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81" r:id="rId5"/>
    <p:sldId id="280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Module explicit import/export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617215" y="272577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D3CF9-C4CB-66AD-5C55-004CD71E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81" y="973815"/>
            <a:ext cx="7580435" cy="51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613941" y="1612138"/>
            <a:ext cx="4964112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utilities2.mjs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9E431-5BA8-6AEB-8DFC-7714DE20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41" y="2011633"/>
            <a:ext cx="4964112" cy="26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937931" y="1137133"/>
            <a:ext cx="6316133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utilities1.mjs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59688-9B22-354B-00E9-8EF4668C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930" y="1536628"/>
            <a:ext cx="6316133" cy="33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9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596621" y="1612138"/>
            <a:ext cx="6998758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the files known to </a:t>
            </a:r>
            <a:r>
              <a:rPr lang="en-US" dirty="0" err="1"/>
              <a:t>CMake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46535-7492-2446-373C-BC98D341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21" y="2011633"/>
            <a:ext cx="6998758" cy="188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285677" y="479084"/>
            <a:ext cx="7620646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imported JS in QML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09E59-89E9-A989-141B-E01CF372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75" y="878579"/>
            <a:ext cx="7620647" cy="52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850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4251</TotalTime>
  <Words>25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163</cp:revision>
  <dcterms:created xsi:type="dcterms:W3CDTF">2018-04-23T00:32:54Z</dcterms:created>
  <dcterms:modified xsi:type="dcterms:W3CDTF">2023-03-09T09:15:38Z</dcterms:modified>
</cp:coreProperties>
</file>