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8"/>
  </p:notesMasterIdLst>
  <p:handoutMasterIdLst>
    <p:handoutMasterId r:id="rId29"/>
  </p:handoutMasterIdLst>
  <p:sldIdLst>
    <p:sldId id="339" r:id="rId5"/>
    <p:sldId id="340" r:id="rId6"/>
    <p:sldId id="350" r:id="rId7"/>
    <p:sldId id="351" r:id="rId8"/>
    <p:sldId id="352" r:id="rId9"/>
    <p:sldId id="363" r:id="rId10"/>
    <p:sldId id="364" r:id="rId11"/>
    <p:sldId id="362" r:id="rId12"/>
    <p:sldId id="353" r:id="rId13"/>
    <p:sldId id="365" r:id="rId14"/>
    <p:sldId id="366" r:id="rId15"/>
    <p:sldId id="368" r:id="rId16"/>
    <p:sldId id="367" r:id="rId17"/>
    <p:sldId id="369" r:id="rId18"/>
    <p:sldId id="370" r:id="rId19"/>
    <p:sldId id="371" r:id="rId20"/>
    <p:sldId id="372" r:id="rId21"/>
    <p:sldId id="373" r:id="rId22"/>
    <p:sldId id="374" r:id="rId23"/>
    <p:sldId id="375" r:id="rId24"/>
    <p:sldId id="347" r:id="rId25"/>
    <p:sldId id="376" r:id="rId26"/>
    <p:sldId id="34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4D4"/>
    <a:srgbClr val="D2ECB6"/>
    <a:srgbClr val="BAE18F"/>
    <a:srgbClr val="B0DD7F"/>
    <a:srgbClr val="FF6600"/>
    <a:srgbClr val="5A68CE"/>
    <a:srgbClr val="7480D6"/>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000" autoAdjust="0"/>
    <p:restoredTop sz="94382" autoAdjust="0"/>
  </p:normalViewPr>
  <p:slideViewPr>
    <p:cSldViewPr snapToGrid="0">
      <p:cViewPr varScale="1">
        <p:scale>
          <a:sx n="77" d="100"/>
          <a:sy n="77" d="100"/>
        </p:scale>
        <p:origin x="1488" y="72"/>
      </p:cViewPr>
      <p:guideLst>
        <p:guide orient="horz" pos="2160"/>
        <p:guide pos="3840"/>
      </p:guideLst>
    </p:cSldViewPr>
  </p:slideViewPr>
  <p:notesTextViewPr>
    <p:cViewPr>
      <p:scale>
        <a:sx n="1" d="1"/>
        <a:sy n="1" d="1"/>
      </p:scale>
      <p:origin x="0" y="0"/>
    </p:cViewPr>
  </p:notesTextViewPr>
  <p:sorterViewPr>
    <p:cViewPr>
      <p:scale>
        <a:sx n="100" d="100"/>
        <a:sy n="100" d="100"/>
      </p:scale>
      <p:origin x="0" y="-346"/>
    </p:cViewPr>
  </p:sorterViewPr>
  <p:notesViewPr>
    <p:cSldViewPr snapToGrid="0">
      <p:cViewPr>
        <p:scale>
          <a:sx n="50" d="100"/>
          <a:sy n="50" d="100"/>
        </p:scale>
        <p:origin x="3403" y="28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tur\Desktop\PGC%20Data%20Science\Course%204\project\outputs\task%201-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Total Sales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'task 1-3'!$B$1</c:f>
              <c:strCache>
                <c:ptCount val="1"/>
                <c:pt idx="0">
                  <c:v>total_sales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992-4E6A-B930-72864B543FC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E992-4E6A-B930-72864B543FC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E992-4E6A-B930-72864B543FC7}"/>
              </c:ext>
            </c:extLst>
          </c:dPt>
          <c:dLbls>
            <c:dLbl>
              <c:idx val="0"/>
              <c:layout>
                <c:manualLayout>
                  <c:x val="4.7222222222222117E-2"/>
                  <c:y val="-9.259259259259258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992-4E6A-B930-72864B543FC7}"/>
                </c:ext>
              </c:extLst>
            </c:dLbl>
            <c:dLbl>
              <c:idx val="1"/>
              <c:layout>
                <c:manualLayout>
                  <c:x val="0.1959274688935434"/>
                  <c:y val="-2.789531365824088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992-4E6A-B930-72864B543FC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'task 1-3'!$A$2:$A$4</c:f>
              <c:strCache>
                <c:ptCount val="3"/>
                <c:pt idx="0">
                  <c:v>A</c:v>
                </c:pt>
                <c:pt idx="1">
                  <c:v>B</c:v>
                </c:pt>
                <c:pt idx="2">
                  <c:v>C</c:v>
                </c:pt>
              </c:strCache>
            </c:strRef>
          </c:cat>
          <c:val>
            <c:numRef>
              <c:f>'task 1-3'!$B$2:$B$4</c:f>
              <c:numCache>
                <c:formatCode>General</c:formatCode>
                <c:ptCount val="3"/>
                <c:pt idx="0">
                  <c:v>106200.37</c:v>
                </c:pt>
                <c:pt idx="1">
                  <c:v>106197.67</c:v>
                </c:pt>
                <c:pt idx="2">
                  <c:v>110568.7</c:v>
                </c:pt>
              </c:numCache>
            </c:numRef>
          </c:val>
          <c:extLst>
            <c:ext xmlns:c16="http://schemas.microsoft.com/office/drawing/2014/chart" uri="{C3380CC4-5D6E-409C-BE32-E72D297353CC}">
              <c16:uniqueId val="{00000006-E992-4E6A-B930-72864B543FC7}"/>
            </c:ext>
          </c:extLst>
        </c:ser>
        <c:ser>
          <c:idx val="1"/>
          <c:order val="1"/>
          <c:tx>
            <c:strRef>
              <c:f>'task 1-3'!$C$1</c:f>
              <c:strCache>
                <c:ptCount val="1"/>
                <c:pt idx="0">
                  <c:v>avg_growth_rate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E992-4E6A-B930-72864B543FC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E992-4E6A-B930-72864B543FC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E992-4E6A-B930-72864B543F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1-3'!$A$2:$A$4</c:f>
              <c:strCache>
                <c:ptCount val="3"/>
                <c:pt idx="0">
                  <c:v>A</c:v>
                </c:pt>
                <c:pt idx="1">
                  <c:v>B</c:v>
                </c:pt>
                <c:pt idx="2">
                  <c:v>C</c:v>
                </c:pt>
              </c:strCache>
            </c:strRef>
          </c:cat>
          <c:val>
            <c:numRef>
              <c:f>'task 1-3'!$C$2:$C$4</c:f>
              <c:numCache>
                <c:formatCode>0.00%</c:formatCode>
                <c:ptCount val="3"/>
                <c:pt idx="0">
                  <c:v>1.66E-2</c:v>
                </c:pt>
                <c:pt idx="1">
                  <c:v>-3.4500000000000003E-2</c:v>
                </c:pt>
                <c:pt idx="2">
                  <c:v>-2.8000000000000001E-2</c:v>
                </c:pt>
              </c:numCache>
            </c:numRef>
          </c:val>
          <c:extLst>
            <c:ext xmlns:c16="http://schemas.microsoft.com/office/drawing/2014/chart" uri="{C3380CC4-5D6E-409C-BE32-E72D297353CC}">
              <c16:uniqueId val="{0000000D-E992-4E6A-B930-72864B543FC7}"/>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l"/>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5/9/2025</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5/9/2025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2F9AB-3C90-481E-8C34-4F549BF455D7}" type="slidenum">
              <a:rPr lang="en-US" noProof="0" smtClean="0"/>
              <a:t>1</a:t>
            </a:fld>
            <a:endParaRPr lang="en-US" noProof="0" dirty="0"/>
          </a:p>
        </p:txBody>
      </p:sp>
    </p:spTree>
    <p:extLst>
      <p:ext uri="{BB962C8B-B14F-4D97-AF65-F5344CB8AC3E}">
        <p14:creationId xmlns:p14="http://schemas.microsoft.com/office/powerpoint/2010/main" val="19979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2F9AB-3C90-481E-8C34-4F549BF455D7}" type="slidenum">
              <a:rPr lang="en-US" noProof="0" smtClean="0"/>
              <a:t>2</a:t>
            </a:fld>
            <a:endParaRPr lang="en-US" noProof="0" dirty="0"/>
          </a:p>
        </p:txBody>
      </p:sp>
    </p:spTree>
    <p:extLst>
      <p:ext uri="{BB962C8B-B14F-4D97-AF65-F5344CB8AC3E}">
        <p14:creationId xmlns:p14="http://schemas.microsoft.com/office/powerpoint/2010/main" val="161429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2F9AB-3C90-481E-8C34-4F549BF455D7}" type="slidenum">
              <a:rPr lang="en-US" noProof="0" smtClean="0"/>
              <a:t>21</a:t>
            </a:fld>
            <a:endParaRPr lang="en-US" noProof="0" dirty="0"/>
          </a:p>
        </p:txBody>
      </p:sp>
    </p:spTree>
    <p:extLst>
      <p:ext uri="{BB962C8B-B14F-4D97-AF65-F5344CB8AC3E}">
        <p14:creationId xmlns:p14="http://schemas.microsoft.com/office/powerpoint/2010/main" val="291403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2F9AB-3C90-481E-8C34-4F549BF455D7}" type="slidenum">
              <a:rPr lang="en-US" noProof="0" smtClean="0"/>
              <a:t>23</a:t>
            </a:fld>
            <a:endParaRPr lang="en-US" noProof="0" dirty="0"/>
          </a:p>
        </p:txBody>
      </p:sp>
    </p:spTree>
    <p:extLst>
      <p:ext uri="{BB962C8B-B14F-4D97-AF65-F5344CB8AC3E}">
        <p14:creationId xmlns:p14="http://schemas.microsoft.com/office/powerpoint/2010/main" val="43699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12" name="Table 8">
            <a:extLst>
              <a:ext uri="{FF2B5EF4-FFF2-40B4-BE49-F238E27FC236}">
                <a16:creationId xmlns:a16="http://schemas.microsoft.com/office/drawing/2014/main" id="{EA812700-4F7B-0919-A294-CC362E4BD2FF}"/>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3450590889"/>
              </p:ext>
            </p:extLst>
          </p:nvPr>
        </p:nvGraphicFramePr>
        <p:xfrm>
          <a:off x="7462835" y="420624"/>
          <a:ext cx="4297680" cy="6016752"/>
        </p:xfrm>
        <a:graphic>
          <a:graphicData uri="http://schemas.openxmlformats.org/drawingml/2006/table">
            <a:tbl>
              <a:tblPr bandRow="1">
                <a:tableStyleId>{5C22544A-7EE6-4342-B048-85BDC9FD1C3A}</a:tableStyleId>
              </a:tblPr>
              <a:tblGrid>
                <a:gridCol w="429768">
                  <a:extLst>
                    <a:ext uri="{9D8B030D-6E8A-4147-A177-3AD203B41FA5}">
                      <a16:colId xmlns:a16="http://schemas.microsoft.com/office/drawing/2014/main" val="3227434602"/>
                    </a:ext>
                  </a:extLst>
                </a:gridCol>
                <a:gridCol w="429768">
                  <a:extLst>
                    <a:ext uri="{9D8B030D-6E8A-4147-A177-3AD203B41FA5}">
                      <a16:colId xmlns:a16="http://schemas.microsoft.com/office/drawing/2014/main" val="2679191072"/>
                    </a:ext>
                  </a:extLst>
                </a:gridCol>
                <a:gridCol w="429768">
                  <a:extLst>
                    <a:ext uri="{9D8B030D-6E8A-4147-A177-3AD203B41FA5}">
                      <a16:colId xmlns:a16="http://schemas.microsoft.com/office/drawing/2014/main" val="3275508775"/>
                    </a:ext>
                  </a:extLst>
                </a:gridCol>
                <a:gridCol w="429768">
                  <a:extLst>
                    <a:ext uri="{9D8B030D-6E8A-4147-A177-3AD203B41FA5}">
                      <a16:colId xmlns:a16="http://schemas.microsoft.com/office/drawing/2014/main" val="4103063430"/>
                    </a:ext>
                  </a:extLst>
                </a:gridCol>
                <a:gridCol w="429768">
                  <a:extLst>
                    <a:ext uri="{9D8B030D-6E8A-4147-A177-3AD203B41FA5}">
                      <a16:colId xmlns:a16="http://schemas.microsoft.com/office/drawing/2014/main" val="4218281584"/>
                    </a:ext>
                  </a:extLst>
                </a:gridCol>
                <a:gridCol w="429768">
                  <a:extLst>
                    <a:ext uri="{9D8B030D-6E8A-4147-A177-3AD203B41FA5}">
                      <a16:colId xmlns:a16="http://schemas.microsoft.com/office/drawing/2014/main" val="503927227"/>
                    </a:ext>
                  </a:extLst>
                </a:gridCol>
                <a:gridCol w="429768">
                  <a:extLst>
                    <a:ext uri="{9D8B030D-6E8A-4147-A177-3AD203B41FA5}">
                      <a16:colId xmlns:a16="http://schemas.microsoft.com/office/drawing/2014/main" val="342415256"/>
                    </a:ext>
                  </a:extLst>
                </a:gridCol>
                <a:gridCol w="429768">
                  <a:extLst>
                    <a:ext uri="{9D8B030D-6E8A-4147-A177-3AD203B41FA5}">
                      <a16:colId xmlns:a16="http://schemas.microsoft.com/office/drawing/2014/main" val="2092302351"/>
                    </a:ext>
                  </a:extLst>
                </a:gridCol>
                <a:gridCol w="429768">
                  <a:extLst>
                    <a:ext uri="{9D8B030D-6E8A-4147-A177-3AD203B41FA5}">
                      <a16:colId xmlns:a16="http://schemas.microsoft.com/office/drawing/2014/main" val="2258278874"/>
                    </a:ext>
                  </a:extLst>
                </a:gridCol>
                <a:gridCol w="429768">
                  <a:extLst>
                    <a:ext uri="{9D8B030D-6E8A-4147-A177-3AD203B41FA5}">
                      <a16:colId xmlns:a16="http://schemas.microsoft.com/office/drawing/2014/main" val="539162799"/>
                    </a:ext>
                  </a:extLst>
                </a:gridCol>
              </a:tblGrid>
              <a:tr h="429768">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218664993"/>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49486137"/>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68612509"/>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76252121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238400337"/>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76074713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479772814"/>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87797838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037604750"/>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911027561"/>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342850680"/>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575912702"/>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380670666"/>
                  </a:ext>
                </a:extLst>
              </a:tr>
              <a:tr h="429768">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38701284"/>
                  </a:ext>
                </a:extLst>
              </a:tr>
            </a:tbl>
          </a:graphicData>
        </a:graphic>
      </p:graphicFrame>
      <p:sp>
        <p:nvSpPr>
          <p:cNvPr id="9" name="Picture Placeholder 8">
            <a:extLst>
              <a:ext uri="{FF2B5EF4-FFF2-40B4-BE49-F238E27FC236}">
                <a16:creationId xmlns:a16="http://schemas.microsoft.com/office/drawing/2014/main" id="{0AC4C118-FE51-F865-E568-064EE7354620}"/>
              </a:ext>
            </a:extLst>
          </p:cNvPr>
          <p:cNvSpPr>
            <a:spLocks noGrp="1"/>
          </p:cNvSpPr>
          <p:nvPr>
            <p:ph type="pic" sz="quarter" idx="10"/>
          </p:nvPr>
        </p:nvSpPr>
        <p:spPr>
          <a:xfrm>
            <a:off x="7885113" y="2576052"/>
            <a:ext cx="3451225" cy="2998633"/>
          </a:xfrm>
          <a:solidFill>
            <a:schemeClr val="accent2"/>
          </a:solidFill>
        </p:spPr>
        <p:txBody>
          <a:bodyPr/>
          <a:lstStyle>
            <a:lvl1pPr marL="0" indent="0" algn="ctr">
              <a:buNone/>
              <a:defRPr/>
            </a:lvl1pPr>
          </a:lstStyle>
          <a:p>
            <a:r>
              <a:rPr lang="en-US"/>
              <a:t>Click icon to add picture</a:t>
            </a:r>
            <a:endParaRPr lang="en-US" dirty="0"/>
          </a:p>
        </p:txBody>
      </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344128" y="589938"/>
            <a:ext cx="9802761" cy="3519949"/>
          </a:xfrm>
        </p:spPr>
        <p:txBody>
          <a:bodyPr/>
          <a:lstStyle>
            <a:lvl1pPr>
              <a:lnSpc>
                <a:spcPct val="90000"/>
              </a:lnSpc>
              <a:defRPr sz="8000"/>
            </a:lvl1pPr>
          </a:lstStyle>
          <a:p>
            <a:r>
              <a:rPr lang="en-US" dirty="0"/>
              <a:t>add title </a:t>
            </a:r>
            <a:br>
              <a:rPr lang="en-US" dirty="0"/>
            </a:br>
            <a:r>
              <a:rPr lang="en-US" dirty="0"/>
              <a:t>here</a:t>
            </a:r>
          </a:p>
        </p:txBody>
      </p:sp>
      <p:sp>
        <p:nvSpPr>
          <p:cNvPr id="11" name="Text Placeholder 10">
            <a:extLst>
              <a:ext uri="{FF2B5EF4-FFF2-40B4-BE49-F238E27FC236}">
                <a16:creationId xmlns:a16="http://schemas.microsoft.com/office/drawing/2014/main" id="{281C507B-2DF1-964E-FD34-1B05D2395417}"/>
              </a:ext>
            </a:extLst>
          </p:cNvPr>
          <p:cNvSpPr>
            <a:spLocks noGrp="1"/>
          </p:cNvSpPr>
          <p:nvPr>
            <p:ph type="body" sz="quarter" idx="11" hasCustomPrompt="1"/>
          </p:nvPr>
        </p:nvSpPr>
        <p:spPr>
          <a:xfrm>
            <a:off x="6096000" y="5142271"/>
            <a:ext cx="3322638" cy="904824"/>
          </a:xfrm>
          <a:prstGeom prst="roundRect">
            <a:avLst>
              <a:gd name="adj" fmla="val 50000"/>
            </a:avLst>
          </a:prstGeom>
          <a:solidFill>
            <a:schemeClr val="accent2"/>
          </a:solidFill>
          <a:ln w="28575">
            <a:solidFill>
              <a:schemeClr val="bg1"/>
            </a:solidFill>
          </a:ln>
        </p:spPr>
        <p:txBody>
          <a:bodyPr>
            <a:noAutofit/>
          </a:bodyPr>
          <a:lstStyle>
            <a:lvl1pPr marL="0" indent="0" algn="ctr">
              <a:buNone/>
              <a:defRPr sz="160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Add subtitle here</a:t>
            </a:r>
          </a:p>
        </p:txBody>
      </p:sp>
    </p:spTree>
    <p:extLst>
      <p:ext uri="{BB962C8B-B14F-4D97-AF65-F5344CB8AC3E}">
        <p14:creationId xmlns:p14="http://schemas.microsoft.com/office/powerpoint/2010/main" val="329972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24329E9-A968-FB95-104A-91844CBA17ED}"/>
              </a:ext>
            </a:extLst>
          </p:cNvPr>
          <p:cNvGrpSpPr/>
          <p:nvPr userDrawn="1"/>
        </p:nvGrpSpPr>
        <p:grpSpPr>
          <a:xfrm>
            <a:off x="481693" y="393648"/>
            <a:ext cx="11234963" cy="6070705"/>
            <a:chOff x="481693" y="393648"/>
            <a:chExt cx="11234963" cy="6070705"/>
          </a:xfrm>
        </p:grpSpPr>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2E1B1C58-815E-DA91-6DDD-C5DEEB6ADD88}"/>
                </a:ext>
              </a:extLst>
            </p:cNvPr>
            <p:cNvCxnSpPr>
              <a:cxnSpLocks/>
            </p:cNvCxnSpPr>
            <p:nvPr userDrawn="1"/>
          </p:nvCxnSpPr>
          <p:spPr>
            <a:xfrm flipH="1">
              <a:off x="481694" y="3916228"/>
              <a:ext cx="11228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77EEC2-EC0E-1781-4321-659905F5D3E0}"/>
                </a:ext>
              </a:extLst>
            </p:cNvPr>
            <p:cNvCxnSpPr>
              <a:cxnSpLocks/>
            </p:cNvCxnSpPr>
            <p:nvPr userDrawn="1"/>
          </p:nvCxnSpPr>
          <p:spPr>
            <a:xfrm>
              <a:off x="481693" y="5878287"/>
              <a:ext cx="112349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C12EB-D748-8042-FB32-180B15CF1189}"/>
                </a:ext>
              </a:extLst>
            </p:cNvPr>
            <p:cNvCxnSpPr>
              <a:cxnSpLocks/>
            </p:cNvCxnSpPr>
            <p:nvPr userDrawn="1"/>
          </p:nvCxnSpPr>
          <p:spPr>
            <a:xfrm>
              <a:off x="6096000" y="5878287"/>
              <a:ext cx="0" cy="586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501356" y="4060726"/>
            <a:ext cx="11192526" cy="835740"/>
          </a:xfrm>
        </p:spPr>
        <p:txBody>
          <a:bodyPr lIns="457200" tIns="0" bIns="0" anchor="ctr"/>
          <a:lstStyle>
            <a:lvl1pPr algn="l">
              <a:lnSpc>
                <a:spcPct val="100000"/>
              </a:lnSpc>
              <a:defRPr sz="4000" b="1"/>
            </a:lvl1pPr>
          </a:lstStyle>
          <a:p>
            <a:r>
              <a:rPr lang="en-US" dirty="0"/>
              <a:t>Add title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501356" y="5990069"/>
            <a:ext cx="5530650" cy="365125"/>
          </a:xfrm>
          <a:prstGeom prst="rect">
            <a:avLst/>
          </a:prstGeom>
        </p:spPr>
        <p:txBody>
          <a:bodyPr vert="horz" lIns="457200" tIns="45720" rIns="91440" bIns="45720" rtlCol="0" anchor="ctr"/>
          <a:lstStyle>
            <a:lvl1pPr algn="l">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0726865" y="5990069"/>
            <a:ext cx="712974" cy="365125"/>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
        <p:nvSpPr>
          <p:cNvPr id="6" name="Text Placeholder 5">
            <a:extLst>
              <a:ext uri="{FF2B5EF4-FFF2-40B4-BE49-F238E27FC236}">
                <a16:creationId xmlns:a16="http://schemas.microsoft.com/office/drawing/2014/main" id="{BCFE12DB-463B-5E38-0249-595352F6A5DB}"/>
              </a:ext>
            </a:extLst>
          </p:cNvPr>
          <p:cNvSpPr>
            <a:spLocks noGrp="1"/>
          </p:cNvSpPr>
          <p:nvPr>
            <p:ph type="body" sz="quarter" idx="10" hasCustomPrompt="1"/>
          </p:nvPr>
        </p:nvSpPr>
        <p:spPr>
          <a:xfrm>
            <a:off x="501356" y="4959086"/>
            <a:ext cx="11193462" cy="757553"/>
          </a:xfrm>
        </p:spPr>
        <p:txBody>
          <a:bodyPr lIns="457200" anchor="t"/>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9" name="Picture Placeholder 8">
            <a:extLst>
              <a:ext uri="{FF2B5EF4-FFF2-40B4-BE49-F238E27FC236}">
                <a16:creationId xmlns:a16="http://schemas.microsoft.com/office/drawing/2014/main" id="{D22CBCEA-1B14-60E2-F8BE-92C510D427C9}"/>
              </a:ext>
            </a:extLst>
          </p:cNvPr>
          <p:cNvSpPr>
            <a:spLocks noGrp="1"/>
          </p:cNvSpPr>
          <p:nvPr>
            <p:ph type="pic" sz="quarter" idx="11"/>
          </p:nvPr>
        </p:nvSpPr>
        <p:spPr>
          <a:xfrm>
            <a:off x="501445" y="413364"/>
            <a:ext cx="11173539" cy="3489325"/>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76087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BE0D1B6-1F1E-CCFB-6D36-DC3039C38FF5}"/>
              </a:ext>
              <a:ext uri="{C183D7F6-B498-43B3-948B-1728B52AA6E4}">
                <adec:decorative xmlns:adec="http://schemas.microsoft.com/office/drawing/2017/decorative" val="1"/>
              </a:ext>
            </a:extLst>
          </p:cNvPr>
          <p:cNvGrpSpPr/>
          <p:nvPr userDrawn="1"/>
        </p:nvGrpSpPr>
        <p:grpSpPr>
          <a:xfrm>
            <a:off x="481693" y="393648"/>
            <a:ext cx="11235864" cy="6070705"/>
            <a:chOff x="481693" y="393648"/>
            <a:chExt cx="11235864" cy="6070705"/>
          </a:xfrm>
        </p:grpSpPr>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8F8BCC96-50C0-4DBF-F6DC-4BDFF75A2321}"/>
                </a:ext>
              </a:extLst>
            </p:cNvPr>
            <p:cNvCxnSpPr>
              <a:cxnSpLocks/>
            </p:cNvCxnSpPr>
            <p:nvPr userDrawn="1"/>
          </p:nvCxnSpPr>
          <p:spPr>
            <a:xfrm>
              <a:off x="4768117" y="6035602"/>
              <a:ext cx="6949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aphicFrame>
        <p:nvGraphicFramePr>
          <p:cNvPr id="9" name="Table 8">
            <a:extLst>
              <a:ext uri="{FF2B5EF4-FFF2-40B4-BE49-F238E27FC236}">
                <a16:creationId xmlns:a16="http://schemas.microsoft.com/office/drawing/2014/main" id="{770F1688-BA83-03DC-2B74-7A82D939FA0B}"/>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1668224463"/>
              </p:ext>
            </p:extLst>
          </p:nvPr>
        </p:nvGraphicFramePr>
        <p:xfrm>
          <a:off x="490524" y="399329"/>
          <a:ext cx="4297680" cy="6070708"/>
        </p:xfrm>
        <a:graphic>
          <a:graphicData uri="http://schemas.openxmlformats.org/drawingml/2006/table">
            <a:tbl>
              <a:tblPr bandRow="1">
                <a:tableStyleId>{5C22544A-7EE6-4342-B048-85BDC9FD1C3A}</a:tableStyleId>
              </a:tblPr>
              <a:tblGrid>
                <a:gridCol w="429768">
                  <a:extLst>
                    <a:ext uri="{9D8B030D-6E8A-4147-A177-3AD203B41FA5}">
                      <a16:colId xmlns:a16="http://schemas.microsoft.com/office/drawing/2014/main" val="3227434602"/>
                    </a:ext>
                  </a:extLst>
                </a:gridCol>
                <a:gridCol w="429768">
                  <a:extLst>
                    <a:ext uri="{9D8B030D-6E8A-4147-A177-3AD203B41FA5}">
                      <a16:colId xmlns:a16="http://schemas.microsoft.com/office/drawing/2014/main" val="2679191072"/>
                    </a:ext>
                  </a:extLst>
                </a:gridCol>
                <a:gridCol w="429768">
                  <a:extLst>
                    <a:ext uri="{9D8B030D-6E8A-4147-A177-3AD203B41FA5}">
                      <a16:colId xmlns:a16="http://schemas.microsoft.com/office/drawing/2014/main" val="3275508775"/>
                    </a:ext>
                  </a:extLst>
                </a:gridCol>
                <a:gridCol w="429768">
                  <a:extLst>
                    <a:ext uri="{9D8B030D-6E8A-4147-A177-3AD203B41FA5}">
                      <a16:colId xmlns:a16="http://schemas.microsoft.com/office/drawing/2014/main" val="4103063430"/>
                    </a:ext>
                  </a:extLst>
                </a:gridCol>
                <a:gridCol w="429768">
                  <a:extLst>
                    <a:ext uri="{9D8B030D-6E8A-4147-A177-3AD203B41FA5}">
                      <a16:colId xmlns:a16="http://schemas.microsoft.com/office/drawing/2014/main" val="4218281584"/>
                    </a:ext>
                  </a:extLst>
                </a:gridCol>
                <a:gridCol w="429768">
                  <a:extLst>
                    <a:ext uri="{9D8B030D-6E8A-4147-A177-3AD203B41FA5}">
                      <a16:colId xmlns:a16="http://schemas.microsoft.com/office/drawing/2014/main" val="503927227"/>
                    </a:ext>
                  </a:extLst>
                </a:gridCol>
                <a:gridCol w="429768">
                  <a:extLst>
                    <a:ext uri="{9D8B030D-6E8A-4147-A177-3AD203B41FA5}">
                      <a16:colId xmlns:a16="http://schemas.microsoft.com/office/drawing/2014/main" val="342415256"/>
                    </a:ext>
                  </a:extLst>
                </a:gridCol>
                <a:gridCol w="429768">
                  <a:extLst>
                    <a:ext uri="{9D8B030D-6E8A-4147-A177-3AD203B41FA5}">
                      <a16:colId xmlns:a16="http://schemas.microsoft.com/office/drawing/2014/main" val="2092302351"/>
                    </a:ext>
                  </a:extLst>
                </a:gridCol>
                <a:gridCol w="429768">
                  <a:extLst>
                    <a:ext uri="{9D8B030D-6E8A-4147-A177-3AD203B41FA5}">
                      <a16:colId xmlns:a16="http://schemas.microsoft.com/office/drawing/2014/main" val="2258278874"/>
                    </a:ext>
                  </a:extLst>
                </a:gridCol>
                <a:gridCol w="429768">
                  <a:extLst>
                    <a:ext uri="{9D8B030D-6E8A-4147-A177-3AD203B41FA5}">
                      <a16:colId xmlns:a16="http://schemas.microsoft.com/office/drawing/2014/main" val="539162799"/>
                    </a:ext>
                  </a:extLst>
                </a:gridCol>
              </a:tblGrid>
              <a:tr h="433622">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T w="38100" cap="flat" cmpd="sng" algn="ctr">
                      <a:solidFill>
                        <a:schemeClr val="bg1"/>
                      </a:solidFill>
                      <a:prstDash val="solid"/>
                      <a:round/>
                      <a:headEnd type="none" w="med" len="med"/>
                      <a:tailEnd type="none" w="med" len="med"/>
                    </a:lnT>
                    <a:noFill/>
                  </a:tcPr>
                </a:tc>
                <a:tc>
                  <a:txBody>
                    <a:bodyPr/>
                    <a:lstStyle/>
                    <a:p>
                      <a:endParaRPr lang="en-US"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218664993"/>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49486137"/>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68612509"/>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762521216"/>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238400337"/>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760747136"/>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479772814"/>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877978386"/>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037604750"/>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911027561"/>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342850680"/>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575912702"/>
                  </a:ext>
                </a:extLst>
              </a:tr>
              <a:tr h="433622">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380670666"/>
                  </a:ext>
                </a:extLst>
              </a:tr>
              <a:tr h="433622">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38701284"/>
                  </a:ext>
                </a:extLst>
              </a:tr>
            </a:tbl>
          </a:graphicData>
        </a:graphic>
      </p:graphicFrame>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5053781" y="658762"/>
            <a:ext cx="6351638" cy="5201247"/>
          </a:xfrm>
        </p:spPr>
        <p:txBody>
          <a:bodyPr lIns="457200" tIns="0" rIns="457200" bIns="0" anchor="ctr"/>
          <a:lstStyle>
            <a:lvl1pPr algn="ctr">
              <a:lnSpc>
                <a:spcPct val="100000"/>
              </a:lnSpc>
              <a:defRPr sz="8000" b="1"/>
            </a:lvl1pPr>
          </a:lstStyle>
          <a:p>
            <a:r>
              <a:rPr lang="en-US" dirty="0"/>
              <a:t>Add title here</a:t>
            </a:r>
          </a:p>
        </p:txBody>
      </p:sp>
      <p:sp>
        <p:nvSpPr>
          <p:cNvPr id="29" name="Picture Placeholder 28">
            <a:extLst>
              <a:ext uri="{FF2B5EF4-FFF2-40B4-BE49-F238E27FC236}">
                <a16:creationId xmlns:a16="http://schemas.microsoft.com/office/drawing/2014/main" id="{9E4F8DC2-6173-797C-063C-ABCB06835913}"/>
              </a:ext>
            </a:extLst>
          </p:cNvPr>
          <p:cNvSpPr>
            <a:spLocks noGrp="1"/>
          </p:cNvSpPr>
          <p:nvPr>
            <p:ph type="pic" sz="quarter" idx="15"/>
          </p:nvPr>
        </p:nvSpPr>
        <p:spPr>
          <a:xfrm>
            <a:off x="923928" y="838200"/>
            <a:ext cx="3429000" cy="3026664"/>
          </a:xfrm>
          <a:solidFill>
            <a:schemeClr val="accent2"/>
          </a:solidFill>
          <a:ln w="12700">
            <a:solidFill>
              <a:schemeClr val="bg1"/>
            </a:solidFill>
          </a:ln>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924880" y="4748981"/>
            <a:ext cx="3434141" cy="845574"/>
          </a:xfrm>
          <a:prstGeom prst="roundRect">
            <a:avLst>
              <a:gd name="adj" fmla="val 50000"/>
            </a:avLst>
          </a:prstGeom>
          <a:solidFill>
            <a:schemeClr val="accent2"/>
          </a:solidFill>
          <a:ln w="22225">
            <a:solidFill>
              <a:schemeClr val="bg1"/>
            </a:solidFill>
          </a:ln>
        </p:spPr>
        <p:txBody>
          <a:bodyPr anchor="ctr">
            <a:normAutofit/>
          </a:bodyPr>
          <a:lstStyle>
            <a:lvl1pPr marL="0" indent="0" algn="ctr">
              <a:spcBef>
                <a:spcPts val="0"/>
              </a:spcBef>
              <a:spcAft>
                <a:spcPts val="0"/>
              </a:spcAft>
              <a:buNone/>
              <a:defRPr sz="16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0" name="Footer Placeholder 4">
            <a:extLst>
              <a:ext uri="{FF2B5EF4-FFF2-40B4-BE49-F238E27FC236}">
                <a16:creationId xmlns:a16="http://schemas.microsoft.com/office/drawing/2014/main" id="{DB684C2F-977D-54D2-F9DB-5A0CC3DF1691}"/>
              </a:ext>
            </a:extLst>
          </p:cNvPr>
          <p:cNvSpPr>
            <a:spLocks noGrp="1"/>
          </p:cNvSpPr>
          <p:nvPr>
            <p:ph type="ftr" sz="quarter" idx="3"/>
          </p:nvPr>
        </p:nvSpPr>
        <p:spPr>
          <a:xfrm>
            <a:off x="5053781" y="6085795"/>
            <a:ext cx="3428434" cy="294938"/>
          </a:xfrm>
          <a:prstGeom prst="rect">
            <a:avLst/>
          </a:prstGeom>
        </p:spPr>
        <p:txBody>
          <a:bodyPr vert="horz" lIns="91440" tIns="45720" rIns="91440" bIns="45720" rtlCol="0" anchor="ctr"/>
          <a:lstStyle>
            <a:lvl1pPr algn="l">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0962182" y="6115665"/>
            <a:ext cx="474545" cy="243669"/>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4758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5/9/2025</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23" name="Table 8">
            <a:extLst>
              <a:ext uri="{FF2B5EF4-FFF2-40B4-BE49-F238E27FC236}">
                <a16:creationId xmlns:a16="http://schemas.microsoft.com/office/drawing/2014/main" id="{EBF8DFED-2B0F-8F5E-DBAA-98D765435F3E}"/>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3864638672"/>
              </p:ext>
            </p:extLst>
          </p:nvPr>
        </p:nvGraphicFramePr>
        <p:xfrm>
          <a:off x="434810" y="420624"/>
          <a:ext cx="11322380" cy="6016752"/>
        </p:xfrm>
        <a:graphic>
          <a:graphicData uri="http://schemas.openxmlformats.org/drawingml/2006/table">
            <a:tbl>
              <a:tblPr bandRow="1">
                <a:tableStyleId>{5C22544A-7EE6-4342-B048-85BDC9FD1C3A}</a:tableStyleId>
              </a:tblPr>
              <a:tblGrid>
                <a:gridCol w="566119">
                  <a:extLst>
                    <a:ext uri="{9D8B030D-6E8A-4147-A177-3AD203B41FA5}">
                      <a16:colId xmlns:a16="http://schemas.microsoft.com/office/drawing/2014/main" val="3227434602"/>
                    </a:ext>
                  </a:extLst>
                </a:gridCol>
                <a:gridCol w="566119">
                  <a:extLst>
                    <a:ext uri="{9D8B030D-6E8A-4147-A177-3AD203B41FA5}">
                      <a16:colId xmlns:a16="http://schemas.microsoft.com/office/drawing/2014/main" val="3419189744"/>
                    </a:ext>
                  </a:extLst>
                </a:gridCol>
                <a:gridCol w="566119">
                  <a:extLst>
                    <a:ext uri="{9D8B030D-6E8A-4147-A177-3AD203B41FA5}">
                      <a16:colId xmlns:a16="http://schemas.microsoft.com/office/drawing/2014/main" val="2679191072"/>
                    </a:ext>
                  </a:extLst>
                </a:gridCol>
                <a:gridCol w="566119">
                  <a:extLst>
                    <a:ext uri="{9D8B030D-6E8A-4147-A177-3AD203B41FA5}">
                      <a16:colId xmlns:a16="http://schemas.microsoft.com/office/drawing/2014/main" val="2978856169"/>
                    </a:ext>
                  </a:extLst>
                </a:gridCol>
                <a:gridCol w="566119">
                  <a:extLst>
                    <a:ext uri="{9D8B030D-6E8A-4147-A177-3AD203B41FA5}">
                      <a16:colId xmlns:a16="http://schemas.microsoft.com/office/drawing/2014/main" val="3275508775"/>
                    </a:ext>
                  </a:extLst>
                </a:gridCol>
                <a:gridCol w="566119">
                  <a:extLst>
                    <a:ext uri="{9D8B030D-6E8A-4147-A177-3AD203B41FA5}">
                      <a16:colId xmlns:a16="http://schemas.microsoft.com/office/drawing/2014/main" val="2818438643"/>
                    </a:ext>
                  </a:extLst>
                </a:gridCol>
                <a:gridCol w="566119">
                  <a:extLst>
                    <a:ext uri="{9D8B030D-6E8A-4147-A177-3AD203B41FA5}">
                      <a16:colId xmlns:a16="http://schemas.microsoft.com/office/drawing/2014/main" val="4103063430"/>
                    </a:ext>
                  </a:extLst>
                </a:gridCol>
                <a:gridCol w="566119">
                  <a:extLst>
                    <a:ext uri="{9D8B030D-6E8A-4147-A177-3AD203B41FA5}">
                      <a16:colId xmlns:a16="http://schemas.microsoft.com/office/drawing/2014/main" val="1109330882"/>
                    </a:ext>
                  </a:extLst>
                </a:gridCol>
                <a:gridCol w="566119">
                  <a:extLst>
                    <a:ext uri="{9D8B030D-6E8A-4147-A177-3AD203B41FA5}">
                      <a16:colId xmlns:a16="http://schemas.microsoft.com/office/drawing/2014/main" val="4218281584"/>
                    </a:ext>
                  </a:extLst>
                </a:gridCol>
                <a:gridCol w="566119">
                  <a:extLst>
                    <a:ext uri="{9D8B030D-6E8A-4147-A177-3AD203B41FA5}">
                      <a16:colId xmlns:a16="http://schemas.microsoft.com/office/drawing/2014/main" val="1611426398"/>
                    </a:ext>
                  </a:extLst>
                </a:gridCol>
                <a:gridCol w="566119">
                  <a:extLst>
                    <a:ext uri="{9D8B030D-6E8A-4147-A177-3AD203B41FA5}">
                      <a16:colId xmlns:a16="http://schemas.microsoft.com/office/drawing/2014/main" val="503927227"/>
                    </a:ext>
                  </a:extLst>
                </a:gridCol>
                <a:gridCol w="566119">
                  <a:extLst>
                    <a:ext uri="{9D8B030D-6E8A-4147-A177-3AD203B41FA5}">
                      <a16:colId xmlns:a16="http://schemas.microsoft.com/office/drawing/2014/main" val="2015270961"/>
                    </a:ext>
                  </a:extLst>
                </a:gridCol>
                <a:gridCol w="566119">
                  <a:extLst>
                    <a:ext uri="{9D8B030D-6E8A-4147-A177-3AD203B41FA5}">
                      <a16:colId xmlns:a16="http://schemas.microsoft.com/office/drawing/2014/main" val="342415256"/>
                    </a:ext>
                  </a:extLst>
                </a:gridCol>
                <a:gridCol w="566119">
                  <a:extLst>
                    <a:ext uri="{9D8B030D-6E8A-4147-A177-3AD203B41FA5}">
                      <a16:colId xmlns:a16="http://schemas.microsoft.com/office/drawing/2014/main" val="3483353207"/>
                    </a:ext>
                  </a:extLst>
                </a:gridCol>
                <a:gridCol w="566119">
                  <a:extLst>
                    <a:ext uri="{9D8B030D-6E8A-4147-A177-3AD203B41FA5}">
                      <a16:colId xmlns:a16="http://schemas.microsoft.com/office/drawing/2014/main" val="2092302351"/>
                    </a:ext>
                  </a:extLst>
                </a:gridCol>
                <a:gridCol w="566119">
                  <a:extLst>
                    <a:ext uri="{9D8B030D-6E8A-4147-A177-3AD203B41FA5}">
                      <a16:colId xmlns:a16="http://schemas.microsoft.com/office/drawing/2014/main" val="3068012968"/>
                    </a:ext>
                  </a:extLst>
                </a:gridCol>
                <a:gridCol w="566119">
                  <a:extLst>
                    <a:ext uri="{9D8B030D-6E8A-4147-A177-3AD203B41FA5}">
                      <a16:colId xmlns:a16="http://schemas.microsoft.com/office/drawing/2014/main" val="2258278874"/>
                    </a:ext>
                  </a:extLst>
                </a:gridCol>
                <a:gridCol w="566119">
                  <a:extLst>
                    <a:ext uri="{9D8B030D-6E8A-4147-A177-3AD203B41FA5}">
                      <a16:colId xmlns:a16="http://schemas.microsoft.com/office/drawing/2014/main" val="1953257001"/>
                    </a:ext>
                  </a:extLst>
                </a:gridCol>
                <a:gridCol w="566119">
                  <a:extLst>
                    <a:ext uri="{9D8B030D-6E8A-4147-A177-3AD203B41FA5}">
                      <a16:colId xmlns:a16="http://schemas.microsoft.com/office/drawing/2014/main" val="539162799"/>
                    </a:ext>
                  </a:extLst>
                </a:gridCol>
                <a:gridCol w="566119">
                  <a:extLst>
                    <a:ext uri="{9D8B030D-6E8A-4147-A177-3AD203B41FA5}">
                      <a16:colId xmlns:a16="http://schemas.microsoft.com/office/drawing/2014/main" val="1367589565"/>
                    </a:ext>
                  </a:extLst>
                </a:gridCol>
              </a:tblGrid>
              <a:tr h="859536">
                <a:tc gridSpan="20">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dirty="0"/>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T w="381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hMerge="1">
                  <a:txBody>
                    <a:bodyPr/>
                    <a:lstStyle/>
                    <a:p>
                      <a:endParaRPr lang="en-US"/>
                    </a:p>
                  </a:txBody>
                  <a:tcPr/>
                </a:tc>
                <a:extLst>
                  <a:ext uri="{0D108BD9-81ED-4DB2-BD59-A6C34878D82A}">
                    <a16:rowId xmlns:a16="http://schemas.microsoft.com/office/drawing/2014/main" val="218664993"/>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68612509"/>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76252121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238400337"/>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76074713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479772814"/>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877978386"/>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037604750"/>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911027561"/>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342850680"/>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575912702"/>
                  </a:ext>
                </a:extLst>
              </a:tr>
              <a:tr h="429768">
                <a:tc>
                  <a:txBody>
                    <a:bodyPr/>
                    <a:lstStyle/>
                    <a:p>
                      <a:endParaRPr lang="en-US" dirty="0"/>
                    </a:p>
                  </a:txBody>
                  <a:tcPr>
                    <a:lnL w="38100" cap="flat" cmpd="sng" algn="ctr">
                      <a:solidFill>
                        <a:schemeClr val="bg1"/>
                      </a:solidFill>
                      <a:prstDash val="solid"/>
                      <a:round/>
                      <a:headEnd type="none" w="med" len="med"/>
                      <a:tailEnd type="none" w="med" len="med"/>
                    </a:lnL>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bg1"/>
                      </a:solidFill>
                      <a:prstDash val="solid"/>
                      <a:round/>
                      <a:headEnd type="none" w="med" len="med"/>
                      <a:tailEnd type="none" w="med" len="med"/>
                    </a:lnR>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1380670666"/>
                  </a:ext>
                </a:extLst>
              </a:tr>
              <a:tr h="429768">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B w="38100" cap="flat" cmpd="sng" algn="ctr">
                      <a:solidFill>
                        <a:schemeClr val="bg1"/>
                      </a:solidFill>
                      <a:prstDash val="solid"/>
                      <a:round/>
                      <a:headEnd type="none" w="med" len="med"/>
                      <a:tailEnd type="none" w="med" len="med"/>
                    </a:lnB>
                    <a:noFill/>
                  </a:tcPr>
                </a:tc>
                <a:tc>
                  <a:txBody>
                    <a:bodyPr/>
                    <a:lstStyle/>
                    <a:p>
                      <a:endParaRPr lang="en-US" dirty="0"/>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38701284"/>
                  </a:ext>
                </a:extLst>
              </a:tr>
            </a:tbl>
          </a:graphicData>
        </a:graphic>
      </p:graphicFrame>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45605" y="420624"/>
            <a:ext cx="11300791" cy="824949"/>
          </a:xfrm>
        </p:spPr>
        <p:txBody>
          <a:bodyPr anchor="ctr"/>
          <a:lstStyle>
            <a:lvl1pPr algn="ctr">
              <a:lnSpc>
                <a:spcPct val="90000"/>
              </a:lnSpc>
              <a:defRPr sz="2800" b="0"/>
            </a:lvl1pPr>
          </a:lstStyle>
          <a:p>
            <a:r>
              <a:rPr lang="en-US" dirty="0"/>
              <a:t>Add title here</a:t>
            </a:r>
          </a:p>
        </p:txBody>
      </p:sp>
      <p:sp>
        <p:nvSpPr>
          <p:cNvPr id="11" name="Text Placeholder 10">
            <a:extLst>
              <a:ext uri="{FF2B5EF4-FFF2-40B4-BE49-F238E27FC236}">
                <a16:creationId xmlns:a16="http://schemas.microsoft.com/office/drawing/2014/main" id="{281C507B-2DF1-964E-FD34-1B05D2395417}"/>
              </a:ext>
            </a:extLst>
          </p:cNvPr>
          <p:cNvSpPr>
            <a:spLocks noGrp="1"/>
          </p:cNvSpPr>
          <p:nvPr>
            <p:ph type="body" sz="quarter" idx="11" hasCustomPrompt="1"/>
          </p:nvPr>
        </p:nvSpPr>
        <p:spPr>
          <a:xfrm>
            <a:off x="1335261" y="1659392"/>
            <a:ext cx="2252101" cy="2252208"/>
          </a:xfrm>
          <a:prstGeom prst="roundRect">
            <a:avLst>
              <a:gd name="adj" fmla="val 0"/>
            </a:avLst>
          </a:prstGeom>
          <a:solidFill>
            <a:schemeClr val="accent3"/>
          </a:solidFill>
          <a:ln w="25400">
            <a:solidFill>
              <a:schemeClr val="bg1"/>
            </a:solidFill>
          </a:ln>
        </p:spPr>
        <p:txBody>
          <a:bodyPr tIns="457200" anchor="t">
            <a:noAutofit/>
          </a:bodyPr>
          <a:lstStyle>
            <a:lvl1pPr marL="0" indent="0" algn="ctr">
              <a:buNone/>
              <a:defRPr sz="24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subtitle</a:t>
            </a:r>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bwMode="white">
          <a:xfrm>
            <a:off x="1572311" y="2651125"/>
            <a:ext cx="1778000" cy="996950"/>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5" name="Text Placeholder 10">
            <a:extLst>
              <a:ext uri="{FF2B5EF4-FFF2-40B4-BE49-F238E27FC236}">
                <a16:creationId xmlns:a16="http://schemas.microsoft.com/office/drawing/2014/main" id="{ADF2E8A7-89F2-752F-0DF7-B05CD19E5937}"/>
              </a:ext>
            </a:extLst>
          </p:cNvPr>
          <p:cNvSpPr>
            <a:spLocks noGrp="1"/>
          </p:cNvSpPr>
          <p:nvPr>
            <p:ph type="body" sz="quarter" idx="13" hasCustomPrompt="1"/>
          </p:nvPr>
        </p:nvSpPr>
        <p:spPr>
          <a:xfrm>
            <a:off x="4969949" y="1679712"/>
            <a:ext cx="2252101" cy="2252208"/>
          </a:xfrm>
          <a:prstGeom prst="roundRect">
            <a:avLst>
              <a:gd name="adj" fmla="val 0"/>
            </a:avLst>
          </a:prstGeom>
          <a:solidFill>
            <a:schemeClr val="accent3"/>
          </a:solidFill>
          <a:ln w="25400">
            <a:solidFill>
              <a:schemeClr val="bg1"/>
            </a:solidFill>
          </a:ln>
        </p:spPr>
        <p:txBody>
          <a:bodyPr tIns="457200" anchor="t">
            <a:noAutofit/>
          </a:bodyPr>
          <a:lstStyle>
            <a:lvl1pPr marL="0" indent="0" algn="ctr">
              <a:buNone/>
              <a:defRPr sz="24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subtitle</a:t>
            </a:r>
          </a:p>
        </p:txBody>
      </p:sp>
      <p:sp>
        <p:nvSpPr>
          <p:cNvPr id="16" name="Text Placeholder 13">
            <a:extLst>
              <a:ext uri="{FF2B5EF4-FFF2-40B4-BE49-F238E27FC236}">
                <a16:creationId xmlns:a16="http://schemas.microsoft.com/office/drawing/2014/main" id="{586CD862-4539-E57E-AB29-3C732F86C535}"/>
              </a:ext>
            </a:extLst>
          </p:cNvPr>
          <p:cNvSpPr>
            <a:spLocks noGrp="1"/>
          </p:cNvSpPr>
          <p:nvPr>
            <p:ph type="body" sz="quarter" idx="14" hasCustomPrompt="1"/>
          </p:nvPr>
        </p:nvSpPr>
        <p:spPr bwMode="white">
          <a:xfrm>
            <a:off x="5206999" y="2671445"/>
            <a:ext cx="1778000" cy="996950"/>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7" name="Text Placeholder 10">
            <a:extLst>
              <a:ext uri="{FF2B5EF4-FFF2-40B4-BE49-F238E27FC236}">
                <a16:creationId xmlns:a16="http://schemas.microsoft.com/office/drawing/2014/main" id="{87327351-F712-4BD7-35A2-EA8933FD8874}"/>
              </a:ext>
            </a:extLst>
          </p:cNvPr>
          <p:cNvSpPr>
            <a:spLocks noGrp="1"/>
          </p:cNvSpPr>
          <p:nvPr>
            <p:ph type="body" sz="quarter" idx="15" hasCustomPrompt="1"/>
          </p:nvPr>
        </p:nvSpPr>
        <p:spPr>
          <a:xfrm rot="202674">
            <a:off x="8614539" y="1664021"/>
            <a:ext cx="2252101" cy="2252208"/>
          </a:xfrm>
          <a:prstGeom prst="roundRect">
            <a:avLst>
              <a:gd name="adj" fmla="val 0"/>
            </a:avLst>
          </a:prstGeom>
          <a:solidFill>
            <a:schemeClr val="accent3"/>
          </a:solidFill>
          <a:ln w="25400">
            <a:solidFill>
              <a:schemeClr val="bg1"/>
            </a:solidFill>
          </a:ln>
        </p:spPr>
        <p:txBody>
          <a:bodyPr tIns="457200" anchor="t">
            <a:noAutofit/>
          </a:bodyPr>
          <a:lstStyle>
            <a:lvl1pPr marL="0" indent="0" algn="ctr">
              <a:buNone/>
              <a:defRPr sz="24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subtitle</a:t>
            </a:r>
          </a:p>
        </p:txBody>
      </p:sp>
      <p:sp>
        <p:nvSpPr>
          <p:cNvPr id="18" name="Text Placeholder 13">
            <a:extLst>
              <a:ext uri="{FF2B5EF4-FFF2-40B4-BE49-F238E27FC236}">
                <a16:creationId xmlns:a16="http://schemas.microsoft.com/office/drawing/2014/main" id="{6CB9E4AC-A2E5-545F-FFF7-625B1BB7A8C2}"/>
              </a:ext>
            </a:extLst>
          </p:cNvPr>
          <p:cNvSpPr>
            <a:spLocks noGrp="1"/>
          </p:cNvSpPr>
          <p:nvPr>
            <p:ph type="body" sz="quarter" idx="16" hasCustomPrompt="1"/>
          </p:nvPr>
        </p:nvSpPr>
        <p:spPr bwMode="white">
          <a:xfrm rot="202674">
            <a:off x="8851589" y="2655754"/>
            <a:ext cx="1778000" cy="996950"/>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9" name="Text Placeholder 10">
            <a:extLst>
              <a:ext uri="{FF2B5EF4-FFF2-40B4-BE49-F238E27FC236}">
                <a16:creationId xmlns:a16="http://schemas.microsoft.com/office/drawing/2014/main" id="{91244D88-9A35-9B80-EAFF-3557C9EB0324}"/>
              </a:ext>
            </a:extLst>
          </p:cNvPr>
          <p:cNvSpPr>
            <a:spLocks noGrp="1"/>
          </p:cNvSpPr>
          <p:nvPr>
            <p:ph type="body" sz="quarter" idx="17" hasCustomPrompt="1"/>
          </p:nvPr>
        </p:nvSpPr>
        <p:spPr>
          <a:xfrm rot="21388604">
            <a:off x="3100080" y="3715147"/>
            <a:ext cx="2252101" cy="2252208"/>
          </a:xfrm>
          <a:prstGeom prst="roundRect">
            <a:avLst>
              <a:gd name="adj" fmla="val 0"/>
            </a:avLst>
          </a:prstGeom>
          <a:solidFill>
            <a:schemeClr val="accent3"/>
          </a:solidFill>
          <a:ln w="25400">
            <a:solidFill>
              <a:schemeClr val="bg1"/>
            </a:solidFill>
          </a:ln>
        </p:spPr>
        <p:txBody>
          <a:bodyPr tIns="457200" anchor="t">
            <a:noAutofit/>
          </a:bodyPr>
          <a:lstStyle>
            <a:lvl1pPr marL="0" indent="0" algn="ctr">
              <a:buNone/>
              <a:defRPr sz="24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subtitle</a:t>
            </a:r>
          </a:p>
        </p:txBody>
      </p:sp>
      <p:sp>
        <p:nvSpPr>
          <p:cNvPr id="20" name="Text Placeholder 13">
            <a:extLst>
              <a:ext uri="{FF2B5EF4-FFF2-40B4-BE49-F238E27FC236}">
                <a16:creationId xmlns:a16="http://schemas.microsoft.com/office/drawing/2014/main" id="{51544572-3326-C8E8-C7E7-FFFA5A2D68B7}"/>
              </a:ext>
            </a:extLst>
          </p:cNvPr>
          <p:cNvSpPr>
            <a:spLocks noGrp="1"/>
          </p:cNvSpPr>
          <p:nvPr>
            <p:ph type="body" sz="quarter" idx="18" hasCustomPrompt="1"/>
          </p:nvPr>
        </p:nvSpPr>
        <p:spPr bwMode="white">
          <a:xfrm rot="21388604">
            <a:off x="3337130" y="4706880"/>
            <a:ext cx="1778000" cy="996950"/>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1" name="Text Placeholder 10">
            <a:extLst>
              <a:ext uri="{FF2B5EF4-FFF2-40B4-BE49-F238E27FC236}">
                <a16:creationId xmlns:a16="http://schemas.microsoft.com/office/drawing/2014/main" id="{723B9AE5-89C8-9E36-A1BF-9CE4E2680670}"/>
              </a:ext>
            </a:extLst>
          </p:cNvPr>
          <p:cNvSpPr>
            <a:spLocks noGrp="1"/>
          </p:cNvSpPr>
          <p:nvPr>
            <p:ph type="body" sz="quarter" idx="19" hasCustomPrompt="1"/>
          </p:nvPr>
        </p:nvSpPr>
        <p:spPr>
          <a:xfrm>
            <a:off x="6847484" y="3709035"/>
            <a:ext cx="2252101" cy="2252208"/>
          </a:xfrm>
          <a:prstGeom prst="roundRect">
            <a:avLst>
              <a:gd name="adj" fmla="val 0"/>
            </a:avLst>
          </a:prstGeom>
          <a:solidFill>
            <a:schemeClr val="accent3"/>
          </a:solidFill>
          <a:ln w="25400">
            <a:solidFill>
              <a:schemeClr val="bg1"/>
            </a:solidFill>
          </a:ln>
        </p:spPr>
        <p:txBody>
          <a:bodyPr tIns="457200" anchor="t">
            <a:noAutofit/>
          </a:bodyPr>
          <a:lstStyle>
            <a:lvl1pPr marL="0" indent="0" algn="ctr">
              <a:buNone/>
              <a:defRPr sz="24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subtitle</a:t>
            </a:r>
          </a:p>
        </p:txBody>
      </p:sp>
      <p:sp>
        <p:nvSpPr>
          <p:cNvPr id="22" name="Text Placeholder 13">
            <a:extLst>
              <a:ext uri="{FF2B5EF4-FFF2-40B4-BE49-F238E27FC236}">
                <a16:creationId xmlns:a16="http://schemas.microsoft.com/office/drawing/2014/main" id="{CD48AF07-4B45-FEDE-C05D-99E96E4540B7}"/>
              </a:ext>
            </a:extLst>
          </p:cNvPr>
          <p:cNvSpPr>
            <a:spLocks noGrp="1"/>
          </p:cNvSpPr>
          <p:nvPr>
            <p:ph type="body" sz="quarter" idx="20" hasCustomPrompt="1"/>
          </p:nvPr>
        </p:nvSpPr>
        <p:spPr bwMode="white">
          <a:xfrm>
            <a:off x="7084534" y="4700768"/>
            <a:ext cx="1778000" cy="996950"/>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Tree>
    <p:extLst>
      <p:ext uri="{BB962C8B-B14F-4D97-AF65-F5344CB8AC3E}">
        <p14:creationId xmlns:p14="http://schemas.microsoft.com/office/powerpoint/2010/main" val="376513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B329B88-C3B0-DEDF-BA89-4FECA7E20FC3}"/>
              </a:ext>
              <a:ext uri="{C183D7F6-B498-43B3-948B-1728B52AA6E4}">
                <adec:decorative xmlns:adec="http://schemas.microsoft.com/office/drawing/2017/decorative" val="1"/>
              </a:ext>
            </a:extLst>
          </p:cNvPr>
          <p:cNvGrpSpPr/>
          <p:nvPr userDrawn="1"/>
        </p:nvGrpSpPr>
        <p:grpSpPr>
          <a:xfrm>
            <a:off x="481693" y="393647"/>
            <a:ext cx="11228615" cy="6070706"/>
            <a:chOff x="481693" y="393647"/>
            <a:chExt cx="11228615" cy="6070706"/>
          </a:xfrm>
        </p:grpSpPr>
        <p:cxnSp>
          <p:nvCxnSpPr>
            <p:cNvPr id="32" name="Straight Connector 31">
              <a:extLst>
                <a:ext uri="{FF2B5EF4-FFF2-40B4-BE49-F238E27FC236}">
                  <a16:creationId xmlns:a16="http://schemas.microsoft.com/office/drawing/2014/main" id="{52757E85-6B04-10B8-38D8-C7DD17EA911F}"/>
                </a:ext>
              </a:extLst>
            </p:cNvPr>
            <p:cNvCxnSpPr>
              <a:cxnSpLocks/>
            </p:cNvCxnSpPr>
            <p:nvPr userDrawn="1"/>
          </p:nvCxnSpPr>
          <p:spPr>
            <a:xfrm flipH="1">
              <a:off x="4718952" y="1281179"/>
              <a:ext cx="69913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0D9B5DE-71CB-6798-3C6E-54AAB7D4F8FC}"/>
                </a:ext>
              </a:extLst>
            </p:cNvPr>
            <p:cNvGrpSpPr/>
            <p:nvPr userDrawn="1"/>
          </p:nvGrpSpPr>
          <p:grpSpPr>
            <a:xfrm>
              <a:off x="481693" y="393647"/>
              <a:ext cx="11228615" cy="6070706"/>
              <a:chOff x="481693" y="393647"/>
              <a:chExt cx="11228615" cy="6070706"/>
            </a:xfrm>
          </p:grpSpPr>
          <p:grpSp>
            <p:nvGrpSpPr>
              <p:cNvPr id="3" name="Group 2">
                <a:extLst>
                  <a:ext uri="{FF2B5EF4-FFF2-40B4-BE49-F238E27FC236}">
                    <a16:creationId xmlns:a16="http://schemas.microsoft.com/office/drawing/2014/main" id="{36663161-DCA7-1B0A-C207-F09ADAB86FBC}"/>
                  </a:ext>
                  <a:ext uri="{C183D7F6-B498-43B3-948B-1728B52AA6E4}">
                    <adec:decorative xmlns:adec="http://schemas.microsoft.com/office/drawing/2017/decorative" val="1"/>
                  </a:ext>
                </a:extLst>
              </p:cNvPr>
              <p:cNvGrpSpPr/>
              <p:nvPr userDrawn="1"/>
            </p:nvGrpSpPr>
            <p:grpSpPr>
              <a:xfrm>
                <a:off x="481693" y="393647"/>
                <a:ext cx="11228615" cy="6070706"/>
                <a:chOff x="481693" y="393647"/>
                <a:chExt cx="11228615" cy="6070706"/>
              </a:xfrm>
            </p:grpSpPr>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36AA070F-54CD-7244-E817-D1EEAEAE37D4}"/>
                    </a:ext>
                  </a:extLst>
                </p:cNvPr>
                <p:cNvCxnSpPr>
                  <a:cxnSpLocks/>
                </p:cNvCxnSpPr>
                <p:nvPr userDrawn="1"/>
              </p:nvCxnSpPr>
              <p:spPr>
                <a:xfrm>
                  <a:off x="4718957" y="393647"/>
                  <a:ext cx="0" cy="60707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B2AF797-9409-ECDA-DB46-07EC4F37F60E}"/>
                    </a:ext>
                  </a:extLst>
                </p:cNvPr>
                <p:cNvCxnSpPr/>
                <p:nvPr userDrawn="1"/>
              </p:nvCxnSpPr>
              <p:spPr>
                <a:xfrm>
                  <a:off x="10863943" y="5878287"/>
                  <a:ext cx="0" cy="586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123A1E-CFCD-A97E-0315-FE69EDB804D7}"/>
                    </a:ext>
                  </a:extLst>
                </p:cNvPr>
                <p:cNvCxnSpPr>
                  <a:cxnSpLocks/>
                </p:cNvCxnSpPr>
                <p:nvPr userDrawn="1"/>
              </p:nvCxnSpPr>
              <p:spPr>
                <a:xfrm>
                  <a:off x="481693" y="3159704"/>
                  <a:ext cx="42372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8F8BCC96-50C0-4DBF-F6DC-4BDFF75A2321}"/>
                  </a:ext>
                </a:extLst>
              </p:cNvPr>
              <p:cNvCxnSpPr>
                <a:cxnSpLocks/>
              </p:cNvCxnSpPr>
              <p:nvPr userDrawn="1"/>
            </p:nvCxnSpPr>
            <p:spPr>
              <a:xfrm>
                <a:off x="4718957" y="5878287"/>
                <a:ext cx="69913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9" name="Picture Placeholder 28">
            <a:extLst>
              <a:ext uri="{FF2B5EF4-FFF2-40B4-BE49-F238E27FC236}">
                <a16:creationId xmlns:a16="http://schemas.microsoft.com/office/drawing/2014/main" id="{9E4F8DC2-6173-797C-063C-ABCB06835913}"/>
              </a:ext>
            </a:extLst>
          </p:cNvPr>
          <p:cNvSpPr>
            <a:spLocks noGrp="1"/>
          </p:cNvSpPr>
          <p:nvPr>
            <p:ph type="pic" sz="quarter" idx="15"/>
          </p:nvPr>
        </p:nvSpPr>
        <p:spPr>
          <a:xfrm>
            <a:off x="499111" y="3159698"/>
            <a:ext cx="4217394" cy="3289363"/>
          </a:xfrm>
          <a:ln w="12700">
            <a:noFill/>
          </a:ln>
        </p:spPr>
        <p:txBody>
          <a:bodyPr/>
          <a:lstStyle>
            <a:lvl1pPr marL="0" indent="0" algn="ctr">
              <a:buNone/>
              <a:defRPr/>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281C507B-2DF1-964E-FD34-1B05D2395417}"/>
              </a:ext>
            </a:extLst>
          </p:cNvPr>
          <p:cNvSpPr>
            <a:spLocks noGrp="1"/>
          </p:cNvSpPr>
          <p:nvPr>
            <p:ph type="body" sz="quarter" idx="11" hasCustomPrompt="1"/>
          </p:nvPr>
        </p:nvSpPr>
        <p:spPr>
          <a:xfrm>
            <a:off x="4718947" y="403472"/>
            <a:ext cx="6991355" cy="862432"/>
          </a:xfrm>
          <a:prstGeom prst="roundRect">
            <a:avLst>
              <a:gd name="adj" fmla="val 0"/>
            </a:avLst>
          </a:prstGeom>
          <a:noFill/>
          <a:ln w="25400">
            <a:noFill/>
          </a:ln>
        </p:spPr>
        <p:txBody>
          <a:bodyPr tIns="0" bIns="0" anchor="ctr">
            <a:noAutofit/>
          </a:bodyPr>
          <a:lstStyle>
            <a:lvl1pPr marL="0" indent="0" algn="ctr">
              <a:buNone/>
              <a:defRPr sz="20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Add subtitle here</a:t>
            </a:r>
          </a:p>
        </p:txBody>
      </p:sp>
      <p:sp>
        <p:nvSpPr>
          <p:cNvPr id="31" name="Picture Placeholder 30">
            <a:extLst>
              <a:ext uri="{FF2B5EF4-FFF2-40B4-BE49-F238E27FC236}">
                <a16:creationId xmlns:a16="http://schemas.microsoft.com/office/drawing/2014/main" id="{8308474B-1816-77B5-FB6C-C41A741699DA}"/>
              </a:ext>
            </a:extLst>
          </p:cNvPr>
          <p:cNvSpPr>
            <a:spLocks noGrp="1"/>
          </p:cNvSpPr>
          <p:nvPr>
            <p:ph type="pic" sz="quarter" idx="16"/>
          </p:nvPr>
        </p:nvSpPr>
        <p:spPr>
          <a:xfrm>
            <a:off x="5260616" y="1749732"/>
            <a:ext cx="914400" cy="914400"/>
          </a:xfrm>
        </p:spPr>
        <p:txBody>
          <a:bodyPr>
            <a:normAutofit/>
          </a:bodyPr>
          <a:lstStyle>
            <a:lvl1pPr marL="0" indent="0" algn="ctr">
              <a:buNone/>
              <a:defRPr sz="1200"/>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6364549" y="1877962"/>
            <a:ext cx="4801647" cy="698090"/>
          </a:xfrm>
        </p:spPr>
        <p:txBody>
          <a:bodyPr anchor="t">
            <a:normAutofit/>
          </a:bodyPr>
          <a:lstStyle>
            <a:lvl1pPr marL="0" indent="0" algn="l">
              <a:spcBef>
                <a:spcPts val="0"/>
              </a:spcBef>
              <a:spcAft>
                <a:spcPts val="0"/>
              </a:spcAft>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3" name="Picture Placeholder 30">
            <a:extLst>
              <a:ext uri="{FF2B5EF4-FFF2-40B4-BE49-F238E27FC236}">
                <a16:creationId xmlns:a16="http://schemas.microsoft.com/office/drawing/2014/main" id="{B6BA8D7D-BBDF-6842-52E2-26BE7BD4B4DE}"/>
              </a:ext>
            </a:extLst>
          </p:cNvPr>
          <p:cNvSpPr>
            <a:spLocks noGrp="1"/>
          </p:cNvSpPr>
          <p:nvPr>
            <p:ph type="pic" sz="quarter" idx="17"/>
          </p:nvPr>
        </p:nvSpPr>
        <p:spPr>
          <a:xfrm>
            <a:off x="5260616" y="3136491"/>
            <a:ext cx="914400" cy="914400"/>
          </a:xfrm>
        </p:spPr>
        <p:txBody>
          <a:bodyPr>
            <a:normAutofit/>
          </a:bodyPr>
          <a:lstStyle>
            <a:lvl1pPr marL="0" indent="0" algn="ctr">
              <a:buNone/>
              <a:defRPr sz="1200"/>
            </a:lvl1pPr>
          </a:lstStyle>
          <a:p>
            <a:r>
              <a:rPr lang="en-US"/>
              <a:t>Click icon to add picture</a:t>
            </a:r>
            <a:endParaRPr lang="en-US" dirty="0"/>
          </a:p>
        </p:txBody>
      </p:sp>
      <p:sp>
        <p:nvSpPr>
          <p:cNvPr id="13" name="Text Placeholder 13">
            <a:extLst>
              <a:ext uri="{FF2B5EF4-FFF2-40B4-BE49-F238E27FC236}">
                <a16:creationId xmlns:a16="http://schemas.microsoft.com/office/drawing/2014/main" id="{D7EED23F-2C80-CBC0-124A-91B34EAC31C7}"/>
              </a:ext>
            </a:extLst>
          </p:cNvPr>
          <p:cNvSpPr>
            <a:spLocks noGrp="1"/>
          </p:cNvSpPr>
          <p:nvPr>
            <p:ph type="body" sz="quarter" idx="13" hasCustomPrompt="1"/>
          </p:nvPr>
        </p:nvSpPr>
        <p:spPr>
          <a:xfrm>
            <a:off x="6364549" y="3244646"/>
            <a:ext cx="4801647" cy="698090"/>
          </a:xfrm>
        </p:spPr>
        <p:txBody>
          <a:bodyPr anchor="t">
            <a:normAutofit/>
          </a:bodyPr>
          <a:lstStyle>
            <a:lvl1pPr marL="0" indent="0" algn="l">
              <a:spcBef>
                <a:spcPts val="0"/>
              </a:spcBef>
              <a:spcAft>
                <a:spcPts val="0"/>
              </a:spcAft>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4" name="Picture Placeholder 30">
            <a:extLst>
              <a:ext uri="{FF2B5EF4-FFF2-40B4-BE49-F238E27FC236}">
                <a16:creationId xmlns:a16="http://schemas.microsoft.com/office/drawing/2014/main" id="{B285BD9D-24CC-50AA-05B8-39DBBCC0EA54}"/>
              </a:ext>
            </a:extLst>
          </p:cNvPr>
          <p:cNvSpPr>
            <a:spLocks noGrp="1"/>
          </p:cNvSpPr>
          <p:nvPr>
            <p:ph type="pic" sz="quarter" idx="18"/>
          </p:nvPr>
        </p:nvSpPr>
        <p:spPr>
          <a:xfrm>
            <a:off x="5260616" y="4450151"/>
            <a:ext cx="914400" cy="914400"/>
          </a:xfrm>
        </p:spPr>
        <p:txBody>
          <a:bodyPr>
            <a:normAutofit/>
          </a:bodyPr>
          <a:lstStyle>
            <a:lvl1pPr marL="0" indent="0" algn="ctr">
              <a:buNone/>
              <a:defRPr sz="1200"/>
            </a:lvl1pPr>
          </a:lstStyle>
          <a:p>
            <a:r>
              <a:rPr lang="en-US"/>
              <a:t>Click icon to add picture</a:t>
            </a:r>
            <a:endParaRPr lang="en-US" dirty="0"/>
          </a:p>
        </p:txBody>
      </p:sp>
      <p:sp>
        <p:nvSpPr>
          <p:cNvPr id="24" name="Text Placeholder 13">
            <a:extLst>
              <a:ext uri="{FF2B5EF4-FFF2-40B4-BE49-F238E27FC236}">
                <a16:creationId xmlns:a16="http://schemas.microsoft.com/office/drawing/2014/main" id="{2A278560-5EC9-91F3-0DF2-A947D892A580}"/>
              </a:ext>
            </a:extLst>
          </p:cNvPr>
          <p:cNvSpPr>
            <a:spLocks noGrp="1"/>
          </p:cNvSpPr>
          <p:nvPr>
            <p:ph type="body" sz="quarter" idx="14" hasCustomPrompt="1"/>
          </p:nvPr>
        </p:nvSpPr>
        <p:spPr>
          <a:xfrm>
            <a:off x="6364549" y="4558306"/>
            <a:ext cx="4801647" cy="698090"/>
          </a:xfrm>
        </p:spPr>
        <p:txBody>
          <a:bodyPr anchor="t">
            <a:normAutofit/>
          </a:bodyPr>
          <a:lstStyle>
            <a:lvl1pPr marL="0" indent="0" algn="l">
              <a:spcBef>
                <a:spcPts val="0"/>
              </a:spcBef>
              <a:spcAft>
                <a:spcPts val="0"/>
              </a:spcAft>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4842252" y="5994209"/>
            <a:ext cx="5933284" cy="365125"/>
          </a:xfrm>
          <a:prstGeom prst="rect">
            <a:avLst/>
          </a:prstGeom>
        </p:spPr>
        <p:txBody>
          <a:bodyPr vert="horz" lIns="91440" tIns="45720" rIns="91440" bIns="45720" rtlCol="0" anchor="ctr"/>
          <a:lstStyle>
            <a:lvl1pPr algn="ctr">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0962182" y="5994209"/>
            <a:ext cx="474545" cy="365125"/>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80322" y="408568"/>
            <a:ext cx="4238625" cy="2751130"/>
          </a:xfrm>
          <a:ln w="12700">
            <a:solidFill>
              <a:schemeClr val="bg1"/>
            </a:solidFill>
          </a:ln>
        </p:spPr>
        <p:txBody>
          <a:bodyPr tIns="0" bIns="0" anchor="ctr"/>
          <a:lstStyle>
            <a:lvl1pPr algn="ctr">
              <a:lnSpc>
                <a:spcPct val="100000"/>
              </a:lnSpc>
              <a:defRPr sz="4000" b="1"/>
            </a:lvl1pPr>
          </a:lstStyle>
          <a:p>
            <a:r>
              <a:rPr lang="en-US" dirty="0"/>
              <a:t>Add title here</a:t>
            </a:r>
          </a:p>
        </p:txBody>
      </p:sp>
    </p:spTree>
    <p:extLst>
      <p:ext uri="{BB962C8B-B14F-4D97-AF65-F5344CB8AC3E}">
        <p14:creationId xmlns:p14="http://schemas.microsoft.com/office/powerpoint/2010/main" val="273132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9551DA-AB5E-4A9C-38E9-26E265447B92}"/>
              </a:ext>
              <a:ext uri="{C183D7F6-B498-43B3-948B-1728B52AA6E4}">
                <adec:decorative xmlns:adec="http://schemas.microsoft.com/office/drawing/2017/decorative" val="1"/>
              </a:ext>
            </a:extLst>
          </p:cNvPr>
          <p:cNvGrpSpPr/>
          <p:nvPr userDrawn="1"/>
        </p:nvGrpSpPr>
        <p:grpSpPr>
          <a:xfrm>
            <a:off x="481693" y="393647"/>
            <a:ext cx="11228615" cy="6070706"/>
            <a:chOff x="481693" y="393647"/>
            <a:chExt cx="11228615" cy="6070706"/>
          </a:xfrm>
        </p:grpSpPr>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36AA070F-54CD-7244-E817-D1EEAEAE37D4}"/>
                </a:ext>
              </a:extLst>
            </p:cNvPr>
            <p:cNvCxnSpPr>
              <a:cxnSpLocks/>
            </p:cNvCxnSpPr>
            <p:nvPr userDrawn="1"/>
          </p:nvCxnSpPr>
          <p:spPr>
            <a:xfrm>
              <a:off x="4718957" y="393647"/>
              <a:ext cx="0" cy="60707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B2AF797-9409-ECDA-DB46-07EC4F37F60E}"/>
                </a:ext>
              </a:extLst>
            </p:cNvPr>
            <p:cNvCxnSpPr/>
            <p:nvPr userDrawn="1"/>
          </p:nvCxnSpPr>
          <p:spPr>
            <a:xfrm>
              <a:off x="10863943" y="5878287"/>
              <a:ext cx="0" cy="586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2757E85-6B04-10B8-38D8-C7DD17EA911F}"/>
                </a:ext>
              </a:extLst>
            </p:cNvPr>
            <p:cNvCxnSpPr>
              <a:cxnSpLocks/>
            </p:cNvCxnSpPr>
            <p:nvPr userDrawn="1"/>
          </p:nvCxnSpPr>
          <p:spPr>
            <a:xfrm flipH="1">
              <a:off x="4718952" y="1281179"/>
              <a:ext cx="69913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8BCC96-50C0-4DBF-F6DC-4BDFF75A2321}"/>
                </a:ext>
              </a:extLst>
            </p:cNvPr>
            <p:cNvCxnSpPr>
              <a:cxnSpLocks/>
            </p:cNvCxnSpPr>
            <p:nvPr userDrawn="1"/>
          </p:nvCxnSpPr>
          <p:spPr>
            <a:xfrm>
              <a:off x="4718957" y="5878287"/>
              <a:ext cx="69913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718272" y="393646"/>
            <a:ext cx="6955946" cy="867815"/>
          </a:xfrm>
        </p:spPr>
        <p:txBody>
          <a:bodyPr tIns="0" bIns="0" anchor="ctr"/>
          <a:lstStyle>
            <a:lvl1pPr algn="ctr">
              <a:lnSpc>
                <a:spcPct val="100000"/>
              </a:lnSpc>
              <a:defRPr sz="4000" b="1"/>
            </a:lvl1pPr>
          </a:lstStyle>
          <a:p>
            <a:r>
              <a:rPr lang="en-US" dirty="0"/>
              <a:t>Add title here</a:t>
            </a:r>
          </a:p>
        </p:txBody>
      </p:sp>
      <p:sp>
        <p:nvSpPr>
          <p:cNvPr id="9" name="Picture Placeholder 28">
            <a:extLst>
              <a:ext uri="{FF2B5EF4-FFF2-40B4-BE49-F238E27FC236}">
                <a16:creationId xmlns:a16="http://schemas.microsoft.com/office/drawing/2014/main" id="{1508BA2B-29F0-302A-67E4-832208984606}"/>
              </a:ext>
            </a:extLst>
          </p:cNvPr>
          <p:cNvSpPr>
            <a:spLocks noGrp="1"/>
          </p:cNvSpPr>
          <p:nvPr>
            <p:ph type="pic" sz="quarter" idx="16"/>
          </p:nvPr>
        </p:nvSpPr>
        <p:spPr>
          <a:xfrm>
            <a:off x="489199" y="413364"/>
            <a:ext cx="4238625" cy="3356579"/>
          </a:xfrm>
          <a:ln w="12700">
            <a:solidFill>
              <a:schemeClr val="bg1"/>
            </a:solidFill>
          </a:ln>
        </p:spPr>
        <p:txBody>
          <a:bodyPr/>
          <a:lstStyle>
            <a:lvl1pPr marL="0" indent="0" algn="ctr">
              <a:buNone/>
              <a:defRPr/>
            </a:lvl1pPr>
          </a:lstStyle>
          <a:p>
            <a:r>
              <a:rPr lang="en-US"/>
              <a:t>Click icon to add picture</a:t>
            </a:r>
            <a:endParaRPr lang="en-US" dirty="0"/>
          </a:p>
        </p:txBody>
      </p:sp>
      <p:sp>
        <p:nvSpPr>
          <p:cNvPr id="29" name="Picture Placeholder 28">
            <a:extLst>
              <a:ext uri="{FF2B5EF4-FFF2-40B4-BE49-F238E27FC236}">
                <a16:creationId xmlns:a16="http://schemas.microsoft.com/office/drawing/2014/main" id="{9E4F8DC2-6173-797C-063C-ABCB06835913}"/>
              </a:ext>
            </a:extLst>
          </p:cNvPr>
          <p:cNvSpPr>
            <a:spLocks noGrp="1"/>
          </p:cNvSpPr>
          <p:nvPr>
            <p:ph type="pic" sz="quarter" idx="15"/>
          </p:nvPr>
        </p:nvSpPr>
        <p:spPr>
          <a:xfrm>
            <a:off x="489199" y="3765754"/>
            <a:ext cx="4238625" cy="2678881"/>
          </a:xfrm>
          <a:ln w="12700">
            <a:solidFill>
              <a:schemeClr val="bg1"/>
            </a:solidFill>
          </a:ln>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5279922" y="1877961"/>
            <a:ext cx="6066499" cy="3698859"/>
          </a:xfrm>
        </p:spPr>
        <p:txBody>
          <a:bodyPr anchor="t">
            <a:normAutofit/>
          </a:bodyPr>
          <a:lstStyle>
            <a:lvl1pPr marL="285750" indent="-285750" algn="l">
              <a:spcBef>
                <a:spcPts val="0"/>
              </a:spcBef>
              <a:spcAft>
                <a:spcPts val="1200"/>
              </a:spcAft>
              <a:buFont typeface="Arial" panose="020B0604020202020204" pitchFamily="34" charset="0"/>
              <a:buChar char="•"/>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4842252" y="5994209"/>
            <a:ext cx="5933284" cy="365125"/>
          </a:xfrm>
          <a:prstGeom prst="rect">
            <a:avLst/>
          </a:prstGeom>
        </p:spPr>
        <p:txBody>
          <a:bodyPr vert="horz" lIns="91440" tIns="45720" rIns="91440" bIns="45720" rtlCol="0" anchor="ctr"/>
          <a:lstStyle>
            <a:lvl1pPr algn="ctr">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0962182" y="5994209"/>
            <a:ext cx="474545" cy="365125"/>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488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Focus Points">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0AA671-B458-75A5-FEDC-88210D8224F2}"/>
              </a:ext>
              <a:ext uri="{C183D7F6-B498-43B3-948B-1728B52AA6E4}">
                <adec:decorative xmlns:adec="http://schemas.microsoft.com/office/drawing/2017/decorative" val="1"/>
              </a:ext>
            </a:extLst>
          </p:cNvPr>
          <p:cNvGrpSpPr/>
          <p:nvPr userDrawn="1"/>
        </p:nvGrpSpPr>
        <p:grpSpPr>
          <a:xfrm>
            <a:off x="472440" y="393648"/>
            <a:ext cx="11247120" cy="6070705"/>
            <a:chOff x="472440" y="393648"/>
            <a:chExt cx="11247120" cy="6070705"/>
          </a:xfrm>
        </p:grpSpPr>
        <p:grpSp>
          <p:nvGrpSpPr>
            <p:cNvPr id="16" name="Group 15">
              <a:extLst>
                <a:ext uri="{FF2B5EF4-FFF2-40B4-BE49-F238E27FC236}">
                  <a16:creationId xmlns:a16="http://schemas.microsoft.com/office/drawing/2014/main" id="{D8070B43-A554-EF44-F090-0152A26B670B}"/>
                </a:ext>
              </a:extLst>
            </p:cNvPr>
            <p:cNvGrpSpPr/>
            <p:nvPr userDrawn="1"/>
          </p:nvGrpSpPr>
          <p:grpSpPr>
            <a:xfrm>
              <a:off x="4449018" y="3035782"/>
              <a:ext cx="3216339" cy="2488545"/>
              <a:chOff x="4493183" y="3035782"/>
              <a:chExt cx="3216339" cy="2488545"/>
            </a:xfrm>
          </p:grpSpPr>
          <p:sp>
            <p:nvSpPr>
              <p:cNvPr id="13" name="Rectangle: Rounded Corners 12">
                <a:extLst>
                  <a:ext uri="{FF2B5EF4-FFF2-40B4-BE49-F238E27FC236}">
                    <a16:creationId xmlns:a16="http://schemas.microsoft.com/office/drawing/2014/main" id="{35F32AC8-D0FB-5633-A246-97E5484338E2}"/>
                  </a:ext>
                </a:extLst>
              </p:cNvPr>
              <p:cNvSpPr/>
              <p:nvPr userDrawn="1"/>
            </p:nvSpPr>
            <p:spPr>
              <a:xfrm>
                <a:off x="4503887" y="3035782"/>
                <a:ext cx="3205635" cy="1048119"/>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82655351-4CA5-7030-797E-8AD884256DEB}"/>
                  </a:ext>
                </a:extLst>
              </p:cNvPr>
              <p:cNvSpPr/>
              <p:nvPr userDrawn="1"/>
            </p:nvSpPr>
            <p:spPr>
              <a:xfrm>
                <a:off x="4493183" y="4476208"/>
                <a:ext cx="3205635" cy="1048119"/>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F115498-45E0-83E4-6C2A-B0F8598CC349}"/>
                </a:ext>
              </a:extLst>
            </p:cNvPr>
            <p:cNvCxnSpPr>
              <a:cxnSpLocks/>
            </p:cNvCxnSpPr>
            <p:nvPr userDrawn="1"/>
          </p:nvCxnSpPr>
          <p:spPr>
            <a:xfrm flipH="1">
              <a:off x="472440" y="1291011"/>
              <a:ext cx="11247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CE35A2D-88FA-6FF8-0B67-6386DECEFBD0}"/>
                </a:ext>
              </a:extLst>
            </p:cNvPr>
            <p:cNvGrpSpPr/>
            <p:nvPr userDrawn="1"/>
          </p:nvGrpSpPr>
          <p:grpSpPr>
            <a:xfrm>
              <a:off x="481694" y="1300843"/>
              <a:ext cx="11228613" cy="5163510"/>
              <a:chOff x="481693" y="1300843"/>
              <a:chExt cx="11228613" cy="5163510"/>
            </a:xfrm>
          </p:grpSpPr>
          <p:cxnSp>
            <p:nvCxnSpPr>
              <p:cNvPr id="24" name="Straight Connector 23">
                <a:extLst>
                  <a:ext uri="{FF2B5EF4-FFF2-40B4-BE49-F238E27FC236}">
                    <a16:creationId xmlns:a16="http://schemas.microsoft.com/office/drawing/2014/main" id="{2C4006F0-8F76-A8D3-67AF-77573E5C34BC}"/>
                  </a:ext>
                </a:extLst>
              </p:cNvPr>
              <p:cNvCxnSpPr>
                <a:cxnSpLocks/>
              </p:cNvCxnSpPr>
              <p:nvPr userDrawn="1"/>
            </p:nvCxnSpPr>
            <p:spPr>
              <a:xfrm>
                <a:off x="4034129" y="1300843"/>
                <a:ext cx="0" cy="5163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C515FE9-A175-C681-A291-4676AEF27BF3}"/>
                  </a:ext>
                </a:extLst>
              </p:cNvPr>
              <p:cNvCxnSpPr>
                <a:cxnSpLocks/>
              </p:cNvCxnSpPr>
              <p:nvPr userDrawn="1"/>
            </p:nvCxnSpPr>
            <p:spPr>
              <a:xfrm>
                <a:off x="8157873" y="1300843"/>
                <a:ext cx="0" cy="51373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1B1C58-815E-DA91-6DDD-C5DEEB6ADD88}"/>
                  </a:ext>
                </a:extLst>
              </p:cNvPr>
              <p:cNvCxnSpPr>
                <a:cxnSpLocks/>
              </p:cNvCxnSpPr>
              <p:nvPr userDrawn="1"/>
            </p:nvCxnSpPr>
            <p:spPr>
              <a:xfrm flipH="1">
                <a:off x="481693" y="1300843"/>
                <a:ext cx="11228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81692" y="423142"/>
            <a:ext cx="11192526" cy="837489"/>
          </a:xfrm>
        </p:spPr>
        <p:txBody>
          <a:bodyPr tIns="0" bIns="0" anchor="ctr"/>
          <a:lstStyle>
            <a:lvl1pPr algn="ctr">
              <a:lnSpc>
                <a:spcPct val="100000"/>
              </a:lnSpc>
              <a:defRPr sz="2800" b="0"/>
            </a:lvl1pPr>
          </a:lstStyle>
          <a:p>
            <a:r>
              <a:rPr lang="en-US" dirty="0"/>
              <a:t>Add title here</a:t>
            </a:r>
          </a:p>
        </p:txBody>
      </p:sp>
      <p:sp>
        <p:nvSpPr>
          <p:cNvPr id="8" name="Picture Placeholder 28">
            <a:extLst>
              <a:ext uri="{FF2B5EF4-FFF2-40B4-BE49-F238E27FC236}">
                <a16:creationId xmlns:a16="http://schemas.microsoft.com/office/drawing/2014/main" id="{768BF372-EE3D-B6C9-DBFD-32FAA3C73BD3}"/>
              </a:ext>
            </a:extLst>
          </p:cNvPr>
          <p:cNvSpPr>
            <a:spLocks noGrp="1"/>
          </p:cNvSpPr>
          <p:nvPr>
            <p:ph type="pic" sz="quarter" idx="16"/>
          </p:nvPr>
        </p:nvSpPr>
        <p:spPr>
          <a:xfrm>
            <a:off x="511768" y="1310640"/>
            <a:ext cx="3505938" cy="5124217"/>
          </a:xfrm>
          <a:ln w="12700">
            <a:noFill/>
          </a:ln>
        </p:spPr>
        <p:txBody>
          <a:bodyPr/>
          <a:lstStyle>
            <a:lvl1pPr marL="0" indent="0" algn="ctr">
              <a:buNone/>
              <a:defRPr/>
            </a:lvl1pPr>
          </a:lstStyle>
          <a:p>
            <a:r>
              <a:rPr lang="en-US"/>
              <a:t>Click icon to add picture</a:t>
            </a:r>
            <a:endParaRPr lang="en-US" dirty="0"/>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624200" y="6102362"/>
            <a:ext cx="3264218" cy="272756"/>
          </a:xfrm>
          <a:prstGeom prst="rect">
            <a:avLst/>
          </a:prstGeom>
        </p:spPr>
        <p:txBody>
          <a:bodyPr vert="horz" lIns="91440" tIns="45720" rIns="91440" bIns="45720" rtlCol="0" anchor="ctr"/>
          <a:lstStyle>
            <a:lvl1pPr algn="l">
              <a:defRPr sz="900" cap="all">
                <a:solidFill>
                  <a:schemeClr val="bg1"/>
                </a:solidFill>
              </a:defRPr>
            </a:lvl1pPr>
          </a:lstStyle>
          <a:p>
            <a:r>
              <a:rPr lang="en-US" dirty="0"/>
              <a:t>footer</a:t>
            </a:r>
          </a:p>
        </p:txBody>
      </p:sp>
      <p:sp>
        <p:nvSpPr>
          <p:cNvPr id="17" name="Text Placeholder 13">
            <a:extLst>
              <a:ext uri="{FF2B5EF4-FFF2-40B4-BE49-F238E27FC236}">
                <a16:creationId xmlns:a16="http://schemas.microsoft.com/office/drawing/2014/main" id="{5A131435-86E8-B8C3-7DA2-65F5A5EAB1F6}"/>
              </a:ext>
            </a:extLst>
          </p:cNvPr>
          <p:cNvSpPr>
            <a:spLocks noGrp="1"/>
          </p:cNvSpPr>
          <p:nvPr>
            <p:ph type="body" sz="quarter" idx="19" hasCustomPrompt="1"/>
          </p:nvPr>
        </p:nvSpPr>
        <p:spPr>
          <a:xfrm>
            <a:off x="4454370" y="1402746"/>
            <a:ext cx="3205635" cy="1048120"/>
          </a:xfrm>
          <a:prstGeom prst="rect">
            <a:avLst/>
          </a:prstGeom>
          <a:noFill/>
          <a:ln w="22225">
            <a:noFill/>
          </a:ln>
        </p:spPr>
        <p:txBody>
          <a:bodyPr anchor="ctr">
            <a:normAutofit/>
          </a:bodyPr>
          <a:lstStyle>
            <a:lvl1pPr marL="0" indent="0" algn="ctr">
              <a:spcBef>
                <a:spcPts val="0"/>
              </a:spcBef>
              <a:spcAft>
                <a:spcPts val="1200"/>
              </a:spcAft>
              <a:buFont typeface="Arial" panose="020B0604020202020204" pitchFamily="34" charset="0"/>
              <a:buNone/>
              <a:defRPr sz="2000" b="1" cap="all" baseline="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4867485" y="2536721"/>
            <a:ext cx="2379405" cy="1048119"/>
          </a:xfrm>
          <a:prstGeom prst="roundRect">
            <a:avLst/>
          </a:prstGeom>
          <a:solidFill>
            <a:schemeClr val="accent3"/>
          </a:solidFill>
          <a:ln w="22225">
            <a:solidFill>
              <a:schemeClr val="bg1"/>
            </a:solidFill>
          </a:ln>
        </p:spPr>
        <p:txBody>
          <a:bodyPr anchor="ctr">
            <a:normAutofit/>
          </a:bodyPr>
          <a:lstStyle>
            <a:lvl1pPr marL="0" indent="0" algn="ctr">
              <a:spcBef>
                <a:spcPts val="0"/>
              </a:spcBef>
              <a:spcAft>
                <a:spcPts val="1200"/>
              </a:spcAft>
              <a:buFont typeface="Arial" panose="020B0604020202020204" pitchFamily="34" charset="0"/>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0" name="Text Placeholder 13">
            <a:extLst>
              <a:ext uri="{FF2B5EF4-FFF2-40B4-BE49-F238E27FC236}">
                <a16:creationId xmlns:a16="http://schemas.microsoft.com/office/drawing/2014/main" id="{B0DE4F42-71D8-6F18-9C5A-EC7A4B0C6C83}"/>
              </a:ext>
            </a:extLst>
          </p:cNvPr>
          <p:cNvSpPr>
            <a:spLocks noGrp="1"/>
          </p:cNvSpPr>
          <p:nvPr>
            <p:ph type="body" sz="quarter" idx="17" hasCustomPrompt="1"/>
          </p:nvPr>
        </p:nvSpPr>
        <p:spPr>
          <a:xfrm>
            <a:off x="4867485" y="3753589"/>
            <a:ext cx="2379405" cy="1048119"/>
          </a:xfrm>
          <a:prstGeom prst="roundRect">
            <a:avLst/>
          </a:prstGeom>
          <a:solidFill>
            <a:schemeClr val="accent3"/>
          </a:solidFill>
          <a:ln w="22225">
            <a:solidFill>
              <a:schemeClr val="bg1"/>
            </a:solidFill>
          </a:ln>
        </p:spPr>
        <p:txBody>
          <a:bodyPr anchor="ctr">
            <a:normAutofit/>
          </a:bodyPr>
          <a:lstStyle>
            <a:lvl1pPr marL="0" indent="0" algn="ctr">
              <a:spcBef>
                <a:spcPts val="0"/>
              </a:spcBef>
              <a:spcAft>
                <a:spcPts val="1200"/>
              </a:spcAft>
              <a:buFont typeface="Arial" panose="020B0604020202020204" pitchFamily="34" charset="0"/>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2" name="Text Placeholder 13">
            <a:extLst>
              <a:ext uri="{FF2B5EF4-FFF2-40B4-BE49-F238E27FC236}">
                <a16:creationId xmlns:a16="http://schemas.microsoft.com/office/drawing/2014/main" id="{1987EDF9-4ED4-5490-17AF-99478B543C2D}"/>
              </a:ext>
            </a:extLst>
          </p:cNvPr>
          <p:cNvSpPr>
            <a:spLocks noGrp="1"/>
          </p:cNvSpPr>
          <p:nvPr>
            <p:ph type="body" sz="quarter" idx="18" hasCustomPrompt="1"/>
          </p:nvPr>
        </p:nvSpPr>
        <p:spPr>
          <a:xfrm>
            <a:off x="4867485" y="4970457"/>
            <a:ext cx="2379405" cy="1048119"/>
          </a:xfrm>
          <a:prstGeom prst="roundRect">
            <a:avLst/>
          </a:prstGeom>
          <a:solidFill>
            <a:schemeClr val="accent3"/>
          </a:solidFill>
          <a:ln w="22225">
            <a:solidFill>
              <a:schemeClr val="bg1"/>
            </a:solidFill>
          </a:ln>
        </p:spPr>
        <p:txBody>
          <a:bodyPr anchor="ctr">
            <a:normAutofit/>
          </a:bodyPr>
          <a:lstStyle>
            <a:lvl1pPr marL="0" indent="0" algn="ctr">
              <a:spcBef>
                <a:spcPts val="0"/>
              </a:spcBef>
              <a:spcAft>
                <a:spcPts val="1200"/>
              </a:spcAft>
              <a:buFont typeface="Arial" panose="020B0604020202020204" pitchFamily="34" charset="0"/>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9" name="Picture Placeholder 28">
            <a:extLst>
              <a:ext uri="{FF2B5EF4-FFF2-40B4-BE49-F238E27FC236}">
                <a16:creationId xmlns:a16="http://schemas.microsoft.com/office/drawing/2014/main" id="{9E4F8DC2-6173-797C-063C-ABCB06835913}"/>
              </a:ext>
            </a:extLst>
          </p:cNvPr>
          <p:cNvSpPr>
            <a:spLocks noGrp="1"/>
          </p:cNvSpPr>
          <p:nvPr>
            <p:ph type="pic" sz="quarter" idx="15"/>
          </p:nvPr>
        </p:nvSpPr>
        <p:spPr>
          <a:xfrm>
            <a:off x="8170607" y="1314450"/>
            <a:ext cx="3513444" cy="5120408"/>
          </a:xfrm>
          <a:ln w="12700">
            <a:noFill/>
          </a:ln>
        </p:spPr>
        <p:txBody>
          <a:bodyPr/>
          <a:lstStyle>
            <a:lvl1pPr marL="0" indent="0" algn="ctr">
              <a:buNone/>
              <a:defRPr/>
            </a:lvl1pPr>
          </a:lstStyle>
          <a:p>
            <a:r>
              <a:rPr lang="en-US"/>
              <a:t>Click icon to add picture</a:t>
            </a:r>
            <a:endParaRPr lang="en-US" dirty="0"/>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1168661" y="6092534"/>
            <a:ext cx="474545" cy="272756"/>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15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cus Points">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088FB69-6A93-1165-DBF9-B08593CF2D73}"/>
              </a:ext>
              <a:ext uri="{C183D7F6-B498-43B3-948B-1728B52AA6E4}">
                <adec:decorative xmlns:adec="http://schemas.microsoft.com/office/drawing/2017/decorative" val="1"/>
              </a:ext>
            </a:extLst>
          </p:cNvPr>
          <p:cNvGrpSpPr/>
          <p:nvPr userDrawn="1"/>
        </p:nvGrpSpPr>
        <p:grpSpPr>
          <a:xfrm>
            <a:off x="481684" y="393647"/>
            <a:ext cx="11228624" cy="6070706"/>
            <a:chOff x="481684" y="393647"/>
            <a:chExt cx="11228624" cy="6070706"/>
          </a:xfrm>
        </p:grpSpPr>
        <p:sp>
          <p:nvSpPr>
            <p:cNvPr id="3" name="Rectangle 2">
              <a:extLst>
                <a:ext uri="{FF2B5EF4-FFF2-40B4-BE49-F238E27FC236}">
                  <a16:creationId xmlns:a16="http://schemas.microsoft.com/office/drawing/2014/main" id="{1E3FE074-831A-0B85-0AD4-E42448E535B2}"/>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AAA8433C-5928-3201-B929-9809BC390260}"/>
                </a:ext>
              </a:extLst>
            </p:cNvPr>
            <p:cNvCxnSpPr>
              <a:cxnSpLocks/>
            </p:cNvCxnSpPr>
            <p:nvPr userDrawn="1"/>
          </p:nvCxnSpPr>
          <p:spPr>
            <a:xfrm flipH="1">
              <a:off x="3726180" y="1300843"/>
              <a:ext cx="79841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091CA17-2FF6-F3C2-2E78-030072AE1E8C}"/>
                </a:ext>
              </a:extLst>
            </p:cNvPr>
            <p:cNvCxnSpPr>
              <a:cxnSpLocks/>
            </p:cNvCxnSpPr>
            <p:nvPr userDrawn="1"/>
          </p:nvCxnSpPr>
          <p:spPr>
            <a:xfrm>
              <a:off x="3726180" y="393647"/>
              <a:ext cx="0" cy="60707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1360D2-FD77-4587-2725-382B41D5C87B}"/>
                </a:ext>
              </a:extLst>
            </p:cNvPr>
            <p:cNvCxnSpPr>
              <a:cxnSpLocks/>
            </p:cNvCxnSpPr>
            <p:nvPr userDrawn="1"/>
          </p:nvCxnSpPr>
          <p:spPr>
            <a:xfrm>
              <a:off x="481684" y="5878287"/>
              <a:ext cx="112286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8B16A6-C3DD-6DF0-14F1-2181171658A2}"/>
                </a:ext>
              </a:extLst>
            </p:cNvPr>
            <p:cNvCxnSpPr>
              <a:cxnSpLocks/>
            </p:cNvCxnSpPr>
            <p:nvPr userDrawn="1"/>
          </p:nvCxnSpPr>
          <p:spPr>
            <a:xfrm>
              <a:off x="6386830" y="1300843"/>
              <a:ext cx="0" cy="4577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01B593-AEAF-46CF-9D54-9A953D102CB4}"/>
                </a:ext>
              </a:extLst>
            </p:cNvPr>
            <p:cNvCxnSpPr>
              <a:cxnSpLocks/>
            </p:cNvCxnSpPr>
            <p:nvPr userDrawn="1"/>
          </p:nvCxnSpPr>
          <p:spPr>
            <a:xfrm>
              <a:off x="9056580" y="1300843"/>
              <a:ext cx="0" cy="4577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F028DD-DB18-678A-9B3E-08377E00AAC0}"/>
                </a:ext>
              </a:extLst>
            </p:cNvPr>
            <p:cNvCxnSpPr>
              <a:cxnSpLocks/>
            </p:cNvCxnSpPr>
            <p:nvPr userDrawn="1"/>
          </p:nvCxnSpPr>
          <p:spPr>
            <a:xfrm flipH="1">
              <a:off x="3717081" y="3567922"/>
              <a:ext cx="79841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72582" y="393646"/>
            <a:ext cx="3260519" cy="5484640"/>
          </a:xfrm>
        </p:spPr>
        <p:txBody>
          <a:bodyPr tIns="0" bIns="0" anchor="ctr"/>
          <a:lstStyle>
            <a:lvl1pPr algn="ctr">
              <a:lnSpc>
                <a:spcPct val="100000"/>
              </a:lnSpc>
              <a:defRPr sz="4000" b="1"/>
            </a:lvl1pPr>
          </a:lstStyle>
          <a:p>
            <a:r>
              <a:rPr lang="en-US" dirty="0"/>
              <a:t>Add title here</a:t>
            </a:r>
          </a:p>
        </p:txBody>
      </p:sp>
      <p:sp>
        <p:nvSpPr>
          <p:cNvPr id="11" name="Text Placeholder 10">
            <a:extLst>
              <a:ext uri="{FF2B5EF4-FFF2-40B4-BE49-F238E27FC236}">
                <a16:creationId xmlns:a16="http://schemas.microsoft.com/office/drawing/2014/main" id="{281C507B-2DF1-964E-FD34-1B05D2395417}"/>
              </a:ext>
            </a:extLst>
          </p:cNvPr>
          <p:cNvSpPr>
            <a:spLocks noGrp="1"/>
          </p:cNvSpPr>
          <p:nvPr>
            <p:ph type="body" sz="quarter" idx="11" hasCustomPrompt="1"/>
          </p:nvPr>
        </p:nvSpPr>
        <p:spPr>
          <a:xfrm>
            <a:off x="3765355" y="403472"/>
            <a:ext cx="7916188" cy="862432"/>
          </a:xfrm>
          <a:prstGeom prst="roundRect">
            <a:avLst>
              <a:gd name="adj" fmla="val 0"/>
            </a:avLst>
          </a:prstGeom>
          <a:noFill/>
          <a:ln w="25400">
            <a:noFill/>
          </a:ln>
        </p:spPr>
        <p:txBody>
          <a:bodyPr tIns="0" bIns="0" anchor="ctr">
            <a:noAutofit/>
          </a:bodyPr>
          <a:lstStyle>
            <a:lvl1pPr marL="0" indent="0" algn="ctr">
              <a:buNone/>
              <a:defRPr sz="2800" cap="all" baseline="0"/>
            </a:lvl1pPr>
            <a:lvl2pPr marL="324000" indent="0" algn="ctr">
              <a:buNone/>
              <a:defRPr sz="1600"/>
            </a:lvl2pPr>
            <a:lvl3pPr marL="630000" indent="0" algn="ctr">
              <a:buNone/>
              <a:defRPr sz="1600"/>
            </a:lvl3pPr>
            <a:lvl4pPr marL="1008000" indent="0" algn="ctr">
              <a:buNone/>
              <a:defRPr sz="1600"/>
            </a:lvl4pPr>
            <a:lvl5pPr marL="1368000" indent="0" algn="ctr">
              <a:buNone/>
              <a:defRPr sz="1600"/>
            </a:lvl5pPr>
          </a:lstStyle>
          <a:p>
            <a:pPr lvl="0"/>
            <a:r>
              <a:rPr lang="en-US" dirty="0"/>
              <a:t>Add subtitle here</a:t>
            </a:r>
          </a:p>
        </p:txBody>
      </p:sp>
      <p:sp>
        <p:nvSpPr>
          <p:cNvPr id="31" name="Picture Placeholder 30">
            <a:extLst>
              <a:ext uri="{FF2B5EF4-FFF2-40B4-BE49-F238E27FC236}">
                <a16:creationId xmlns:a16="http://schemas.microsoft.com/office/drawing/2014/main" id="{8308474B-1816-77B5-FB6C-C41A741699DA}"/>
              </a:ext>
            </a:extLst>
          </p:cNvPr>
          <p:cNvSpPr>
            <a:spLocks noGrp="1"/>
          </p:cNvSpPr>
          <p:nvPr>
            <p:ph type="pic" sz="quarter" idx="16"/>
          </p:nvPr>
        </p:nvSpPr>
        <p:spPr>
          <a:xfrm>
            <a:off x="4328501" y="1797062"/>
            <a:ext cx="1371600" cy="1371600"/>
          </a:xfrm>
        </p:spPr>
        <p:txBody>
          <a:bodyPr>
            <a:noAutofit/>
          </a:bodyPr>
          <a:lstStyle>
            <a:lvl1pPr marL="0" indent="0" algn="ctr">
              <a:buNone/>
              <a:defRPr sz="1200"/>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6617112" y="1848465"/>
            <a:ext cx="2202425" cy="1320193"/>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3" name="Picture Placeholder 30">
            <a:extLst>
              <a:ext uri="{FF2B5EF4-FFF2-40B4-BE49-F238E27FC236}">
                <a16:creationId xmlns:a16="http://schemas.microsoft.com/office/drawing/2014/main" id="{8104E534-50EC-8AA3-6CBA-04C9C718619B}"/>
              </a:ext>
            </a:extLst>
          </p:cNvPr>
          <p:cNvSpPr>
            <a:spLocks noGrp="1"/>
          </p:cNvSpPr>
          <p:nvPr>
            <p:ph type="pic" sz="quarter" idx="20"/>
          </p:nvPr>
        </p:nvSpPr>
        <p:spPr>
          <a:xfrm>
            <a:off x="9702192" y="1797058"/>
            <a:ext cx="1371600" cy="1371600"/>
          </a:xfrm>
        </p:spPr>
        <p:txBody>
          <a:bodyPr>
            <a:noAutofit/>
          </a:bodyPr>
          <a:lstStyle>
            <a:lvl1pPr marL="0" indent="0" algn="ctr">
              <a:buNone/>
              <a:defRPr sz="1200"/>
            </a:lvl1pPr>
          </a:lstStyle>
          <a:p>
            <a:r>
              <a:rPr lang="en-US"/>
              <a:t>Click icon to add picture</a:t>
            </a:r>
            <a:endParaRPr lang="en-US" dirty="0"/>
          </a:p>
        </p:txBody>
      </p:sp>
      <p:sp>
        <p:nvSpPr>
          <p:cNvPr id="20" name="Text Placeholder 13">
            <a:extLst>
              <a:ext uri="{FF2B5EF4-FFF2-40B4-BE49-F238E27FC236}">
                <a16:creationId xmlns:a16="http://schemas.microsoft.com/office/drawing/2014/main" id="{DB5476F6-55CD-2278-07A7-62ED02C00C19}"/>
              </a:ext>
            </a:extLst>
          </p:cNvPr>
          <p:cNvSpPr>
            <a:spLocks noGrp="1"/>
          </p:cNvSpPr>
          <p:nvPr>
            <p:ph type="body" sz="quarter" idx="17" hasCustomPrompt="1"/>
          </p:nvPr>
        </p:nvSpPr>
        <p:spPr>
          <a:xfrm>
            <a:off x="3908318" y="3909075"/>
            <a:ext cx="2296356" cy="1745427"/>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2" name="Picture Placeholder 30">
            <a:extLst>
              <a:ext uri="{FF2B5EF4-FFF2-40B4-BE49-F238E27FC236}">
                <a16:creationId xmlns:a16="http://schemas.microsoft.com/office/drawing/2014/main" id="{35789C28-53CB-4473-F779-107B46AEEBDA}"/>
              </a:ext>
            </a:extLst>
          </p:cNvPr>
          <p:cNvSpPr>
            <a:spLocks noGrp="1"/>
          </p:cNvSpPr>
          <p:nvPr>
            <p:ph type="pic" sz="quarter" idx="19"/>
          </p:nvPr>
        </p:nvSpPr>
        <p:spPr>
          <a:xfrm>
            <a:off x="7099162" y="3952693"/>
            <a:ext cx="1371600" cy="1371600"/>
          </a:xfrm>
        </p:spPr>
        <p:txBody>
          <a:bodyPr>
            <a:noAutofit/>
          </a:bodyPr>
          <a:lstStyle>
            <a:lvl1pPr marL="0" indent="0" algn="ctr">
              <a:buNone/>
              <a:defRPr sz="1200"/>
            </a:lvl1pPr>
          </a:lstStyle>
          <a:p>
            <a:r>
              <a:rPr lang="en-US"/>
              <a:t>Click icon to add picture</a:t>
            </a:r>
            <a:endParaRPr lang="en-US" dirty="0"/>
          </a:p>
        </p:txBody>
      </p:sp>
      <p:sp>
        <p:nvSpPr>
          <p:cNvPr id="21" name="Text Placeholder 13">
            <a:extLst>
              <a:ext uri="{FF2B5EF4-FFF2-40B4-BE49-F238E27FC236}">
                <a16:creationId xmlns:a16="http://schemas.microsoft.com/office/drawing/2014/main" id="{95492A24-37AC-C8FF-FE2A-EE13D2C3FC27}"/>
              </a:ext>
            </a:extLst>
          </p:cNvPr>
          <p:cNvSpPr>
            <a:spLocks noGrp="1"/>
          </p:cNvSpPr>
          <p:nvPr>
            <p:ph type="body" sz="quarter" idx="18" hasCustomPrompt="1"/>
          </p:nvPr>
        </p:nvSpPr>
        <p:spPr>
          <a:xfrm>
            <a:off x="9236879" y="3909075"/>
            <a:ext cx="2296356" cy="1745427"/>
          </a:xfrm>
        </p:spPr>
        <p:txBody>
          <a:bodyPr anchor="t">
            <a:normAutofit/>
          </a:bodyPr>
          <a:lstStyle>
            <a:lvl1pPr marL="0" indent="0" algn="ctr">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570272" y="5983423"/>
            <a:ext cx="3097071" cy="365125"/>
          </a:xfrm>
          <a:prstGeom prst="rect">
            <a:avLst/>
          </a:prstGeom>
        </p:spPr>
        <p:txBody>
          <a:bodyPr vert="horz" lIns="91440" tIns="45720" rIns="91440" bIns="45720" rtlCol="0" anchor="ctr"/>
          <a:lstStyle>
            <a:lvl1pPr algn="ctr">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3824749" y="5983423"/>
            <a:ext cx="7728153" cy="365125"/>
          </a:xfrm>
          <a:prstGeom prst="rect">
            <a:avLst/>
          </a:prstGeom>
        </p:spPr>
        <p:txBody>
          <a:bodyPr vert="horz" lIns="91440" tIns="45720" rIns="91440" bIns="45720" rtlCol="0" anchor="ctr"/>
          <a:lstStyle>
            <a:lvl1pPr algn="ct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339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6032EDE-70AC-8A1B-FDCC-E78CADAAE010}"/>
              </a:ext>
              <a:ext uri="{C183D7F6-B498-43B3-948B-1728B52AA6E4}">
                <adec:decorative xmlns:adec="http://schemas.microsoft.com/office/drawing/2017/decorative" val="1"/>
              </a:ext>
            </a:extLst>
          </p:cNvPr>
          <p:cNvGrpSpPr/>
          <p:nvPr userDrawn="1"/>
        </p:nvGrpSpPr>
        <p:grpSpPr>
          <a:xfrm>
            <a:off x="481693" y="393647"/>
            <a:ext cx="11234963" cy="6070706"/>
            <a:chOff x="481693" y="393647"/>
            <a:chExt cx="11234963" cy="6070706"/>
          </a:xfrm>
        </p:grpSpPr>
        <p:sp>
          <p:nvSpPr>
            <p:cNvPr id="3" name="Rectangle 2">
              <a:extLst>
                <a:ext uri="{FF2B5EF4-FFF2-40B4-BE49-F238E27FC236}">
                  <a16:creationId xmlns:a16="http://schemas.microsoft.com/office/drawing/2014/main" id="{EB576B25-0313-BCA2-89A4-F40505705FF4}"/>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57C9A29B-58A9-DEE3-6FDA-84D01C556C65}"/>
                </a:ext>
              </a:extLst>
            </p:cNvPr>
            <p:cNvCxnSpPr>
              <a:cxnSpLocks/>
            </p:cNvCxnSpPr>
            <p:nvPr userDrawn="1"/>
          </p:nvCxnSpPr>
          <p:spPr>
            <a:xfrm flipH="1">
              <a:off x="7266305" y="1300843"/>
              <a:ext cx="44440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C76CA7-A606-0822-24A8-12A4E989A28D}"/>
                </a:ext>
              </a:extLst>
            </p:cNvPr>
            <p:cNvCxnSpPr>
              <a:cxnSpLocks/>
            </p:cNvCxnSpPr>
            <p:nvPr userDrawn="1"/>
          </p:nvCxnSpPr>
          <p:spPr>
            <a:xfrm>
              <a:off x="7266305" y="393647"/>
              <a:ext cx="0" cy="60707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B4BC5D-AE5C-4860-D8FF-52E05CAD2A0E}"/>
                </a:ext>
              </a:extLst>
            </p:cNvPr>
            <p:cNvCxnSpPr>
              <a:cxnSpLocks/>
            </p:cNvCxnSpPr>
            <p:nvPr userDrawn="1"/>
          </p:nvCxnSpPr>
          <p:spPr>
            <a:xfrm>
              <a:off x="7266305" y="5878287"/>
              <a:ext cx="44503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B9FCC7-5BD3-AC42-56C2-547FB5ADEFC6}"/>
                </a:ext>
              </a:extLst>
            </p:cNvPr>
            <p:cNvCxnSpPr>
              <a:cxnSpLocks/>
            </p:cNvCxnSpPr>
            <p:nvPr userDrawn="1"/>
          </p:nvCxnSpPr>
          <p:spPr>
            <a:xfrm>
              <a:off x="10828655" y="5878287"/>
              <a:ext cx="0" cy="586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7327242" y="403478"/>
            <a:ext cx="4314145" cy="862423"/>
          </a:xfrm>
        </p:spPr>
        <p:txBody>
          <a:bodyPr tIns="0" bIns="0" anchor="ctr"/>
          <a:lstStyle>
            <a:lvl1pPr algn="ctr">
              <a:lnSpc>
                <a:spcPct val="100000"/>
              </a:lnSpc>
              <a:defRPr sz="2800" b="0"/>
            </a:lvl1pPr>
          </a:lstStyle>
          <a:p>
            <a:r>
              <a:rPr lang="en-US" dirty="0"/>
              <a:t>Add title here</a:t>
            </a:r>
          </a:p>
        </p:txBody>
      </p:sp>
      <p:sp>
        <p:nvSpPr>
          <p:cNvPr id="29" name="Picture Placeholder 28">
            <a:extLst>
              <a:ext uri="{FF2B5EF4-FFF2-40B4-BE49-F238E27FC236}">
                <a16:creationId xmlns:a16="http://schemas.microsoft.com/office/drawing/2014/main" id="{9E4F8DC2-6173-797C-063C-ABCB06835913}"/>
              </a:ext>
            </a:extLst>
          </p:cNvPr>
          <p:cNvSpPr>
            <a:spLocks noGrp="1"/>
          </p:cNvSpPr>
          <p:nvPr>
            <p:ph type="pic" sz="quarter" idx="15"/>
          </p:nvPr>
        </p:nvSpPr>
        <p:spPr>
          <a:xfrm>
            <a:off x="491526" y="413311"/>
            <a:ext cx="6756966" cy="6005015"/>
          </a:xfrm>
          <a:ln w="12700">
            <a:noFill/>
          </a:ln>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7327242" y="1365282"/>
            <a:ext cx="4314143" cy="4478062"/>
          </a:xfrm>
        </p:spPr>
        <p:txBody>
          <a:bodyPr lIns="457200" tIns="822960" rIns="457200" anchor="t">
            <a:normAutofit/>
          </a:bodyPr>
          <a:lstStyle>
            <a:lvl1pPr marL="0" indent="0" algn="ctr">
              <a:spcBef>
                <a:spcPts val="0"/>
              </a:spcBef>
              <a:spcAft>
                <a:spcPts val="1200"/>
              </a:spcAft>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7386234" y="5994209"/>
            <a:ext cx="3361358" cy="365125"/>
          </a:xfrm>
          <a:prstGeom prst="rect">
            <a:avLst/>
          </a:prstGeom>
        </p:spPr>
        <p:txBody>
          <a:bodyPr vert="horz" lIns="91440" tIns="45720" rIns="91440" bIns="45720" rtlCol="0" anchor="ctr"/>
          <a:lstStyle>
            <a:lvl1pPr algn="ctr">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10962182" y="5994209"/>
            <a:ext cx="474545" cy="365125"/>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173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24329E9-A968-FB95-104A-91844CBA17ED}"/>
              </a:ext>
              <a:ext uri="{C183D7F6-B498-43B3-948B-1728B52AA6E4}">
                <adec:decorative xmlns:adec="http://schemas.microsoft.com/office/drawing/2017/decorative" val="1"/>
              </a:ext>
            </a:extLst>
          </p:cNvPr>
          <p:cNvGrpSpPr/>
          <p:nvPr userDrawn="1"/>
        </p:nvGrpSpPr>
        <p:grpSpPr>
          <a:xfrm>
            <a:off x="472440" y="393648"/>
            <a:ext cx="11247120" cy="6070705"/>
            <a:chOff x="472440" y="393648"/>
            <a:chExt cx="11247120" cy="6070705"/>
          </a:xfrm>
        </p:grpSpPr>
        <p:sp>
          <p:nvSpPr>
            <p:cNvPr id="2" name="Rectangle 1">
              <a:extLst>
                <a:ext uri="{FF2B5EF4-FFF2-40B4-BE49-F238E27FC236}">
                  <a16:creationId xmlns:a16="http://schemas.microsoft.com/office/drawing/2014/main" id="{DE5A6159-3269-247C-FFBE-0940C19C2B48}"/>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F115498-45E0-83E4-6C2A-B0F8598CC349}"/>
                </a:ext>
              </a:extLst>
            </p:cNvPr>
            <p:cNvCxnSpPr>
              <a:cxnSpLocks/>
            </p:cNvCxnSpPr>
            <p:nvPr userDrawn="1"/>
          </p:nvCxnSpPr>
          <p:spPr>
            <a:xfrm flipH="1">
              <a:off x="472440" y="1291011"/>
              <a:ext cx="11247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1B1C58-815E-DA91-6DDD-C5DEEB6ADD88}"/>
                </a:ext>
              </a:extLst>
            </p:cNvPr>
            <p:cNvCxnSpPr>
              <a:cxnSpLocks/>
            </p:cNvCxnSpPr>
            <p:nvPr userDrawn="1"/>
          </p:nvCxnSpPr>
          <p:spPr>
            <a:xfrm flipH="1">
              <a:off x="481694" y="1300843"/>
              <a:ext cx="11228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77EEC2-EC0E-1781-4321-659905F5D3E0}"/>
                </a:ext>
              </a:extLst>
            </p:cNvPr>
            <p:cNvCxnSpPr>
              <a:cxnSpLocks/>
            </p:cNvCxnSpPr>
            <p:nvPr userDrawn="1"/>
          </p:nvCxnSpPr>
          <p:spPr>
            <a:xfrm>
              <a:off x="481693" y="5878287"/>
              <a:ext cx="112349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C12EB-D748-8042-FB32-180B15CF1189}"/>
                </a:ext>
              </a:extLst>
            </p:cNvPr>
            <p:cNvCxnSpPr>
              <a:cxnSpLocks/>
            </p:cNvCxnSpPr>
            <p:nvPr userDrawn="1"/>
          </p:nvCxnSpPr>
          <p:spPr>
            <a:xfrm>
              <a:off x="6096000" y="5878287"/>
              <a:ext cx="0" cy="586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81692" y="423142"/>
            <a:ext cx="11192526" cy="898250"/>
          </a:xfrm>
        </p:spPr>
        <p:txBody>
          <a:bodyPr tIns="0" bIns="0" anchor="ctr"/>
          <a:lstStyle>
            <a:lvl1pPr algn="ctr">
              <a:lnSpc>
                <a:spcPct val="100000"/>
              </a:lnSpc>
              <a:defRPr sz="2800" b="0"/>
            </a:lvl1pPr>
          </a:lstStyle>
          <a:p>
            <a:r>
              <a:rPr lang="en-US" dirty="0"/>
              <a:t>Add title here</a:t>
            </a:r>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1347020" y="1992113"/>
            <a:ext cx="2409038" cy="1350855"/>
          </a:xfrm>
          <a:prstGeom prst="roundRect">
            <a:avLst/>
          </a:prstGeom>
          <a:solidFill>
            <a:schemeClr val="accent2"/>
          </a:solidFill>
          <a:ln w="22225">
            <a:solidFill>
              <a:schemeClr val="bg1"/>
            </a:solidFill>
          </a:ln>
        </p:spPr>
        <p:txBody>
          <a:bodyPr tIns="182880" anchor="t">
            <a:normAutofit/>
          </a:bodyPr>
          <a:lstStyle>
            <a:lvl1pPr marL="0" indent="0" algn="ctr">
              <a:spcBef>
                <a:spcPts val="0"/>
              </a:spcBef>
              <a:spcAft>
                <a:spcPts val="1200"/>
              </a:spcAft>
              <a:buFont typeface="Arial" panose="020B0604020202020204" pitchFamily="34" charset="0"/>
              <a:buNone/>
              <a:defRPr sz="2000" b="1"/>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2" name="Text Placeholder 31">
            <a:extLst>
              <a:ext uri="{FF2B5EF4-FFF2-40B4-BE49-F238E27FC236}">
                <a16:creationId xmlns:a16="http://schemas.microsoft.com/office/drawing/2014/main" id="{CCCE9902-3760-30D6-4810-136B44F0C38C}"/>
              </a:ext>
            </a:extLst>
          </p:cNvPr>
          <p:cNvSpPr>
            <a:spLocks noGrp="1"/>
          </p:cNvSpPr>
          <p:nvPr>
            <p:ph type="body" sz="quarter" idx="17" hasCustomPrompt="1"/>
          </p:nvPr>
        </p:nvSpPr>
        <p:spPr bwMode="auto">
          <a:xfrm>
            <a:off x="1484671" y="2558848"/>
            <a:ext cx="2113935" cy="691892"/>
          </a:xfrm>
        </p:spPr>
        <p:txBody>
          <a:bodyPr tIns="0" anchor="t">
            <a:normAutofit/>
          </a:bodyPr>
          <a:lstStyle>
            <a:lvl1pPr marL="0" indent="0" algn="ctr">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3" name="Text Placeholder 13">
            <a:extLst>
              <a:ext uri="{FF2B5EF4-FFF2-40B4-BE49-F238E27FC236}">
                <a16:creationId xmlns:a16="http://schemas.microsoft.com/office/drawing/2014/main" id="{E9C3A057-F1F1-A85C-5C3E-1178CF581228}"/>
              </a:ext>
            </a:extLst>
          </p:cNvPr>
          <p:cNvSpPr>
            <a:spLocks noGrp="1"/>
          </p:cNvSpPr>
          <p:nvPr>
            <p:ph type="body" sz="quarter" idx="18" hasCustomPrompt="1"/>
          </p:nvPr>
        </p:nvSpPr>
        <p:spPr>
          <a:xfrm>
            <a:off x="4891481" y="1992113"/>
            <a:ext cx="2409038" cy="1350855"/>
          </a:xfrm>
          <a:prstGeom prst="roundRect">
            <a:avLst/>
          </a:prstGeom>
          <a:solidFill>
            <a:schemeClr val="accent2"/>
          </a:solidFill>
          <a:ln w="22225">
            <a:solidFill>
              <a:schemeClr val="bg1"/>
            </a:solidFill>
          </a:ln>
        </p:spPr>
        <p:txBody>
          <a:bodyPr tIns="182880" anchor="t">
            <a:normAutofit/>
          </a:bodyPr>
          <a:lstStyle>
            <a:lvl1pPr marL="0" indent="0" algn="ctr">
              <a:spcBef>
                <a:spcPts val="0"/>
              </a:spcBef>
              <a:spcAft>
                <a:spcPts val="1200"/>
              </a:spcAft>
              <a:buFont typeface="Arial" panose="020B0604020202020204" pitchFamily="34" charset="0"/>
              <a:buNone/>
              <a:defRPr sz="2000" b="1"/>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4" name="Text Placeholder 31">
            <a:extLst>
              <a:ext uri="{FF2B5EF4-FFF2-40B4-BE49-F238E27FC236}">
                <a16:creationId xmlns:a16="http://schemas.microsoft.com/office/drawing/2014/main" id="{10F6D65A-37FE-C1AE-FE7B-977A41C06821}"/>
              </a:ext>
            </a:extLst>
          </p:cNvPr>
          <p:cNvSpPr>
            <a:spLocks noGrp="1"/>
          </p:cNvSpPr>
          <p:nvPr>
            <p:ph type="body" sz="quarter" idx="19" hasCustomPrompt="1"/>
          </p:nvPr>
        </p:nvSpPr>
        <p:spPr bwMode="auto">
          <a:xfrm>
            <a:off x="5029132" y="2558848"/>
            <a:ext cx="2113935" cy="691892"/>
          </a:xfrm>
        </p:spPr>
        <p:txBody>
          <a:bodyPr tIns="0" anchor="t">
            <a:normAutofit/>
          </a:bodyPr>
          <a:lstStyle>
            <a:lvl1pPr marL="0" indent="0" algn="ctr">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5" name="Text Placeholder 13">
            <a:extLst>
              <a:ext uri="{FF2B5EF4-FFF2-40B4-BE49-F238E27FC236}">
                <a16:creationId xmlns:a16="http://schemas.microsoft.com/office/drawing/2014/main" id="{B3A456EE-EA99-A703-7AB6-449610F60218}"/>
              </a:ext>
            </a:extLst>
          </p:cNvPr>
          <p:cNvSpPr>
            <a:spLocks noGrp="1"/>
          </p:cNvSpPr>
          <p:nvPr>
            <p:ph type="body" sz="quarter" idx="20" hasCustomPrompt="1"/>
          </p:nvPr>
        </p:nvSpPr>
        <p:spPr>
          <a:xfrm>
            <a:off x="8435942" y="1994348"/>
            <a:ext cx="2409038" cy="1350855"/>
          </a:xfrm>
          <a:prstGeom prst="roundRect">
            <a:avLst/>
          </a:prstGeom>
          <a:solidFill>
            <a:schemeClr val="accent2"/>
          </a:solidFill>
          <a:ln w="22225">
            <a:solidFill>
              <a:schemeClr val="bg1"/>
            </a:solidFill>
          </a:ln>
        </p:spPr>
        <p:txBody>
          <a:bodyPr tIns="182880" anchor="t">
            <a:normAutofit/>
          </a:bodyPr>
          <a:lstStyle>
            <a:lvl1pPr marL="0" indent="0" algn="ctr">
              <a:spcBef>
                <a:spcPts val="0"/>
              </a:spcBef>
              <a:spcAft>
                <a:spcPts val="1200"/>
              </a:spcAft>
              <a:buFont typeface="Arial" panose="020B0604020202020204" pitchFamily="34" charset="0"/>
              <a:buNone/>
              <a:defRPr sz="2000" b="1"/>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6" name="Text Placeholder 31">
            <a:extLst>
              <a:ext uri="{FF2B5EF4-FFF2-40B4-BE49-F238E27FC236}">
                <a16:creationId xmlns:a16="http://schemas.microsoft.com/office/drawing/2014/main" id="{2C0E7BC7-C776-FDD4-7639-0B6649572D95}"/>
              </a:ext>
            </a:extLst>
          </p:cNvPr>
          <p:cNvSpPr>
            <a:spLocks noGrp="1"/>
          </p:cNvSpPr>
          <p:nvPr>
            <p:ph type="body" sz="quarter" idx="21" hasCustomPrompt="1"/>
          </p:nvPr>
        </p:nvSpPr>
        <p:spPr bwMode="auto">
          <a:xfrm>
            <a:off x="8573593" y="2561083"/>
            <a:ext cx="2113935" cy="691892"/>
          </a:xfrm>
        </p:spPr>
        <p:txBody>
          <a:bodyPr tIns="0" anchor="t">
            <a:normAutofit/>
          </a:bodyPr>
          <a:lstStyle>
            <a:lvl1pPr marL="0" indent="0" algn="ctr">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7" name="Text Placeholder 13">
            <a:extLst>
              <a:ext uri="{FF2B5EF4-FFF2-40B4-BE49-F238E27FC236}">
                <a16:creationId xmlns:a16="http://schemas.microsoft.com/office/drawing/2014/main" id="{0EE9A59A-DD07-2A19-A496-5B43AF272DFD}"/>
              </a:ext>
            </a:extLst>
          </p:cNvPr>
          <p:cNvSpPr>
            <a:spLocks noGrp="1"/>
          </p:cNvSpPr>
          <p:nvPr>
            <p:ph type="body" sz="quarter" idx="22" hasCustomPrompt="1"/>
          </p:nvPr>
        </p:nvSpPr>
        <p:spPr>
          <a:xfrm>
            <a:off x="3117340" y="3939132"/>
            <a:ext cx="2409038" cy="1350855"/>
          </a:xfrm>
          <a:prstGeom prst="roundRect">
            <a:avLst/>
          </a:prstGeom>
          <a:solidFill>
            <a:schemeClr val="accent2"/>
          </a:solidFill>
          <a:ln w="22225">
            <a:solidFill>
              <a:schemeClr val="bg1"/>
            </a:solidFill>
          </a:ln>
        </p:spPr>
        <p:txBody>
          <a:bodyPr tIns="182880" anchor="t">
            <a:normAutofit/>
          </a:bodyPr>
          <a:lstStyle>
            <a:lvl1pPr marL="0" indent="0" algn="ctr">
              <a:spcBef>
                <a:spcPts val="0"/>
              </a:spcBef>
              <a:spcAft>
                <a:spcPts val="1200"/>
              </a:spcAft>
              <a:buFont typeface="Arial" panose="020B0604020202020204" pitchFamily="34" charset="0"/>
              <a:buNone/>
              <a:defRPr sz="2000" b="1"/>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8" name="Text Placeholder 31">
            <a:extLst>
              <a:ext uri="{FF2B5EF4-FFF2-40B4-BE49-F238E27FC236}">
                <a16:creationId xmlns:a16="http://schemas.microsoft.com/office/drawing/2014/main" id="{0B3477B9-B092-AAA0-9465-B3D589AB78FA}"/>
              </a:ext>
            </a:extLst>
          </p:cNvPr>
          <p:cNvSpPr>
            <a:spLocks noGrp="1"/>
          </p:cNvSpPr>
          <p:nvPr>
            <p:ph type="body" sz="quarter" idx="23" hasCustomPrompt="1"/>
          </p:nvPr>
        </p:nvSpPr>
        <p:spPr bwMode="auto">
          <a:xfrm>
            <a:off x="3254991" y="4505867"/>
            <a:ext cx="2113935" cy="691892"/>
          </a:xfrm>
        </p:spPr>
        <p:txBody>
          <a:bodyPr tIns="0" anchor="t">
            <a:normAutofit/>
          </a:bodyPr>
          <a:lstStyle>
            <a:lvl1pPr marL="0" indent="0" algn="ctr">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39" name="Text Placeholder 13">
            <a:extLst>
              <a:ext uri="{FF2B5EF4-FFF2-40B4-BE49-F238E27FC236}">
                <a16:creationId xmlns:a16="http://schemas.microsoft.com/office/drawing/2014/main" id="{CC03452E-A59E-6FD5-2E14-D01D1D1937F3}"/>
              </a:ext>
            </a:extLst>
          </p:cNvPr>
          <p:cNvSpPr>
            <a:spLocks noGrp="1"/>
          </p:cNvSpPr>
          <p:nvPr>
            <p:ph type="body" sz="quarter" idx="24" hasCustomPrompt="1"/>
          </p:nvPr>
        </p:nvSpPr>
        <p:spPr>
          <a:xfrm>
            <a:off x="6661801" y="3941367"/>
            <a:ext cx="2409038" cy="1350855"/>
          </a:xfrm>
          <a:prstGeom prst="roundRect">
            <a:avLst/>
          </a:prstGeom>
          <a:solidFill>
            <a:schemeClr val="accent2"/>
          </a:solidFill>
          <a:ln w="22225">
            <a:solidFill>
              <a:schemeClr val="bg1"/>
            </a:solidFill>
          </a:ln>
        </p:spPr>
        <p:txBody>
          <a:bodyPr tIns="182880" anchor="t">
            <a:normAutofit/>
          </a:bodyPr>
          <a:lstStyle>
            <a:lvl1pPr marL="0" indent="0" algn="ctr">
              <a:spcBef>
                <a:spcPts val="0"/>
              </a:spcBef>
              <a:spcAft>
                <a:spcPts val="1200"/>
              </a:spcAft>
              <a:buFont typeface="Arial" panose="020B0604020202020204" pitchFamily="34" charset="0"/>
              <a:buNone/>
              <a:defRPr sz="2000" b="1"/>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40" name="Text Placeholder 31">
            <a:extLst>
              <a:ext uri="{FF2B5EF4-FFF2-40B4-BE49-F238E27FC236}">
                <a16:creationId xmlns:a16="http://schemas.microsoft.com/office/drawing/2014/main" id="{F8ACFA3E-CD6D-F94F-6F9C-024B2C00278C}"/>
              </a:ext>
            </a:extLst>
          </p:cNvPr>
          <p:cNvSpPr>
            <a:spLocks noGrp="1"/>
          </p:cNvSpPr>
          <p:nvPr>
            <p:ph type="body" sz="quarter" idx="25" hasCustomPrompt="1"/>
          </p:nvPr>
        </p:nvSpPr>
        <p:spPr bwMode="auto">
          <a:xfrm>
            <a:off x="6799452" y="4508102"/>
            <a:ext cx="2113935" cy="691892"/>
          </a:xfrm>
        </p:spPr>
        <p:txBody>
          <a:bodyPr tIns="0" anchor="t">
            <a:normAutofit/>
          </a:bodyPr>
          <a:lstStyle>
            <a:lvl1pPr marL="0" indent="0" algn="ctr">
              <a:buNone/>
              <a:defRPr sz="18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702856" y="5990069"/>
            <a:ext cx="5255490" cy="365125"/>
          </a:xfrm>
          <a:prstGeom prst="rect">
            <a:avLst/>
          </a:prstGeom>
        </p:spPr>
        <p:txBody>
          <a:bodyPr vert="horz" lIns="91440" tIns="45720" rIns="91440" bIns="45720" rtlCol="0" anchor="ctr"/>
          <a:lstStyle>
            <a:lvl1pPr algn="ctr">
              <a:defRPr sz="900" cap="all">
                <a:solidFill>
                  <a:schemeClr val="bg1"/>
                </a:solidFill>
              </a:defRPr>
            </a:lvl1pPr>
          </a:lstStyle>
          <a:p>
            <a:r>
              <a:rPr lang="en-US" dirty="0"/>
              <a:t>footer</a:t>
            </a:r>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8544098" y="5990069"/>
            <a:ext cx="712974" cy="365125"/>
          </a:xfrm>
          <a:prstGeom prst="rect">
            <a:avLst/>
          </a:prstGeom>
        </p:spPr>
        <p:txBody>
          <a:bodyPr vert="horz" lIns="91440" tIns="45720" rIns="91440" bIns="45720" rtlCol="0" anchor="ctr"/>
          <a:lstStyle>
            <a:lvl1pPr algn="ct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3906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088FB69-6A93-1165-DBF9-B08593CF2D73}"/>
              </a:ext>
              <a:ext uri="{C183D7F6-B498-43B3-948B-1728B52AA6E4}">
                <adec:decorative xmlns:adec="http://schemas.microsoft.com/office/drawing/2017/decorative" val="1"/>
              </a:ext>
            </a:extLst>
          </p:cNvPr>
          <p:cNvGrpSpPr/>
          <p:nvPr userDrawn="1"/>
        </p:nvGrpSpPr>
        <p:grpSpPr>
          <a:xfrm>
            <a:off x="481684" y="393647"/>
            <a:ext cx="11228624" cy="6070706"/>
            <a:chOff x="481684" y="393647"/>
            <a:chExt cx="11228624" cy="6070706"/>
          </a:xfrm>
        </p:grpSpPr>
        <p:sp>
          <p:nvSpPr>
            <p:cNvPr id="3" name="Rectangle 2">
              <a:extLst>
                <a:ext uri="{FF2B5EF4-FFF2-40B4-BE49-F238E27FC236}">
                  <a16:creationId xmlns:a16="http://schemas.microsoft.com/office/drawing/2014/main" id="{1E3FE074-831A-0B85-0AD4-E42448E535B2}"/>
                </a:ext>
              </a:extLst>
            </p:cNvPr>
            <p:cNvSpPr/>
            <p:nvPr userDrawn="1"/>
          </p:nvSpPr>
          <p:spPr>
            <a:xfrm>
              <a:off x="481693" y="393648"/>
              <a:ext cx="11228615" cy="607070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C091CA17-2FF6-F3C2-2E78-030072AE1E8C}"/>
                </a:ext>
              </a:extLst>
            </p:cNvPr>
            <p:cNvCxnSpPr>
              <a:cxnSpLocks/>
            </p:cNvCxnSpPr>
            <p:nvPr userDrawn="1"/>
          </p:nvCxnSpPr>
          <p:spPr>
            <a:xfrm>
              <a:off x="3726180" y="393647"/>
              <a:ext cx="0" cy="60707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1360D2-FD77-4587-2725-382B41D5C87B}"/>
                </a:ext>
              </a:extLst>
            </p:cNvPr>
            <p:cNvCxnSpPr>
              <a:cxnSpLocks/>
            </p:cNvCxnSpPr>
            <p:nvPr userDrawn="1"/>
          </p:nvCxnSpPr>
          <p:spPr>
            <a:xfrm>
              <a:off x="481684" y="5878287"/>
              <a:ext cx="112286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0868302-0413-1A88-A081-46FCFEC829D5}"/>
              </a:ext>
            </a:extLst>
          </p:cNvPr>
          <p:cNvSpPr>
            <a:spLocks noGrp="1"/>
          </p:cNvSpPr>
          <p:nvPr>
            <p:ph type="title" hasCustomPrompt="1"/>
          </p:nvPr>
        </p:nvSpPr>
        <p:spPr>
          <a:xfrm>
            <a:off x="472582" y="393646"/>
            <a:ext cx="3260519" cy="5484640"/>
          </a:xfrm>
        </p:spPr>
        <p:txBody>
          <a:bodyPr tIns="0" bIns="0" anchor="ctr"/>
          <a:lstStyle>
            <a:lvl1pPr algn="ctr">
              <a:lnSpc>
                <a:spcPct val="100000"/>
              </a:lnSpc>
              <a:defRPr sz="4000" b="1"/>
            </a:lvl1pPr>
          </a:lstStyle>
          <a:p>
            <a:r>
              <a:rPr lang="en-US" dirty="0"/>
              <a:t>Add title here</a:t>
            </a:r>
          </a:p>
        </p:txBody>
      </p:sp>
      <p:sp>
        <p:nvSpPr>
          <p:cNvPr id="31" name="Picture Placeholder 30">
            <a:extLst>
              <a:ext uri="{FF2B5EF4-FFF2-40B4-BE49-F238E27FC236}">
                <a16:creationId xmlns:a16="http://schemas.microsoft.com/office/drawing/2014/main" id="{8308474B-1816-77B5-FB6C-C41A741699DA}"/>
              </a:ext>
            </a:extLst>
          </p:cNvPr>
          <p:cNvSpPr>
            <a:spLocks noGrp="1"/>
          </p:cNvSpPr>
          <p:nvPr>
            <p:ph type="pic" sz="quarter" idx="16"/>
          </p:nvPr>
        </p:nvSpPr>
        <p:spPr>
          <a:xfrm>
            <a:off x="4261658" y="934066"/>
            <a:ext cx="731520" cy="731520"/>
          </a:xfrm>
        </p:spPr>
        <p:txBody>
          <a:bodyPr>
            <a:noAutofit/>
          </a:bodyPr>
          <a:lstStyle>
            <a:lvl1pPr marL="0" indent="0" algn="ctr">
              <a:buNone/>
              <a:defRPr sz="1200"/>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21BAEDB1-AAC6-8012-7AC3-CC75D0096F4E}"/>
              </a:ext>
            </a:extLst>
          </p:cNvPr>
          <p:cNvSpPr>
            <a:spLocks noGrp="1"/>
          </p:cNvSpPr>
          <p:nvPr>
            <p:ph type="body" sz="quarter" idx="12" hasCustomPrompt="1"/>
          </p:nvPr>
        </p:nvSpPr>
        <p:spPr>
          <a:xfrm>
            <a:off x="5407742" y="934066"/>
            <a:ext cx="5958348" cy="862991"/>
          </a:xfrm>
        </p:spPr>
        <p:txBody>
          <a:bodyPr anchor="t">
            <a:normAutofit/>
          </a:bodyPr>
          <a:lstStyle>
            <a:lvl1pPr marL="0" indent="0" algn="l">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8" name="Picture Placeholder 30">
            <a:extLst>
              <a:ext uri="{FF2B5EF4-FFF2-40B4-BE49-F238E27FC236}">
                <a16:creationId xmlns:a16="http://schemas.microsoft.com/office/drawing/2014/main" id="{6F57637A-A06D-900E-8535-6AA509EBDC20}"/>
              </a:ext>
            </a:extLst>
          </p:cNvPr>
          <p:cNvSpPr>
            <a:spLocks noGrp="1"/>
          </p:cNvSpPr>
          <p:nvPr>
            <p:ph type="pic" sz="quarter" idx="18"/>
          </p:nvPr>
        </p:nvSpPr>
        <p:spPr>
          <a:xfrm>
            <a:off x="4261658" y="2144633"/>
            <a:ext cx="731520" cy="731520"/>
          </a:xfrm>
        </p:spPr>
        <p:txBody>
          <a:bodyPr>
            <a:noAutofit/>
          </a:bodyPr>
          <a:lstStyle>
            <a:lvl1pPr marL="0" indent="0" algn="ctr">
              <a:buNone/>
              <a:defRPr sz="1200"/>
            </a:lvl1pPr>
          </a:lstStyle>
          <a:p>
            <a:r>
              <a:rPr lang="en-US"/>
              <a:t>Click icon to add picture</a:t>
            </a:r>
            <a:endParaRPr lang="en-US" dirty="0"/>
          </a:p>
        </p:txBody>
      </p:sp>
      <p:sp>
        <p:nvSpPr>
          <p:cNvPr id="6" name="Text Placeholder 13">
            <a:extLst>
              <a:ext uri="{FF2B5EF4-FFF2-40B4-BE49-F238E27FC236}">
                <a16:creationId xmlns:a16="http://schemas.microsoft.com/office/drawing/2014/main" id="{C76314CE-90DE-BC3F-0583-8887631078A5}"/>
              </a:ext>
            </a:extLst>
          </p:cNvPr>
          <p:cNvSpPr>
            <a:spLocks noGrp="1"/>
          </p:cNvSpPr>
          <p:nvPr>
            <p:ph type="body" sz="quarter" idx="17" hasCustomPrompt="1"/>
          </p:nvPr>
        </p:nvSpPr>
        <p:spPr>
          <a:xfrm>
            <a:off x="5407742" y="2078898"/>
            <a:ext cx="5958348" cy="862991"/>
          </a:xfrm>
        </p:spPr>
        <p:txBody>
          <a:bodyPr anchor="t">
            <a:normAutofit/>
          </a:bodyPr>
          <a:lstStyle>
            <a:lvl1pPr marL="0" indent="0" algn="l">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18" name="Picture Placeholder 30">
            <a:extLst>
              <a:ext uri="{FF2B5EF4-FFF2-40B4-BE49-F238E27FC236}">
                <a16:creationId xmlns:a16="http://schemas.microsoft.com/office/drawing/2014/main" id="{5ED6CFA2-D90A-73B5-58F2-0A1095969809}"/>
              </a:ext>
            </a:extLst>
          </p:cNvPr>
          <p:cNvSpPr>
            <a:spLocks noGrp="1"/>
          </p:cNvSpPr>
          <p:nvPr>
            <p:ph type="pic" sz="quarter" idx="20"/>
          </p:nvPr>
        </p:nvSpPr>
        <p:spPr>
          <a:xfrm>
            <a:off x="4261658" y="3296662"/>
            <a:ext cx="731520" cy="731520"/>
          </a:xfrm>
        </p:spPr>
        <p:txBody>
          <a:bodyPr>
            <a:noAutofit/>
          </a:bodyPr>
          <a:lstStyle>
            <a:lvl1pPr marL="0" indent="0" algn="ctr">
              <a:buNone/>
              <a:defRPr sz="1200"/>
            </a:lvl1pPr>
          </a:lstStyle>
          <a:p>
            <a:r>
              <a:rPr lang="en-US"/>
              <a:t>Click icon to add picture</a:t>
            </a:r>
            <a:endParaRPr lang="en-US" dirty="0"/>
          </a:p>
        </p:txBody>
      </p:sp>
      <p:sp>
        <p:nvSpPr>
          <p:cNvPr id="13" name="Text Placeholder 13">
            <a:extLst>
              <a:ext uri="{FF2B5EF4-FFF2-40B4-BE49-F238E27FC236}">
                <a16:creationId xmlns:a16="http://schemas.microsoft.com/office/drawing/2014/main" id="{0491A95C-9334-52D0-DA80-A40E91351F1A}"/>
              </a:ext>
            </a:extLst>
          </p:cNvPr>
          <p:cNvSpPr>
            <a:spLocks noGrp="1"/>
          </p:cNvSpPr>
          <p:nvPr>
            <p:ph type="body" sz="quarter" idx="19" hasCustomPrompt="1"/>
          </p:nvPr>
        </p:nvSpPr>
        <p:spPr>
          <a:xfrm>
            <a:off x="5407742" y="3230927"/>
            <a:ext cx="5958348" cy="862991"/>
          </a:xfrm>
        </p:spPr>
        <p:txBody>
          <a:bodyPr anchor="t">
            <a:normAutofit/>
          </a:bodyPr>
          <a:lstStyle>
            <a:lvl1pPr marL="0" indent="0" algn="l">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4" name="Picture Placeholder 30">
            <a:extLst>
              <a:ext uri="{FF2B5EF4-FFF2-40B4-BE49-F238E27FC236}">
                <a16:creationId xmlns:a16="http://schemas.microsoft.com/office/drawing/2014/main" id="{C727F284-B480-4165-FA10-5FB2EFA8D01F}"/>
              </a:ext>
            </a:extLst>
          </p:cNvPr>
          <p:cNvSpPr>
            <a:spLocks noGrp="1"/>
          </p:cNvSpPr>
          <p:nvPr>
            <p:ph type="pic" sz="quarter" idx="22"/>
          </p:nvPr>
        </p:nvSpPr>
        <p:spPr>
          <a:xfrm>
            <a:off x="4261658" y="4597186"/>
            <a:ext cx="731520" cy="731520"/>
          </a:xfrm>
        </p:spPr>
        <p:txBody>
          <a:bodyPr>
            <a:noAutofit/>
          </a:bodyPr>
          <a:lstStyle>
            <a:lvl1pPr marL="0" indent="0" algn="ctr">
              <a:buNone/>
              <a:defRPr sz="1200"/>
            </a:lvl1pPr>
          </a:lstStyle>
          <a:p>
            <a:r>
              <a:rPr lang="en-US"/>
              <a:t>Click icon to add picture</a:t>
            </a:r>
            <a:endParaRPr lang="en-US" dirty="0"/>
          </a:p>
        </p:txBody>
      </p:sp>
      <p:sp>
        <p:nvSpPr>
          <p:cNvPr id="19" name="Text Placeholder 13">
            <a:extLst>
              <a:ext uri="{FF2B5EF4-FFF2-40B4-BE49-F238E27FC236}">
                <a16:creationId xmlns:a16="http://schemas.microsoft.com/office/drawing/2014/main" id="{C106AB72-F782-1011-E73F-82AB10F338F7}"/>
              </a:ext>
            </a:extLst>
          </p:cNvPr>
          <p:cNvSpPr>
            <a:spLocks noGrp="1"/>
          </p:cNvSpPr>
          <p:nvPr>
            <p:ph type="body" sz="quarter" idx="21" hasCustomPrompt="1"/>
          </p:nvPr>
        </p:nvSpPr>
        <p:spPr>
          <a:xfrm>
            <a:off x="5407742" y="4363618"/>
            <a:ext cx="5958348" cy="1205135"/>
          </a:xfrm>
        </p:spPr>
        <p:txBody>
          <a:bodyPr anchor="t">
            <a:normAutofit/>
          </a:bodyPr>
          <a:lstStyle>
            <a:lvl1pPr marL="0" indent="0" algn="l">
              <a:spcBef>
                <a:spcPts val="0"/>
              </a:spcBef>
              <a:spcAft>
                <a:spcPts val="0"/>
              </a:spcAft>
              <a:buNone/>
              <a:defRPr sz="1400"/>
            </a:lvl1pPr>
            <a:lvl2pPr marL="324000" indent="0">
              <a:buNone/>
              <a:defRPr/>
            </a:lvl2pPr>
            <a:lvl3pPr marL="630000" indent="0">
              <a:buNone/>
              <a:defRPr/>
            </a:lvl3pPr>
            <a:lvl4pPr marL="1008000" indent="0">
              <a:buNone/>
              <a:defRPr/>
            </a:lvl4pPr>
            <a:lvl5pPr marL="1368000" indent="0">
              <a:buNone/>
              <a:defRPr/>
            </a:lvl5pPr>
          </a:lstStyle>
          <a:p>
            <a:pPr lvl="0"/>
            <a:r>
              <a:rPr lang="en-US" dirty="0"/>
              <a:t>Add text here</a:t>
            </a:r>
          </a:p>
        </p:txBody>
      </p:sp>
      <p:sp>
        <p:nvSpPr>
          <p:cNvPr id="26" name="Footer Placeholder 4">
            <a:extLst>
              <a:ext uri="{FF2B5EF4-FFF2-40B4-BE49-F238E27FC236}">
                <a16:creationId xmlns:a16="http://schemas.microsoft.com/office/drawing/2014/main" id="{DB49BBE5-CCBB-7C39-D34E-E82C25AA576F}"/>
              </a:ext>
            </a:extLst>
          </p:cNvPr>
          <p:cNvSpPr>
            <a:spLocks noGrp="1"/>
          </p:cNvSpPr>
          <p:nvPr>
            <p:ph type="ftr" sz="quarter" idx="3"/>
          </p:nvPr>
        </p:nvSpPr>
        <p:spPr>
          <a:xfrm>
            <a:off x="501356" y="5990069"/>
            <a:ext cx="3097071" cy="365125"/>
          </a:xfrm>
          <a:prstGeom prst="rect">
            <a:avLst/>
          </a:prstGeom>
        </p:spPr>
        <p:txBody>
          <a:bodyPr vert="horz" lIns="457200" tIns="45720" rIns="91440" bIns="45720" rtlCol="0" anchor="ctr"/>
          <a:lstStyle>
            <a:lvl1pPr algn="l">
              <a:defRPr sz="900" cap="all">
                <a:solidFill>
                  <a:schemeClr val="bg1"/>
                </a:solidFill>
              </a:defRPr>
            </a:lvl1pPr>
          </a:lstStyle>
          <a:p>
            <a:r>
              <a:rPr lang="en-US"/>
              <a:t>footer</a:t>
            </a:r>
            <a:endParaRPr lang="en-US" dirty="0"/>
          </a:p>
        </p:txBody>
      </p:sp>
      <p:sp>
        <p:nvSpPr>
          <p:cNvPr id="27" name="Slide Number Placeholder 5">
            <a:extLst>
              <a:ext uri="{FF2B5EF4-FFF2-40B4-BE49-F238E27FC236}">
                <a16:creationId xmlns:a16="http://schemas.microsoft.com/office/drawing/2014/main" id="{2AB94E18-4F07-B724-9D3D-44801937747E}"/>
              </a:ext>
            </a:extLst>
          </p:cNvPr>
          <p:cNvSpPr>
            <a:spLocks noGrp="1"/>
          </p:cNvSpPr>
          <p:nvPr>
            <p:ph type="sldNum" sz="quarter" idx="4"/>
          </p:nvPr>
        </p:nvSpPr>
        <p:spPr>
          <a:xfrm>
            <a:off x="3824749" y="5990069"/>
            <a:ext cx="7728153" cy="365125"/>
          </a:xfrm>
          <a:prstGeom prst="rect">
            <a:avLst/>
          </a:prstGeom>
        </p:spPr>
        <p:txBody>
          <a:bodyPr vert="horz" lIns="91440" tIns="45720" rIns="91440" bIns="45720" rtlCol="0" anchor="ctr"/>
          <a:lstStyle>
            <a:lvl1pPr algn="ct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343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bg1"/>
                </a:solidFill>
              </a:defRPr>
            </a:lvl1pPr>
          </a:lstStyle>
          <a:p>
            <a:fld id="{0A7F1CA9-BED2-4756-8AEF-E0F68B0488B6}" type="datetime1">
              <a:rPr lang="en-US" smtClean="0"/>
              <a:pPr/>
              <a:t>5/9/2025</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bg1"/>
                </a:solidFill>
              </a:defRPr>
            </a:lvl1pPr>
          </a:lstStyle>
          <a:p>
            <a:r>
              <a:rPr lang="en-US" dirty="0"/>
              <a:t>footer</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36" r:id="rId12"/>
  </p:sldLayoutIdLst>
  <p:hf hdr="0" dt="0"/>
  <p:txStyles>
    <p:titleStyle>
      <a:lvl1pPr algn="l" defTabSz="457200" rtl="0" eaLnBrk="1" latinLnBrk="0" hangingPunct="1">
        <a:spcBef>
          <a:spcPct val="0"/>
        </a:spcBef>
        <a:buNone/>
        <a:defRPr sz="4000" b="1"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bg1"/>
        </a:buClr>
        <a:buSzPct val="92000"/>
        <a:buFont typeface="Arial" panose="020B0604020202020204" pitchFamily="34" charset="0"/>
        <a:buChar char="•"/>
        <a:defRPr sz="1800" kern="1200">
          <a:solidFill>
            <a:schemeClr val="bg1"/>
          </a:solidFill>
          <a:latin typeface="+mn-lt"/>
          <a:ea typeface="+mn-ea"/>
          <a:cs typeface="+mn-cs"/>
        </a:defRPr>
      </a:lvl1pPr>
      <a:lvl2pPr marL="609750" indent="-285750" algn="l" defTabSz="457200" rtl="0" eaLnBrk="1" latinLnBrk="0" hangingPunct="1">
        <a:spcBef>
          <a:spcPct val="20000"/>
        </a:spcBef>
        <a:spcAft>
          <a:spcPts val="600"/>
        </a:spcAft>
        <a:buClr>
          <a:schemeClr val="bg1"/>
        </a:buClr>
        <a:buSzPct val="92000"/>
        <a:buFont typeface="Arial" panose="020B0604020202020204" pitchFamily="34" charset="0"/>
        <a:buChar char="•"/>
        <a:defRPr sz="1600" kern="1200">
          <a:solidFill>
            <a:schemeClr val="bg1"/>
          </a:solidFill>
          <a:latin typeface="+mn-lt"/>
          <a:ea typeface="+mn-ea"/>
          <a:cs typeface="+mn-cs"/>
        </a:defRPr>
      </a:lvl2pPr>
      <a:lvl3pPr marL="915750" indent="-285750" algn="l" defTabSz="457200" rtl="0" eaLnBrk="1" latinLnBrk="0" hangingPunct="1">
        <a:spcBef>
          <a:spcPct val="20000"/>
        </a:spcBef>
        <a:spcAft>
          <a:spcPts val="600"/>
        </a:spcAft>
        <a:buClr>
          <a:schemeClr val="bg1"/>
        </a:buClr>
        <a:buSzPct val="92000"/>
        <a:buFont typeface="Arial" panose="020B0604020202020204" pitchFamily="34" charset="0"/>
        <a:buChar char="•"/>
        <a:defRPr sz="1400" kern="1200">
          <a:solidFill>
            <a:schemeClr val="bg1"/>
          </a:solidFill>
          <a:latin typeface="+mn-lt"/>
          <a:ea typeface="+mn-ea"/>
          <a:cs typeface="+mn-cs"/>
        </a:defRPr>
      </a:lvl3pPr>
      <a:lvl4pPr marL="1179450" indent="-171450" algn="l" defTabSz="457200" rtl="0" eaLnBrk="1" latinLnBrk="0" hangingPunct="1">
        <a:spcBef>
          <a:spcPct val="20000"/>
        </a:spcBef>
        <a:spcAft>
          <a:spcPts val="600"/>
        </a:spcAft>
        <a:buClr>
          <a:schemeClr val="bg1"/>
        </a:buClr>
        <a:buSzPct val="92000"/>
        <a:buFont typeface="Arial" panose="020B0604020202020204" pitchFamily="34" charset="0"/>
        <a:buChar char="•"/>
        <a:defRPr sz="1200" kern="1200">
          <a:solidFill>
            <a:schemeClr val="bg1"/>
          </a:solidFill>
          <a:latin typeface="+mn-lt"/>
          <a:ea typeface="+mn-ea"/>
          <a:cs typeface="+mn-cs"/>
        </a:defRPr>
      </a:lvl4pPr>
      <a:lvl5pPr marL="1539450" indent="-171450" algn="l" defTabSz="457200" rtl="0" eaLnBrk="1" latinLnBrk="0" hangingPunct="1">
        <a:spcBef>
          <a:spcPct val="20000"/>
        </a:spcBef>
        <a:spcAft>
          <a:spcPts val="600"/>
        </a:spcAft>
        <a:buClr>
          <a:schemeClr val="bg1"/>
        </a:buClr>
        <a:buSzPct val="92000"/>
        <a:buFont typeface="Arial" panose="020B0604020202020204" pitchFamily="34" charset="0"/>
        <a:buChar char="•"/>
        <a:defRPr sz="1200" kern="1200">
          <a:solidFill>
            <a:schemeClr val="bg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634A13C5-51C3-38CD-8C3C-7A306CA8F33A}"/>
              </a:ext>
            </a:extLst>
          </p:cNvPr>
          <p:cNvPicPr>
            <a:picLocks noGrp="1" noChangeAspect="1"/>
          </p:cNvPicPr>
          <p:nvPr>
            <p:ph type="pic" sz="quarter" idx="10"/>
          </p:nvPr>
        </p:nvPicPr>
        <p:blipFill>
          <a:blip r:embed="rId3"/>
          <a:srcRect l="6842" r="6842"/>
          <a:stretch>
            <a:fillRect/>
          </a:stretch>
        </p:blipFill>
        <p:spPr/>
      </p:pic>
      <p:sp>
        <p:nvSpPr>
          <p:cNvPr id="17" name="Title 16">
            <a:extLst>
              <a:ext uri="{FF2B5EF4-FFF2-40B4-BE49-F238E27FC236}">
                <a16:creationId xmlns:a16="http://schemas.microsoft.com/office/drawing/2014/main" id="{2A7A4DC1-E50C-440F-5AAD-B8FF3E74FA45}"/>
              </a:ext>
            </a:extLst>
          </p:cNvPr>
          <p:cNvSpPr>
            <a:spLocks noGrp="1"/>
          </p:cNvSpPr>
          <p:nvPr>
            <p:ph type="title"/>
          </p:nvPr>
        </p:nvSpPr>
        <p:spPr>
          <a:xfrm>
            <a:off x="435879" y="3566849"/>
            <a:ext cx="6800012" cy="559837"/>
          </a:xfrm>
        </p:spPr>
        <p:txBody>
          <a:bodyPr/>
          <a:lstStyle/>
          <a:p>
            <a:pPr>
              <a:lnSpc>
                <a:spcPct val="100000"/>
              </a:lnSpc>
            </a:pPr>
            <a:r>
              <a:rPr lang="en-US" sz="2400" dirty="0">
                <a:solidFill>
                  <a:srgbClr val="FFC000"/>
                </a:solidFill>
              </a:rPr>
              <a:t>Using Advanced MySQL Techniques</a:t>
            </a:r>
          </a:p>
        </p:txBody>
      </p:sp>
      <p:sp>
        <p:nvSpPr>
          <p:cNvPr id="18" name="Text Placeholder 17">
            <a:extLst>
              <a:ext uri="{FF2B5EF4-FFF2-40B4-BE49-F238E27FC236}">
                <a16:creationId xmlns:a16="http://schemas.microsoft.com/office/drawing/2014/main" id="{D62CC159-4789-0E92-08AE-ECCAB12B677E}"/>
              </a:ext>
            </a:extLst>
          </p:cNvPr>
          <p:cNvSpPr>
            <a:spLocks noGrp="1"/>
          </p:cNvSpPr>
          <p:nvPr>
            <p:ph type="body" sz="quarter" idx="11"/>
          </p:nvPr>
        </p:nvSpPr>
        <p:spPr>
          <a:xfrm>
            <a:off x="3733330" y="4962972"/>
            <a:ext cx="4725340" cy="904824"/>
          </a:xfrm>
        </p:spPr>
        <p:txBody>
          <a:bodyPr/>
          <a:lstStyle/>
          <a:p>
            <a:r>
              <a:rPr lang="en-US" sz="2000" dirty="0">
                <a:solidFill>
                  <a:srgbClr val="FFC000"/>
                </a:solidFill>
              </a:rPr>
              <a:t>By Ruturaj T. Saravane</a:t>
            </a:r>
          </a:p>
        </p:txBody>
      </p:sp>
      <p:sp>
        <p:nvSpPr>
          <p:cNvPr id="2" name="Title 16">
            <a:extLst>
              <a:ext uri="{FF2B5EF4-FFF2-40B4-BE49-F238E27FC236}">
                <a16:creationId xmlns:a16="http://schemas.microsoft.com/office/drawing/2014/main" id="{6319F451-48C2-EF7D-ACB0-BE8E6E441387}"/>
              </a:ext>
            </a:extLst>
          </p:cNvPr>
          <p:cNvSpPr txBox="1">
            <a:spLocks/>
          </p:cNvSpPr>
          <p:nvPr/>
        </p:nvSpPr>
        <p:spPr>
          <a:xfrm>
            <a:off x="435879" y="859575"/>
            <a:ext cx="7129693" cy="2217205"/>
          </a:xfrm>
          <a:prstGeom prst="rect">
            <a:avLst/>
          </a:prstGeom>
        </p:spPr>
        <p:txBody>
          <a:bodyPr vert="horz" lIns="91440" tIns="45720" rIns="91440" bIns="45720" rtlCol="0" anchor="b">
            <a:noAutofit/>
          </a:bodyPr>
          <a:lstStyle>
            <a:lvl1pPr algn="l" defTabSz="457200" rtl="0" eaLnBrk="1" latinLnBrk="0" hangingPunct="1">
              <a:lnSpc>
                <a:spcPct val="90000"/>
              </a:lnSpc>
              <a:spcBef>
                <a:spcPct val="0"/>
              </a:spcBef>
              <a:buNone/>
              <a:defRPr sz="8000" b="1"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sz="4400" dirty="0">
                <a:solidFill>
                  <a:srgbClr val="FFC000"/>
                </a:solidFill>
              </a:rPr>
              <a:t>Sales Performance Analysis of</a:t>
            </a:r>
            <a:br>
              <a:rPr lang="en-US" sz="4400" dirty="0">
                <a:solidFill>
                  <a:srgbClr val="FFC000"/>
                </a:solidFill>
              </a:rPr>
            </a:br>
            <a:r>
              <a:rPr lang="en-US" sz="4400" dirty="0">
                <a:solidFill>
                  <a:srgbClr val="FFC000"/>
                </a:solidFill>
              </a:rPr>
              <a:t>Walmart Stores</a:t>
            </a:r>
          </a:p>
        </p:txBody>
      </p:sp>
    </p:spTree>
    <p:extLst>
      <p:ext uri="{BB962C8B-B14F-4D97-AF65-F5344CB8AC3E}">
        <p14:creationId xmlns:p14="http://schemas.microsoft.com/office/powerpoint/2010/main" val="17238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B3558-2C8E-7139-90C6-B7DE56CDB8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3E94435-F259-83AB-AEFC-899918DF0AB5}"/>
              </a:ext>
            </a:extLst>
          </p:cNvPr>
          <p:cNvSpPr txBox="1"/>
          <p:nvPr/>
        </p:nvSpPr>
        <p:spPr>
          <a:xfrm>
            <a:off x="449055" y="320559"/>
            <a:ext cx="5404990" cy="5934125"/>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#Approach 3 (</a:t>
            </a:r>
            <a:r>
              <a:rPr lang="en-US" sz="1600" kern="100" dirty="0">
                <a:latin typeface="Gill Sans MT" panose="020B0502020104020203" pitchFamily="34" charset="0"/>
                <a:ea typeface="Calibri" panose="020F0502020204030204" pitchFamily="34" charset="0"/>
                <a:cs typeface="Mangal" panose="02040503050203030202" pitchFamily="18" charset="0"/>
              </a:rPr>
              <a:t>using join between view &amp; CTE</a:t>
            </a:r>
            <a:r>
              <a:rPr lang="en-US" sz="1600" kern="100" dirty="0">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create view branch_product_1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select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sum(</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gross_income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cogs)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group by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order by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p>
          <a:p>
            <a:pPr>
              <a:lnSpc>
                <a:spcPct val="107000"/>
              </a:lnSpc>
              <a:spcAft>
                <a:spcPts val="800"/>
              </a:spcAft>
            </a:pP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branch_product_2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(select branch, max(</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branch_product_profit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group by branch)</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bp2.branch, bp1.product_line, bp2.highest_profit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branch_product_2 bp2</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 branch_product_1 bp1</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bp1.highest_profit = bp2.highest_profit;</a:t>
            </a:r>
          </a:p>
        </p:txBody>
      </p:sp>
      <p:graphicFrame>
        <p:nvGraphicFramePr>
          <p:cNvPr id="3" name="Table 2">
            <a:extLst>
              <a:ext uri="{FF2B5EF4-FFF2-40B4-BE49-F238E27FC236}">
                <a16:creationId xmlns:a16="http://schemas.microsoft.com/office/drawing/2014/main" id="{DF346BAF-7CB5-6ABA-D2CE-7C46B1A1EF8D}"/>
              </a:ext>
            </a:extLst>
          </p:cNvPr>
          <p:cNvGraphicFramePr>
            <a:graphicFrameLocks noGrp="1"/>
          </p:cNvGraphicFramePr>
          <p:nvPr>
            <p:extLst>
              <p:ext uri="{D42A27DB-BD31-4B8C-83A1-F6EECF244321}">
                <p14:modId xmlns:p14="http://schemas.microsoft.com/office/powerpoint/2010/main" val="996473752"/>
              </p:ext>
            </p:extLst>
          </p:nvPr>
        </p:nvGraphicFramePr>
        <p:xfrm>
          <a:off x="6337957" y="1574276"/>
          <a:ext cx="5404989" cy="3963970"/>
        </p:xfrm>
        <a:graphic>
          <a:graphicData uri="http://schemas.openxmlformats.org/drawingml/2006/table">
            <a:tbl>
              <a:tblPr>
                <a:tableStyleId>{69CF1AB2-1976-4502-BF36-3FF5EA218861}</a:tableStyleId>
              </a:tblPr>
              <a:tblGrid>
                <a:gridCol w="1458010">
                  <a:extLst>
                    <a:ext uri="{9D8B030D-6E8A-4147-A177-3AD203B41FA5}">
                      <a16:colId xmlns:a16="http://schemas.microsoft.com/office/drawing/2014/main" val="4168271482"/>
                    </a:ext>
                  </a:extLst>
                </a:gridCol>
                <a:gridCol w="2290713">
                  <a:extLst>
                    <a:ext uri="{9D8B030D-6E8A-4147-A177-3AD203B41FA5}">
                      <a16:colId xmlns:a16="http://schemas.microsoft.com/office/drawing/2014/main" val="2519766675"/>
                    </a:ext>
                  </a:extLst>
                </a:gridCol>
                <a:gridCol w="1656266">
                  <a:extLst>
                    <a:ext uri="{9D8B030D-6E8A-4147-A177-3AD203B41FA5}">
                      <a16:colId xmlns:a16="http://schemas.microsoft.com/office/drawing/2014/main" val="1545290691"/>
                    </a:ext>
                  </a:extLst>
                </a:gridCol>
              </a:tblGrid>
              <a:tr h="573733">
                <a:tc>
                  <a:txBody>
                    <a:bodyPr/>
                    <a:lstStyle/>
                    <a:p>
                      <a:pPr algn="ctr" fontAlgn="b"/>
                      <a:r>
                        <a:rPr lang="en-IN" sz="1600" b="1" u="none" strike="noStrike" dirty="0">
                          <a:solidFill>
                            <a:srgbClr val="000000"/>
                          </a:solidFill>
                          <a:effectLst/>
                        </a:rPr>
                        <a:t>branch</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err="1">
                          <a:solidFill>
                            <a:srgbClr val="000000"/>
                          </a:solidFill>
                          <a:effectLst/>
                        </a:rPr>
                        <a:t>product_line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err="1">
                          <a:solidFill>
                            <a:srgbClr val="000000"/>
                          </a:solidFill>
                          <a:effectLst/>
                        </a:rPr>
                        <a:t>highest_profit</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43164016"/>
                  </a:ext>
                </a:extLst>
              </a:tr>
              <a:tr h="1130079">
                <a:tc>
                  <a:txBody>
                    <a:bodyPr/>
                    <a:lstStyle/>
                    <a:p>
                      <a:pPr algn="ctr" fontAlgn="b"/>
                      <a:r>
                        <a:rPr lang="en-IN" sz="1600" b="0" u="none" strike="noStrike" dirty="0">
                          <a:solidFill>
                            <a:srgbClr val="000000"/>
                          </a:solidFill>
                          <a:effectLst/>
                        </a:rPr>
                        <a:t>A</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Health and beauty</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-11397.97</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822"/>
                  </a:ext>
                </a:extLst>
              </a:tr>
              <a:tr h="1130079">
                <a:tc>
                  <a:txBody>
                    <a:bodyPr/>
                    <a:lstStyle/>
                    <a:p>
                      <a:pPr algn="ctr" fontAlgn="b"/>
                      <a:r>
                        <a:rPr lang="en-IN" sz="1600" b="0" u="none" strike="noStrike" dirty="0">
                          <a:solidFill>
                            <a:srgbClr val="000000"/>
                          </a:solidFill>
                          <a:effectLst/>
                        </a:rPr>
                        <a:t>B</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Food and beverages</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-13765.86</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6157375"/>
                  </a:ext>
                </a:extLst>
              </a:tr>
              <a:tr h="1130079">
                <a:tc>
                  <a:txBody>
                    <a:bodyPr/>
                    <a:lstStyle/>
                    <a:p>
                      <a:pPr algn="ctr" fontAlgn="b"/>
                      <a:r>
                        <a:rPr lang="en-IN" sz="1600" b="0" u="none" strike="noStrike">
                          <a:solidFill>
                            <a:srgbClr val="000000"/>
                          </a:solidFill>
                          <a:effectLst/>
                        </a:rPr>
                        <a:t>C</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Home and lifestyle</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-12572.17</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08357933"/>
                  </a:ext>
                </a:extLst>
              </a:tr>
            </a:tbl>
          </a:graphicData>
        </a:graphic>
      </p:graphicFrame>
      <p:sp>
        <p:nvSpPr>
          <p:cNvPr id="5" name="TextBox 4">
            <a:extLst>
              <a:ext uri="{FF2B5EF4-FFF2-40B4-BE49-F238E27FC236}">
                <a16:creationId xmlns:a16="http://schemas.microsoft.com/office/drawing/2014/main" id="{7CA4E930-31E3-28F7-BA2A-A49BC1FEE36E}"/>
              </a:ext>
            </a:extLst>
          </p:cNvPr>
          <p:cNvSpPr txBox="1"/>
          <p:nvPr/>
        </p:nvSpPr>
        <p:spPr>
          <a:xfrm>
            <a:off x="6337957" y="612743"/>
            <a:ext cx="5404988" cy="584775"/>
          </a:xfrm>
          <a:prstGeom prst="rect">
            <a:avLst/>
          </a:prstGeom>
          <a:noFill/>
        </p:spPr>
        <p:txBody>
          <a:bodyPr wrap="square" rtlCol="0">
            <a:spAutoFit/>
          </a:bodyPr>
          <a:lstStyle/>
          <a:p>
            <a:r>
              <a:rPr lang="en-US" sz="1600" b="1" kern="100" dirty="0">
                <a:solidFill>
                  <a:srgbClr val="FFC000"/>
                </a:solidFill>
                <a:latin typeface="Gill Sans MT" panose="020B0502020104020203" pitchFamily="34" charset="0"/>
                <a:cs typeface="Mangal" panose="02040503050203030202" pitchFamily="18" charset="0"/>
              </a:rPr>
              <a:t>All the above approaches provide the following output which is branch wise highest earning product line -</a:t>
            </a:r>
            <a:endParaRPr lang="en-IN" sz="1600" b="1" kern="100" dirty="0">
              <a:solidFill>
                <a:srgbClr val="FFC000"/>
              </a:solidFill>
              <a:latin typeface="Gill Sans MT" panose="020B0502020104020203" pitchFamily="34" charset="0"/>
              <a:cs typeface="Mangal" panose="02040503050203030202" pitchFamily="18" charset="0"/>
            </a:endParaRPr>
          </a:p>
        </p:txBody>
      </p:sp>
    </p:spTree>
    <p:extLst>
      <p:ext uri="{BB962C8B-B14F-4D97-AF65-F5344CB8AC3E}">
        <p14:creationId xmlns:p14="http://schemas.microsoft.com/office/powerpoint/2010/main" val="263051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AA59C-533B-A9C0-71BA-F55C4F52AC1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A7CF02-3B3E-0FD9-5D9E-9FDFF0BDBF36}"/>
              </a:ext>
            </a:extLst>
          </p:cNvPr>
          <p:cNvSpPr txBox="1"/>
          <p:nvPr/>
        </p:nvSpPr>
        <p:spPr>
          <a:xfrm>
            <a:off x="1765388" y="255327"/>
            <a:ext cx="8956602"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3: Analyzing Customer Segmentation Based on Spending</a:t>
            </a:r>
          </a:p>
          <a:p>
            <a:pPr algn="ctr">
              <a:lnSpc>
                <a:spcPct val="150000"/>
              </a:lnSpc>
            </a:pPr>
            <a:r>
              <a:rPr lang="en-US" sz="1600" dirty="0">
                <a:solidFill>
                  <a:srgbClr val="FFC000"/>
                </a:solidFill>
              </a:rPr>
              <a:t>Objective : Categorize customers into High, Medium, and Low spenders based on their total purchases..</a:t>
            </a:r>
          </a:p>
        </p:txBody>
      </p:sp>
      <p:sp>
        <p:nvSpPr>
          <p:cNvPr id="4" name="TextBox 3">
            <a:extLst>
              <a:ext uri="{FF2B5EF4-FFF2-40B4-BE49-F238E27FC236}">
                <a16:creationId xmlns:a16="http://schemas.microsoft.com/office/drawing/2014/main" id="{2D97FD39-6912-A90C-0707-11A776C0345F}"/>
              </a:ext>
            </a:extLst>
          </p:cNvPr>
          <p:cNvSpPr txBox="1"/>
          <p:nvPr/>
        </p:nvSpPr>
        <p:spPr>
          <a:xfrm>
            <a:off x="543323" y="1533398"/>
            <a:ext cx="5404990" cy="4934812"/>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#Approach 1 </a:t>
            </a:r>
            <a:r>
              <a:rPr lang="en-US" sz="1600" kern="100" dirty="0">
                <a:latin typeface="Gill Sans MT" panose="020B0502020104020203" pitchFamily="34" charset="0"/>
                <a:ea typeface="Calibri" panose="020F0502020204030204" pitchFamily="34" charset="0"/>
                <a:cs typeface="Mangal" panose="02040503050203030202" pitchFamily="18" charset="0"/>
              </a:rPr>
              <a:t>(Average of combined spending of each customer)</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create view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pass_total_sales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round(sum(cogs), 2)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avg(</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pass_total_sales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case</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&lt; 19000 then 'Low'</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&gt; 22000 then 'High'</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else 'Medium'</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end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Spending_Category</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pass_total_sales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p:txBody>
      </p:sp>
      <p:sp>
        <p:nvSpPr>
          <p:cNvPr id="2" name="TextBox 1">
            <a:extLst>
              <a:ext uri="{FF2B5EF4-FFF2-40B4-BE49-F238E27FC236}">
                <a16:creationId xmlns:a16="http://schemas.microsoft.com/office/drawing/2014/main" id="{1F4A76F8-B229-7F22-E737-0D7A10B5E033}"/>
              </a:ext>
            </a:extLst>
          </p:cNvPr>
          <p:cNvSpPr txBox="1"/>
          <p:nvPr/>
        </p:nvSpPr>
        <p:spPr>
          <a:xfrm>
            <a:off x="6243689" y="1533398"/>
            <a:ext cx="5404990" cy="4901855"/>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IN" sz="1600" kern="100" dirty="0">
                <a:latin typeface="Gill Sans MT" panose="020B0502020104020203" pitchFamily="34" charset="0"/>
                <a:cs typeface="Mangal" panose="02040503050203030202" pitchFamily="18" charset="0"/>
              </a:rPr>
              <a:t>#Approach 2 (Average of all transactions)</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select round(avg(cogs), 2) as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avg_cogs</a:t>
            </a:r>
            <a:endPar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walmart</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a:t>
            </a:r>
            <a:b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br>
            <a:endPar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each_avg</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round(avg(cogs), 2) as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avg_of_each</a:t>
            </a:r>
            <a:endPar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avg_of_each</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case</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when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avg_of_each</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&lt; 270 then 'Low'</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when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avg_of_each</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&gt; 330 then 'High'</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else 'Medium'</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end as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Spending_Cstegory</a:t>
            </a:r>
            <a:endPar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each_avg</a:t>
            </a: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234994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5A569-6B2C-4A87-508F-CF899AFC847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A08B6E8-687B-A89C-C65F-B4AB7CC2850B}"/>
              </a:ext>
            </a:extLst>
          </p:cNvPr>
          <p:cNvGraphicFramePr>
            <a:graphicFrameLocks noGrp="1"/>
          </p:cNvGraphicFramePr>
          <p:nvPr>
            <p:extLst>
              <p:ext uri="{D42A27DB-BD31-4B8C-83A1-F6EECF244321}">
                <p14:modId xmlns:p14="http://schemas.microsoft.com/office/powerpoint/2010/main" val="2609821460"/>
              </p:ext>
            </p:extLst>
          </p:nvPr>
        </p:nvGraphicFramePr>
        <p:xfrm>
          <a:off x="564145" y="559735"/>
          <a:ext cx="5170211" cy="5770814"/>
        </p:xfrm>
        <a:graphic>
          <a:graphicData uri="http://schemas.openxmlformats.org/drawingml/2006/table">
            <a:tbl>
              <a:tblPr>
                <a:tableStyleId>{69CF1AB2-1976-4502-BF36-3FF5EA218861}</a:tableStyleId>
              </a:tblPr>
              <a:tblGrid>
                <a:gridCol w="1189241">
                  <a:extLst>
                    <a:ext uri="{9D8B030D-6E8A-4147-A177-3AD203B41FA5}">
                      <a16:colId xmlns:a16="http://schemas.microsoft.com/office/drawing/2014/main" val="1605269815"/>
                    </a:ext>
                  </a:extLst>
                </a:gridCol>
                <a:gridCol w="1751467">
                  <a:extLst>
                    <a:ext uri="{9D8B030D-6E8A-4147-A177-3AD203B41FA5}">
                      <a16:colId xmlns:a16="http://schemas.microsoft.com/office/drawing/2014/main" val="1425905883"/>
                    </a:ext>
                  </a:extLst>
                </a:gridCol>
                <a:gridCol w="2229503">
                  <a:extLst>
                    <a:ext uri="{9D8B030D-6E8A-4147-A177-3AD203B41FA5}">
                      <a16:colId xmlns:a16="http://schemas.microsoft.com/office/drawing/2014/main" val="731131612"/>
                    </a:ext>
                  </a:extLst>
                </a:gridCol>
              </a:tblGrid>
              <a:tr h="641204">
                <a:tc>
                  <a:txBody>
                    <a:bodyPr/>
                    <a:lstStyle/>
                    <a:p>
                      <a:pPr marL="0" algn="ctr" defTabSz="457200" rtl="0" eaLnBrk="1" fontAlgn="b" latinLnBrk="0" hangingPunct="1"/>
                      <a:r>
                        <a:rPr lang="en-IN" sz="1600" b="1" u="none" strike="noStrike" kern="1200" dirty="0" err="1">
                          <a:solidFill>
                            <a:schemeClr val="tx1"/>
                          </a:solidFill>
                          <a:effectLst/>
                        </a:rPr>
                        <a:t>cust_id</a:t>
                      </a:r>
                      <a:endParaRPr lang="en-IN" sz="1600" b="1" u="none" strike="noStrike" kern="1200" dirty="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rPr>
                        <a:t>total_sales</a:t>
                      </a:r>
                      <a:endParaRPr lang="en-IN" sz="1600" b="1" u="none" strike="noStrike" kern="1200" dirty="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rPr>
                        <a:t>Spending_Category</a:t>
                      </a:r>
                      <a:endParaRPr lang="en-IN" sz="1600" b="1"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931354030"/>
                  </a:ext>
                </a:extLst>
              </a:tr>
              <a:tr h="341974">
                <a:tc>
                  <a:txBody>
                    <a:bodyPr/>
                    <a:lstStyle/>
                    <a:p>
                      <a:pPr marL="0" algn="ctr" defTabSz="457200" rtl="0" eaLnBrk="1" fontAlgn="b" latinLnBrk="0" hangingPunct="1"/>
                      <a:r>
                        <a:rPr lang="en-IN" sz="1600" b="0" u="none" strike="noStrike" kern="1200">
                          <a:solidFill>
                            <a:schemeClr val="tx1"/>
                          </a:solidFill>
                          <a:effectLst/>
                        </a:rPr>
                        <a:t>1</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21556.71</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3657989071"/>
                  </a:ext>
                </a:extLst>
              </a:tr>
              <a:tr h="341974">
                <a:tc>
                  <a:txBody>
                    <a:bodyPr/>
                    <a:lstStyle/>
                    <a:p>
                      <a:pPr marL="0" algn="ctr" defTabSz="457200" rtl="0" eaLnBrk="1" fontAlgn="b" latinLnBrk="0" hangingPunct="1"/>
                      <a:r>
                        <a:rPr lang="en-IN" sz="1600" b="0" u="none" strike="noStrike" kern="1200">
                          <a:solidFill>
                            <a:schemeClr val="tx1"/>
                          </a:solidFill>
                          <a:effectLst/>
                        </a:rPr>
                        <a:t>2</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22278.36</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High</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219686702"/>
                  </a:ext>
                </a:extLst>
              </a:tr>
              <a:tr h="341974">
                <a:tc>
                  <a:txBody>
                    <a:bodyPr/>
                    <a:lstStyle/>
                    <a:p>
                      <a:pPr marL="0" algn="ctr" defTabSz="457200" rtl="0" eaLnBrk="1" fontAlgn="b" latinLnBrk="0" hangingPunct="1"/>
                      <a:r>
                        <a:rPr lang="en-IN" sz="1600" b="0" u="none" strike="noStrike" kern="1200">
                          <a:solidFill>
                            <a:schemeClr val="tx1"/>
                          </a:solidFill>
                          <a:effectLst/>
                        </a:rPr>
                        <a:t>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22287.87</a:t>
                      </a:r>
                      <a:endParaRPr lang="en-IN" sz="1600" b="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High</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070657542"/>
                  </a:ext>
                </a:extLst>
              </a:tr>
              <a:tr h="341974">
                <a:tc>
                  <a:txBody>
                    <a:bodyPr/>
                    <a:lstStyle/>
                    <a:p>
                      <a:pPr marL="0" algn="ctr" defTabSz="457200" rtl="0" eaLnBrk="1" fontAlgn="b" latinLnBrk="0" hangingPunct="1"/>
                      <a:r>
                        <a:rPr lang="en-IN" sz="1600" b="0" u="none" strike="noStrike" kern="1200">
                          <a:solidFill>
                            <a:schemeClr val="tx1"/>
                          </a:solidFill>
                          <a:effectLst/>
                        </a:rPr>
                        <a:t>4</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16815.92</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Low</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058722769"/>
                  </a:ext>
                </a:extLst>
              </a:tr>
              <a:tr h="341974">
                <a:tc>
                  <a:txBody>
                    <a:bodyPr/>
                    <a:lstStyle/>
                    <a:p>
                      <a:pPr marL="0" algn="ctr" defTabSz="457200" rtl="0" eaLnBrk="1" fontAlgn="b" latinLnBrk="0" hangingPunct="1"/>
                      <a:r>
                        <a:rPr lang="en-IN" sz="1600" b="0" u="none" strike="noStrike" kern="1200">
                          <a:solidFill>
                            <a:schemeClr val="tx1"/>
                          </a:solidFill>
                          <a:effectLst/>
                        </a:rPr>
                        <a:t>5</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18697.18</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Low</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1486834236"/>
                  </a:ext>
                </a:extLst>
              </a:tr>
              <a:tr h="341974">
                <a:tc>
                  <a:txBody>
                    <a:bodyPr/>
                    <a:lstStyle/>
                    <a:p>
                      <a:pPr marL="0" algn="ctr" defTabSz="457200" rtl="0" eaLnBrk="1" fontAlgn="b" latinLnBrk="0" hangingPunct="1"/>
                      <a:r>
                        <a:rPr lang="en-IN" sz="1600" b="0" u="none" strike="noStrike" kern="1200" dirty="0">
                          <a:solidFill>
                            <a:schemeClr val="tx1"/>
                          </a:solidFill>
                          <a:effectLst/>
                        </a:rPr>
                        <a:t>6</a:t>
                      </a:r>
                      <a:endParaRPr lang="en-IN" sz="1600" b="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19708.53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Medium</a:t>
                      </a:r>
                      <a:endParaRPr lang="en-IN" sz="1600" b="0" u="none" strike="noStrike" kern="120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1339962082"/>
                  </a:ext>
                </a:extLst>
              </a:tr>
              <a:tr h="341974">
                <a:tc>
                  <a:txBody>
                    <a:bodyPr/>
                    <a:lstStyle/>
                    <a:p>
                      <a:pPr marL="0" algn="ctr" defTabSz="457200" rtl="0" eaLnBrk="1" fontAlgn="b" latinLnBrk="0" hangingPunct="1"/>
                      <a:r>
                        <a:rPr lang="en-IN" sz="1600" b="0" u="none" strike="noStrike" kern="1200">
                          <a:solidFill>
                            <a:schemeClr val="tx1"/>
                          </a:solidFill>
                          <a:effectLst/>
                        </a:rPr>
                        <a:t>7</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19645.8</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237763867"/>
                  </a:ext>
                </a:extLst>
              </a:tr>
              <a:tr h="341974">
                <a:tc>
                  <a:txBody>
                    <a:bodyPr/>
                    <a:lstStyle/>
                    <a:p>
                      <a:pPr marL="0" algn="ctr" defTabSz="457200" rtl="0" eaLnBrk="1" fontAlgn="b" latinLnBrk="0" hangingPunct="1"/>
                      <a:r>
                        <a:rPr lang="en-IN" sz="1600" b="0" u="none" strike="noStrike" kern="1200" dirty="0">
                          <a:solidFill>
                            <a:schemeClr val="tx1"/>
                          </a:solidFill>
                          <a:effectLst/>
                        </a:rPr>
                        <a:t>8</a:t>
                      </a:r>
                      <a:endParaRPr lang="en-IN" sz="1600" b="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25366.04</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High</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3900468841"/>
                  </a:ext>
                </a:extLst>
              </a:tr>
              <a:tr h="341974">
                <a:tc>
                  <a:txBody>
                    <a:bodyPr/>
                    <a:lstStyle/>
                    <a:p>
                      <a:pPr marL="0" algn="ctr" defTabSz="457200" rtl="0" eaLnBrk="1" fontAlgn="b" latinLnBrk="0" hangingPunct="1"/>
                      <a:r>
                        <a:rPr lang="en-IN" sz="1600" b="0" u="none" strike="noStrike" kern="1200">
                          <a:solidFill>
                            <a:schemeClr val="tx1"/>
                          </a:solidFill>
                          <a:effectLst/>
                        </a:rPr>
                        <a:t>9</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18725.33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Low</a:t>
                      </a:r>
                      <a:endParaRPr lang="en-IN" sz="1600" b="0" u="none" strike="noStrike" kern="120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931462428"/>
                  </a:ext>
                </a:extLst>
              </a:tr>
              <a:tr h="341974">
                <a:tc>
                  <a:txBody>
                    <a:bodyPr/>
                    <a:lstStyle/>
                    <a:p>
                      <a:pPr marL="0" algn="ctr" defTabSz="457200" rtl="0" eaLnBrk="1" fontAlgn="b" latinLnBrk="0" hangingPunct="1"/>
                      <a:r>
                        <a:rPr lang="en-IN" sz="1600" b="0" u="none" strike="noStrike" kern="1200">
                          <a:solidFill>
                            <a:schemeClr val="tx1"/>
                          </a:solidFill>
                          <a:effectLst/>
                        </a:rPr>
                        <a:t>10</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19737.08</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4070687730"/>
                  </a:ext>
                </a:extLst>
              </a:tr>
              <a:tr h="341974">
                <a:tc>
                  <a:txBody>
                    <a:bodyPr/>
                    <a:lstStyle/>
                    <a:p>
                      <a:pPr marL="0" algn="ctr" defTabSz="457200" rtl="0" eaLnBrk="1" fontAlgn="b" latinLnBrk="0" hangingPunct="1"/>
                      <a:r>
                        <a:rPr lang="en-IN" sz="1600" b="0" u="none" strike="noStrike" kern="1200">
                          <a:solidFill>
                            <a:schemeClr val="tx1"/>
                          </a:solidFill>
                          <a:effectLst/>
                        </a:rPr>
                        <a:t>11</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20379.83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3199584652"/>
                  </a:ext>
                </a:extLst>
              </a:tr>
              <a:tr h="341974">
                <a:tc>
                  <a:txBody>
                    <a:bodyPr/>
                    <a:lstStyle/>
                    <a:p>
                      <a:pPr marL="0" algn="ctr" defTabSz="457200" rtl="0" eaLnBrk="1" fontAlgn="b" latinLnBrk="0" hangingPunct="1"/>
                      <a:r>
                        <a:rPr lang="en-IN" sz="1600" b="0" u="none" strike="noStrike" kern="1200">
                          <a:solidFill>
                            <a:schemeClr val="tx1"/>
                          </a:solidFill>
                          <a:effectLst/>
                        </a:rPr>
                        <a:t>12</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20686.33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1390954875"/>
                  </a:ext>
                </a:extLst>
              </a:tr>
              <a:tr h="341974">
                <a:tc>
                  <a:txBody>
                    <a:bodyPr/>
                    <a:lstStyle/>
                    <a:p>
                      <a:pPr marL="0" algn="ctr" defTabSz="457200" rtl="0" eaLnBrk="1" fontAlgn="b" latinLnBrk="0" hangingPunct="1"/>
                      <a:r>
                        <a:rPr lang="en-IN" sz="1600" b="0" u="none" strike="noStrike" kern="1200">
                          <a:solidFill>
                            <a:schemeClr val="tx1"/>
                          </a:solidFill>
                          <a:effectLst/>
                        </a:rPr>
                        <a:t>13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20060.63</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400558757"/>
                  </a:ext>
                </a:extLst>
              </a:tr>
              <a:tr h="341974">
                <a:tc>
                  <a:txBody>
                    <a:bodyPr/>
                    <a:lstStyle/>
                    <a:p>
                      <a:pPr marL="0" algn="ctr" defTabSz="457200" rtl="0" eaLnBrk="1" fontAlgn="b" latinLnBrk="0" hangingPunct="1"/>
                      <a:r>
                        <a:rPr lang="en-IN" sz="1600" b="0" u="none" strike="noStrike" kern="1200">
                          <a:solidFill>
                            <a:schemeClr val="tx1"/>
                          </a:solidFill>
                          <a:effectLst/>
                        </a:rPr>
                        <a:t>14</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20047.05</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369297310"/>
                  </a:ext>
                </a:extLst>
              </a:tr>
              <a:tr h="341974">
                <a:tc>
                  <a:txBody>
                    <a:bodyPr/>
                    <a:lstStyle/>
                    <a:p>
                      <a:pPr marL="0" algn="ctr" defTabSz="457200" rtl="0" eaLnBrk="1" fontAlgn="b" latinLnBrk="0" hangingPunct="1"/>
                      <a:r>
                        <a:rPr lang="en-IN" sz="1600" b="0" u="none" strike="noStrike" kern="1200">
                          <a:solidFill>
                            <a:schemeClr val="tx1"/>
                          </a:solidFill>
                          <a:effectLst/>
                        </a:rPr>
                        <a:t>15</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21594.72</a:t>
                      </a:r>
                      <a:endParaRPr lang="en-IN" sz="1600" b="0" u="none" strike="noStrike" kern="1200">
                        <a:solidFill>
                          <a:schemeClr val="tx1"/>
                        </a:solidFill>
                        <a:effectLst/>
                        <a:latin typeface="+mn-lt"/>
                        <a:ea typeface="+mn-ea"/>
                        <a:cs typeface="+mn-cs"/>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Medium</a:t>
                      </a:r>
                      <a:endParaRPr lang="en-IN" sz="1600" b="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2727816176"/>
                  </a:ext>
                </a:extLst>
              </a:tr>
            </a:tbl>
          </a:graphicData>
        </a:graphic>
      </p:graphicFrame>
      <p:pic>
        <p:nvPicPr>
          <p:cNvPr id="3" name="Picture 2">
            <a:extLst>
              <a:ext uri="{FF2B5EF4-FFF2-40B4-BE49-F238E27FC236}">
                <a16:creationId xmlns:a16="http://schemas.microsoft.com/office/drawing/2014/main" id="{B278DA23-6C25-481F-0CA2-3CEDC615A250}"/>
              </a:ext>
            </a:extLst>
          </p:cNvPr>
          <p:cNvPicPr>
            <a:picLocks noChangeAspect="1"/>
          </p:cNvPicPr>
          <p:nvPr/>
        </p:nvPicPr>
        <p:blipFill>
          <a:blip r:embed="rId2"/>
          <a:stretch>
            <a:fillRect/>
          </a:stretch>
        </p:blipFill>
        <p:spPr>
          <a:xfrm>
            <a:off x="6457644" y="2446257"/>
            <a:ext cx="5170211" cy="3884295"/>
          </a:xfrm>
          <a:prstGeom prst="rect">
            <a:avLst/>
          </a:prstGeom>
        </p:spPr>
      </p:pic>
      <p:pic>
        <p:nvPicPr>
          <p:cNvPr id="8" name="Picture 7">
            <a:extLst>
              <a:ext uri="{FF2B5EF4-FFF2-40B4-BE49-F238E27FC236}">
                <a16:creationId xmlns:a16="http://schemas.microsoft.com/office/drawing/2014/main" id="{E40A4C27-79BF-2161-F6EB-1DB97E7AFB54}"/>
              </a:ext>
            </a:extLst>
          </p:cNvPr>
          <p:cNvPicPr>
            <a:picLocks noChangeAspect="1"/>
          </p:cNvPicPr>
          <p:nvPr/>
        </p:nvPicPr>
        <p:blipFill>
          <a:blip r:embed="rId3"/>
          <a:srcRect l="1581" t="2771" r="39420"/>
          <a:stretch/>
        </p:blipFill>
        <p:spPr>
          <a:xfrm>
            <a:off x="9979217" y="527448"/>
            <a:ext cx="1648638" cy="1373005"/>
          </a:xfrm>
          <a:prstGeom prst="rect">
            <a:avLst/>
          </a:prstGeom>
        </p:spPr>
      </p:pic>
      <p:pic>
        <p:nvPicPr>
          <p:cNvPr id="10" name="Picture 9">
            <a:extLst>
              <a:ext uri="{FF2B5EF4-FFF2-40B4-BE49-F238E27FC236}">
                <a16:creationId xmlns:a16="http://schemas.microsoft.com/office/drawing/2014/main" id="{EC4BA82E-E32A-C4CC-93AC-2B819F05B396}"/>
              </a:ext>
            </a:extLst>
          </p:cNvPr>
          <p:cNvPicPr>
            <a:picLocks noChangeAspect="1"/>
          </p:cNvPicPr>
          <p:nvPr/>
        </p:nvPicPr>
        <p:blipFill>
          <a:blip r:embed="rId4"/>
          <a:srcRect l="1200" t="4998" r="-155" b="5134"/>
          <a:stretch/>
        </p:blipFill>
        <p:spPr>
          <a:xfrm>
            <a:off x="6457644" y="559734"/>
            <a:ext cx="1721679" cy="1269065"/>
          </a:xfrm>
          <a:prstGeom prst="rect">
            <a:avLst/>
          </a:prstGeom>
        </p:spPr>
      </p:pic>
      <p:pic>
        <p:nvPicPr>
          <p:cNvPr id="12" name="Picture 11">
            <a:extLst>
              <a:ext uri="{FF2B5EF4-FFF2-40B4-BE49-F238E27FC236}">
                <a16:creationId xmlns:a16="http://schemas.microsoft.com/office/drawing/2014/main" id="{0EC804B1-E5DD-F07E-D11D-78184CD74A17}"/>
              </a:ext>
            </a:extLst>
          </p:cNvPr>
          <p:cNvPicPr>
            <a:picLocks noChangeAspect="1"/>
          </p:cNvPicPr>
          <p:nvPr/>
        </p:nvPicPr>
        <p:blipFill>
          <a:blip r:embed="rId5"/>
          <a:stretch>
            <a:fillRect/>
          </a:stretch>
        </p:blipFill>
        <p:spPr>
          <a:xfrm>
            <a:off x="8214614" y="527448"/>
            <a:ext cx="1729312" cy="1295436"/>
          </a:xfrm>
          <a:prstGeom prst="rect">
            <a:avLst/>
          </a:prstGeom>
        </p:spPr>
      </p:pic>
    </p:spTree>
    <p:extLst>
      <p:ext uri="{BB962C8B-B14F-4D97-AF65-F5344CB8AC3E}">
        <p14:creationId xmlns:p14="http://schemas.microsoft.com/office/powerpoint/2010/main" val="182244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14E9-1330-D0B1-7B2A-82AF30339B9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82769A2-C9F4-45ED-73E2-D9FDDFBF8ADD}"/>
              </a:ext>
            </a:extLst>
          </p:cNvPr>
          <p:cNvSpPr txBox="1"/>
          <p:nvPr/>
        </p:nvSpPr>
        <p:spPr>
          <a:xfrm>
            <a:off x="1409026" y="255327"/>
            <a:ext cx="9669325"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4: Detecting Anomalies in Sales Transactions</a:t>
            </a:r>
          </a:p>
          <a:p>
            <a:pPr algn="ctr">
              <a:lnSpc>
                <a:spcPct val="150000"/>
              </a:lnSpc>
            </a:pPr>
            <a:r>
              <a:rPr lang="en-US" sz="1600" dirty="0">
                <a:solidFill>
                  <a:srgbClr val="FFC000"/>
                </a:solidFill>
              </a:rPr>
              <a:t>Objective : Identify unusually high or low sales transactions compared to the average for each product line.</a:t>
            </a:r>
          </a:p>
        </p:txBody>
      </p:sp>
      <p:sp>
        <p:nvSpPr>
          <p:cNvPr id="4" name="TextBox 3">
            <a:extLst>
              <a:ext uri="{FF2B5EF4-FFF2-40B4-BE49-F238E27FC236}">
                <a16:creationId xmlns:a16="http://schemas.microsoft.com/office/drawing/2014/main" id="{82581A84-B101-F378-243E-7BC3E52FD58D}"/>
              </a:ext>
            </a:extLst>
          </p:cNvPr>
          <p:cNvSpPr txBox="1"/>
          <p:nvPr/>
        </p:nvSpPr>
        <p:spPr>
          <a:xfrm>
            <a:off x="543323" y="1533398"/>
            <a:ext cx="5404990" cy="5292346"/>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t>
            </a:r>
            <a:r>
              <a:rPr lang="en-US" sz="1600" kern="100" dirty="0">
                <a:latin typeface="Gill Sans MT" panose="020B0502020104020203" pitchFamily="34" charset="0"/>
                <a:ea typeface="Calibri" panose="020F0502020204030204" pitchFamily="34" charset="0"/>
                <a:cs typeface="Mangal" panose="02040503050203030202" pitchFamily="18" charset="0"/>
              </a:rPr>
              <a:t> 5% outliers are considered as anomalies using magnitude of ± 2 standard deviations from average.</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avg_by_pl</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round(avg(total),2) as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avg_sales</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stddev</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 as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std_dev</a:t>
            </a:r>
            <a:endPar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endPar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w.invoice_id</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a.product_line</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a.avg_sales</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round(</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w.total</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2) as sales</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w</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avg_by_pl</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w.product_line</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a.product_line</a:t>
            </a:r>
            <a:endPar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w.total</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&gt;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avg_sales</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std_dev</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*2)</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w.total</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&lt;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avg_sales</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5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std_dev</a:t>
            </a: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*2)</a:t>
            </a:r>
          </a:p>
          <a:p>
            <a:pPr>
              <a:lnSpc>
                <a:spcPct val="107000"/>
              </a:lnSpc>
              <a:spcAft>
                <a:spcPts val="800"/>
              </a:spcAft>
            </a:pPr>
            <a:r>
              <a:rPr lang="en-US" sz="15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sales desc;</a:t>
            </a:r>
          </a:p>
        </p:txBody>
      </p:sp>
      <p:graphicFrame>
        <p:nvGraphicFramePr>
          <p:cNvPr id="3" name="Table 2">
            <a:extLst>
              <a:ext uri="{FF2B5EF4-FFF2-40B4-BE49-F238E27FC236}">
                <a16:creationId xmlns:a16="http://schemas.microsoft.com/office/drawing/2014/main" id="{C341A665-BC63-C1FD-954E-75FC82EED9E1}"/>
              </a:ext>
            </a:extLst>
          </p:cNvPr>
          <p:cNvGraphicFramePr>
            <a:graphicFrameLocks noGrp="1"/>
          </p:cNvGraphicFramePr>
          <p:nvPr>
            <p:extLst>
              <p:ext uri="{D42A27DB-BD31-4B8C-83A1-F6EECF244321}">
                <p14:modId xmlns:p14="http://schemas.microsoft.com/office/powerpoint/2010/main" val="2512378211"/>
              </p:ext>
            </p:extLst>
          </p:nvPr>
        </p:nvGraphicFramePr>
        <p:xfrm>
          <a:off x="6337953" y="1533397"/>
          <a:ext cx="5404992" cy="4942758"/>
        </p:xfrm>
        <a:graphic>
          <a:graphicData uri="http://schemas.openxmlformats.org/drawingml/2006/table">
            <a:tbl>
              <a:tblPr>
                <a:tableStyleId>{B301B821-A1FF-4177-AEE7-76D212191A09}</a:tableStyleId>
              </a:tblPr>
              <a:tblGrid>
                <a:gridCol w="1354319">
                  <a:extLst>
                    <a:ext uri="{9D8B030D-6E8A-4147-A177-3AD203B41FA5}">
                      <a16:colId xmlns:a16="http://schemas.microsoft.com/office/drawing/2014/main" val="2240760571"/>
                    </a:ext>
                  </a:extLst>
                </a:gridCol>
                <a:gridCol w="1838227">
                  <a:extLst>
                    <a:ext uri="{9D8B030D-6E8A-4147-A177-3AD203B41FA5}">
                      <a16:colId xmlns:a16="http://schemas.microsoft.com/office/drawing/2014/main" val="3815724080"/>
                    </a:ext>
                  </a:extLst>
                </a:gridCol>
                <a:gridCol w="1131216">
                  <a:extLst>
                    <a:ext uri="{9D8B030D-6E8A-4147-A177-3AD203B41FA5}">
                      <a16:colId xmlns:a16="http://schemas.microsoft.com/office/drawing/2014/main" val="3557002885"/>
                    </a:ext>
                  </a:extLst>
                </a:gridCol>
                <a:gridCol w="1081230">
                  <a:extLst>
                    <a:ext uri="{9D8B030D-6E8A-4147-A177-3AD203B41FA5}">
                      <a16:colId xmlns:a16="http://schemas.microsoft.com/office/drawing/2014/main" val="3460209592"/>
                    </a:ext>
                  </a:extLst>
                </a:gridCol>
              </a:tblGrid>
              <a:tr h="246619">
                <a:tc>
                  <a:txBody>
                    <a:bodyPr/>
                    <a:lstStyle/>
                    <a:p>
                      <a:pPr algn="ctr" fontAlgn="b"/>
                      <a:r>
                        <a:rPr lang="en-IN" sz="1400" b="1" u="none" strike="noStrike" dirty="0" err="1">
                          <a:solidFill>
                            <a:srgbClr val="000000"/>
                          </a:solidFill>
                          <a:effectLst/>
                        </a:rPr>
                        <a:t>invoice_id</a:t>
                      </a:r>
                      <a:endParaRPr lang="en-IN" sz="1400" b="1"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1" u="none" strike="noStrike" dirty="0" err="1">
                          <a:solidFill>
                            <a:srgbClr val="000000"/>
                          </a:solidFill>
                          <a:effectLst/>
                        </a:rPr>
                        <a:t>product_line</a:t>
                      </a:r>
                      <a:endParaRPr lang="en-IN" sz="1400" b="1"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1" u="none" strike="noStrike" dirty="0" err="1">
                          <a:solidFill>
                            <a:srgbClr val="000000"/>
                          </a:solidFill>
                          <a:effectLst/>
                        </a:rPr>
                        <a:t>avg_sales</a:t>
                      </a:r>
                      <a:endParaRPr lang="en-IN" sz="1400" b="1"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1" u="none" strike="noStrike" dirty="0">
                          <a:solidFill>
                            <a:srgbClr val="000000"/>
                          </a:solidFill>
                          <a:effectLst/>
                        </a:rPr>
                        <a:t>sales</a:t>
                      </a:r>
                      <a:endParaRPr lang="en-IN" sz="1400" b="1" i="0" u="none" strike="noStrike" dirty="0">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536107471"/>
                  </a:ext>
                </a:extLst>
              </a:tr>
              <a:tr h="363281">
                <a:tc>
                  <a:txBody>
                    <a:bodyPr/>
                    <a:lstStyle/>
                    <a:p>
                      <a:pPr algn="ctr" fontAlgn="b"/>
                      <a:r>
                        <a:rPr lang="en-IN" sz="1400" b="0" u="none" strike="noStrike">
                          <a:solidFill>
                            <a:srgbClr val="000000"/>
                          </a:solidFill>
                          <a:effectLst/>
                        </a:rPr>
                        <a:t>860-79-0874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Fashion accessories</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305.09</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1042.65</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4231781718"/>
                  </a:ext>
                </a:extLst>
              </a:tr>
              <a:tr h="363281">
                <a:tc>
                  <a:txBody>
                    <a:bodyPr/>
                    <a:lstStyle/>
                    <a:p>
                      <a:pPr algn="ctr" fontAlgn="b"/>
                      <a:r>
                        <a:rPr lang="en-IN" sz="1400" b="0" u="none" strike="noStrike" dirty="0">
                          <a:solidFill>
                            <a:srgbClr val="000000"/>
                          </a:solidFill>
                          <a:effectLst/>
                        </a:rPr>
                        <a:t>687-47-8271</a:t>
                      </a:r>
                      <a:endParaRPr lang="en-IN" sz="1400" b="0"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Fashion accessories</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rPr>
                        <a:t>305.09</a:t>
                      </a:r>
                      <a:endParaRPr lang="en-IN" sz="1400" b="0"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1039.29</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3488426198"/>
                  </a:ext>
                </a:extLst>
              </a:tr>
              <a:tr h="246619">
                <a:tc>
                  <a:txBody>
                    <a:bodyPr/>
                    <a:lstStyle/>
                    <a:p>
                      <a:pPr algn="ctr" fontAlgn="b"/>
                      <a:r>
                        <a:rPr lang="en-IN" sz="1400" b="0" u="none" strike="noStrike">
                          <a:solidFill>
                            <a:srgbClr val="000000"/>
                          </a:solidFill>
                          <a:effectLst/>
                        </a:rPr>
                        <a:t>283-26-5248</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Food and beverages</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322.67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1034.46</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3741562002"/>
                  </a:ext>
                </a:extLst>
              </a:tr>
              <a:tr h="246619">
                <a:tc>
                  <a:txBody>
                    <a:bodyPr/>
                    <a:lstStyle/>
                    <a:p>
                      <a:pPr algn="ctr" fontAlgn="b"/>
                      <a:r>
                        <a:rPr lang="en-IN" sz="1400" b="0" u="none" strike="noStrike">
                          <a:solidFill>
                            <a:srgbClr val="000000"/>
                          </a:solidFill>
                          <a:effectLst/>
                        </a:rPr>
                        <a:t>751-41-9720</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rPr>
                        <a:t>Home and lifestyle</a:t>
                      </a:r>
                      <a:endParaRPr lang="en-IN" sz="1400" b="0"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336.64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1023.75</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159184443"/>
                  </a:ext>
                </a:extLst>
              </a:tr>
              <a:tr h="246619">
                <a:tc>
                  <a:txBody>
                    <a:bodyPr/>
                    <a:lstStyle/>
                    <a:p>
                      <a:pPr algn="ctr" fontAlgn="b"/>
                      <a:r>
                        <a:rPr lang="en-IN" sz="1400" b="0" u="none" strike="noStrike">
                          <a:solidFill>
                            <a:srgbClr val="000000"/>
                          </a:solidFill>
                          <a:effectLst/>
                        </a:rPr>
                        <a:t>303-96-2227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rPr>
                        <a:t>Home and lifestyle</a:t>
                      </a:r>
                      <a:endParaRPr lang="en-IN" sz="1400" b="0"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rPr>
                        <a:t>336.64</a:t>
                      </a:r>
                      <a:endParaRPr lang="en-IN" sz="1400" b="0" i="0" u="none" strike="noStrike" dirty="0">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1022.49</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1902221475"/>
                  </a:ext>
                </a:extLst>
              </a:tr>
              <a:tr h="246619">
                <a:tc>
                  <a:txBody>
                    <a:bodyPr/>
                    <a:lstStyle/>
                    <a:p>
                      <a:pPr algn="ctr" fontAlgn="b"/>
                      <a:r>
                        <a:rPr lang="en-IN" sz="1400" b="0" u="none" strike="noStrike">
                          <a:solidFill>
                            <a:srgbClr val="000000"/>
                          </a:solidFill>
                          <a:effectLst/>
                        </a:rPr>
                        <a:t>744-16-7898</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Home and lifestyle</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336.64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1022.38</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1157832720"/>
                  </a:ext>
                </a:extLst>
              </a:tr>
              <a:tr h="363281">
                <a:tc>
                  <a:txBody>
                    <a:bodyPr/>
                    <a:lstStyle/>
                    <a:p>
                      <a:pPr algn="ctr" fontAlgn="b"/>
                      <a:r>
                        <a:rPr lang="en-IN" sz="1400" b="0" u="none" strike="noStrike">
                          <a:solidFill>
                            <a:srgbClr val="000000"/>
                          </a:solidFill>
                          <a:effectLst/>
                        </a:rPr>
                        <a:t>271-88-8734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Fashion accessories</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305.09</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1020.7</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1814154404"/>
                  </a:ext>
                </a:extLst>
              </a:tr>
              <a:tr h="246619">
                <a:tc>
                  <a:txBody>
                    <a:bodyPr/>
                    <a:lstStyle/>
                    <a:p>
                      <a:pPr algn="ctr" fontAlgn="b"/>
                      <a:r>
                        <a:rPr lang="en-IN" sz="1400" b="0" u="none" strike="noStrike">
                          <a:solidFill>
                            <a:srgbClr val="000000"/>
                          </a:solidFill>
                          <a:effectLst/>
                        </a:rPr>
                        <a:t>234-65-2137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Home and lifestyle</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336.64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1003.59</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2576738303"/>
                  </a:ext>
                </a:extLst>
              </a:tr>
              <a:tr h="246619">
                <a:tc>
                  <a:txBody>
                    <a:bodyPr/>
                    <a:lstStyle/>
                    <a:p>
                      <a:pPr algn="ctr" fontAlgn="b"/>
                      <a:r>
                        <a:rPr lang="en-IN" sz="1400" b="0" u="none" strike="noStrike">
                          <a:solidFill>
                            <a:srgbClr val="000000"/>
                          </a:solidFill>
                          <a:effectLst/>
                        </a:rPr>
                        <a:t>554-42-2417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Sports and travel</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332.07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1002.12</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1701484149"/>
                  </a:ext>
                </a:extLst>
              </a:tr>
              <a:tr h="246619">
                <a:tc>
                  <a:txBody>
                    <a:bodyPr/>
                    <a:lstStyle/>
                    <a:p>
                      <a:pPr algn="ctr" fontAlgn="b"/>
                      <a:r>
                        <a:rPr lang="en-IN" sz="1400" b="0" u="none" strike="noStrike">
                          <a:solidFill>
                            <a:srgbClr val="000000"/>
                          </a:solidFill>
                          <a:effectLst/>
                        </a:rPr>
                        <a:t>325-77-6186</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Home and lifestyle</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336.64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951.82</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2317368788"/>
                  </a:ext>
                </a:extLst>
              </a:tr>
              <a:tr h="363281">
                <a:tc>
                  <a:txBody>
                    <a:bodyPr/>
                    <a:lstStyle/>
                    <a:p>
                      <a:pPr algn="ctr" fontAlgn="b"/>
                      <a:r>
                        <a:rPr lang="en-IN" sz="1400" b="0" u="none" strike="noStrike">
                          <a:solidFill>
                            <a:srgbClr val="000000"/>
                          </a:solidFill>
                          <a:effectLst/>
                        </a:rPr>
                        <a:t>280-17-4359</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Health and beauty</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323.64</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dirty="0">
                          <a:solidFill>
                            <a:srgbClr val="000000"/>
                          </a:solidFill>
                          <a:effectLst/>
                        </a:rPr>
                        <a:t>950.25</a:t>
                      </a:r>
                      <a:endParaRPr lang="en-IN" sz="1400" b="0" i="0" u="none" strike="noStrike" dirty="0">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840958190"/>
                  </a:ext>
                </a:extLst>
              </a:tr>
              <a:tr h="246619">
                <a:tc>
                  <a:txBody>
                    <a:bodyPr/>
                    <a:lstStyle/>
                    <a:p>
                      <a:pPr algn="ctr" fontAlgn="b"/>
                      <a:r>
                        <a:rPr lang="en-IN" sz="1400" b="0" u="none" strike="noStrike">
                          <a:solidFill>
                            <a:srgbClr val="000000"/>
                          </a:solidFill>
                          <a:effectLst/>
                        </a:rPr>
                        <a:t>219-22-9386</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Sports and travel</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332.07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944.62</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2826966261"/>
                  </a:ext>
                </a:extLst>
              </a:tr>
              <a:tr h="363281">
                <a:tc>
                  <a:txBody>
                    <a:bodyPr/>
                    <a:lstStyle/>
                    <a:p>
                      <a:pPr algn="ctr" fontAlgn="b"/>
                      <a:r>
                        <a:rPr lang="en-IN" sz="1400" b="0" u="none" strike="noStrike">
                          <a:solidFill>
                            <a:srgbClr val="000000"/>
                          </a:solidFill>
                          <a:effectLst/>
                        </a:rPr>
                        <a:t>702-83-5291</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Fashion accessories</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305.09</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943.3</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2291709551"/>
                  </a:ext>
                </a:extLst>
              </a:tr>
              <a:tr h="246619">
                <a:tc>
                  <a:txBody>
                    <a:bodyPr/>
                    <a:lstStyle/>
                    <a:p>
                      <a:pPr algn="ctr" fontAlgn="b"/>
                      <a:r>
                        <a:rPr lang="en-IN" sz="1400" b="0" u="none" strike="noStrike">
                          <a:solidFill>
                            <a:srgbClr val="000000"/>
                          </a:solidFill>
                          <a:effectLst/>
                        </a:rPr>
                        <a:t>731-81-9469</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Sports and travel</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332.07</a:t>
                      </a:r>
                      <a:endParaRPr lang="en-IN" sz="1400" b="0" i="0" u="none" strike="noStrike">
                        <a:solidFill>
                          <a:srgbClr val="000000"/>
                        </a:solidFill>
                        <a:effectLst/>
                        <a:latin typeface="Calibri" panose="020F0502020204030204" pitchFamily="34" charset="0"/>
                      </a:endParaRPr>
                    </a:p>
                  </a:txBody>
                  <a:tcPr marL="3878" marR="3878" marT="3878" marB="0" anchor="ctr"/>
                </a:tc>
                <a:tc>
                  <a:txBody>
                    <a:bodyPr/>
                    <a:lstStyle/>
                    <a:p>
                      <a:pPr algn="ctr" fontAlgn="b"/>
                      <a:r>
                        <a:rPr lang="en-IN" sz="1400" b="0" u="none" strike="noStrike">
                          <a:solidFill>
                            <a:srgbClr val="000000"/>
                          </a:solidFill>
                          <a:effectLst/>
                        </a:rPr>
                        <a:t>942.9</a:t>
                      </a:r>
                      <a:endParaRPr lang="en-IN" sz="1400" b="0" i="0" u="none" strike="noStrike">
                        <a:solidFill>
                          <a:srgbClr val="000000"/>
                        </a:solidFill>
                        <a:effectLst/>
                        <a:latin typeface="Calibri" panose="020F0502020204030204" pitchFamily="34" charset="0"/>
                      </a:endParaRPr>
                    </a:p>
                  </a:txBody>
                  <a:tcPr marL="3878" marR="3878" marT="3878" marB="0" anchor="ctr"/>
                </a:tc>
                <a:extLst>
                  <a:ext uri="{0D108BD9-81ED-4DB2-BD59-A6C34878D82A}">
                    <a16:rowId xmlns:a16="http://schemas.microsoft.com/office/drawing/2014/main" val="2971049045"/>
                  </a:ext>
                </a:extLst>
              </a:tr>
              <a:tr h="363281">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extLst>
                  <a:ext uri="{0D108BD9-81ED-4DB2-BD59-A6C34878D82A}">
                    <a16:rowId xmlns:a16="http://schemas.microsoft.com/office/drawing/2014/main" val="183031762"/>
                  </a:ext>
                </a:extLst>
              </a:tr>
              <a:tr h="296882">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tc>
                  <a:txBody>
                    <a:bodyPr/>
                    <a:lstStyle/>
                    <a:p>
                      <a:pPr algn="ctr" fontAlgn="b"/>
                      <a:r>
                        <a:rPr lang="en-US"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Calibri" panose="020F0502020204030204" pitchFamily="34" charset="0"/>
                      </a:endParaRPr>
                    </a:p>
                  </a:txBody>
                  <a:tcPr marL="3878" marR="3878" marT="3878" marB="0"/>
                </a:tc>
                <a:extLst>
                  <a:ext uri="{0D108BD9-81ED-4DB2-BD59-A6C34878D82A}">
                    <a16:rowId xmlns:a16="http://schemas.microsoft.com/office/drawing/2014/main" val="1423312845"/>
                  </a:ext>
                </a:extLst>
              </a:tr>
            </a:tbl>
          </a:graphicData>
        </a:graphic>
      </p:graphicFrame>
    </p:spTree>
    <p:extLst>
      <p:ext uri="{BB962C8B-B14F-4D97-AF65-F5344CB8AC3E}">
        <p14:creationId xmlns:p14="http://schemas.microsoft.com/office/powerpoint/2010/main" val="194694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BDF20-B91F-31FE-7F76-3932F99609C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24564A2-F437-D782-FDA0-9BBA2CC0B0F7}"/>
              </a:ext>
            </a:extLst>
          </p:cNvPr>
          <p:cNvSpPr txBox="1"/>
          <p:nvPr/>
        </p:nvSpPr>
        <p:spPr>
          <a:xfrm>
            <a:off x="1995340" y="255327"/>
            <a:ext cx="8201320"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5: Most Popular Payment Method by City</a:t>
            </a:r>
          </a:p>
          <a:p>
            <a:pPr algn="ctr">
              <a:lnSpc>
                <a:spcPct val="150000"/>
              </a:lnSpc>
            </a:pPr>
            <a:r>
              <a:rPr lang="en-US" sz="1600" dirty="0">
                <a:solidFill>
                  <a:srgbClr val="FFC000"/>
                </a:solidFill>
              </a:rPr>
              <a:t>Objective : Determine the most frequently used payment method in each city.</a:t>
            </a:r>
          </a:p>
        </p:txBody>
      </p:sp>
      <p:sp>
        <p:nvSpPr>
          <p:cNvPr id="4" name="TextBox 3">
            <a:extLst>
              <a:ext uri="{FF2B5EF4-FFF2-40B4-BE49-F238E27FC236}">
                <a16:creationId xmlns:a16="http://schemas.microsoft.com/office/drawing/2014/main" id="{16FF23F3-531C-71C6-0985-A05743D2654F}"/>
              </a:ext>
            </a:extLst>
          </p:cNvPr>
          <p:cNvSpPr txBox="1"/>
          <p:nvPr/>
        </p:nvSpPr>
        <p:spPr>
          <a:xfrm>
            <a:off x="807273" y="1382570"/>
            <a:ext cx="5093905" cy="5337551"/>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latin typeface="Gill Sans MT" panose="020B0502020104020203" pitchFamily="34" charset="0"/>
                <a:ea typeface="Calibri" panose="020F0502020204030204" pitchFamily="34" charset="0"/>
                <a:cs typeface="Mangal" panose="02040503050203030202" pitchFamily="18" charset="0"/>
              </a:rPr>
              <a:t>#Popular payment method using Rank</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total_payment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city, payment, count(payment)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payment_count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city, payment)</a:t>
            </a:r>
          </a:p>
          <a:p>
            <a:pPr>
              <a:lnSpc>
                <a:spcPct val="107000"/>
              </a:lnSpc>
              <a:spcAft>
                <a:spcPts val="800"/>
              </a:spcAft>
            </a:pP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City, payment,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Payment_count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city, payment,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payment_count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rank()</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over(</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partition by city</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payment_count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 ranks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total_payment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tp2</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ranks = 1;</a:t>
            </a:r>
          </a:p>
        </p:txBody>
      </p:sp>
      <p:graphicFrame>
        <p:nvGraphicFramePr>
          <p:cNvPr id="3" name="Table 2">
            <a:extLst>
              <a:ext uri="{FF2B5EF4-FFF2-40B4-BE49-F238E27FC236}">
                <a16:creationId xmlns:a16="http://schemas.microsoft.com/office/drawing/2014/main" id="{16CA7624-0E63-4097-5BA7-DE5A8F903B10}"/>
              </a:ext>
            </a:extLst>
          </p:cNvPr>
          <p:cNvGraphicFramePr>
            <a:graphicFrameLocks noGrp="1"/>
          </p:cNvGraphicFramePr>
          <p:nvPr>
            <p:extLst>
              <p:ext uri="{D42A27DB-BD31-4B8C-83A1-F6EECF244321}">
                <p14:modId xmlns:p14="http://schemas.microsoft.com/office/powerpoint/2010/main" val="3251964339"/>
              </p:ext>
            </p:extLst>
          </p:nvPr>
        </p:nvGraphicFramePr>
        <p:xfrm>
          <a:off x="6290825" y="1382570"/>
          <a:ext cx="5093902" cy="1794262"/>
        </p:xfrm>
        <a:graphic>
          <a:graphicData uri="http://schemas.openxmlformats.org/drawingml/2006/table">
            <a:tbl>
              <a:tblPr>
                <a:tableStyleId>{69CF1AB2-1976-4502-BF36-3FF5EA218861}</a:tableStyleId>
              </a:tblPr>
              <a:tblGrid>
                <a:gridCol w="1605091">
                  <a:extLst>
                    <a:ext uri="{9D8B030D-6E8A-4147-A177-3AD203B41FA5}">
                      <a16:colId xmlns:a16="http://schemas.microsoft.com/office/drawing/2014/main" val="2140104534"/>
                    </a:ext>
                  </a:extLst>
                </a:gridCol>
                <a:gridCol w="1605091">
                  <a:extLst>
                    <a:ext uri="{9D8B030D-6E8A-4147-A177-3AD203B41FA5}">
                      <a16:colId xmlns:a16="http://schemas.microsoft.com/office/drawing/2014/main" val="4099541155"/>
                    </a:ext>
                  </a:extLst>
                </a:gridCol>
                <a:gridCol w="1883720">
                  <a:extLst>
                    <a:ext uri="{9D8B030D-6E8A-4147-A177-3AD203B41FA5}">
                      <a16:colId xmlns:a16="http://schemas.microsoft.com/office/drawing/2014/main" val="2433946889"/>
                    </a:ext>
                  </a:extLst>
                </a:gridCol>
              </a:tblGrid>
              <a:tr h="647807">
                <a:tc>
                  <a:txBody>
                    <a:bodyPr/>
                    <a:lstStyle/>
                    <a:p>
                      <a:pPr algn="ctr" fontAlgn="b"/>
                      <a:r>
                        <a:rPr lang="en-IN" sz="1600" b="1" u="none" strike="noStrike" dirty="0">
                          <a:solidFill>
                            <a:srgbClr val="000000"/>
                          </a:solidFill>
                          <a:effectLst/>
                        </a:rPr>
                        <a:t>City</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solidFill>
                            <a:srgbClr val="000000"/>
                          </a:solidFill>
                          <a:effectLst/>
                        </a:rPr>
                        <a:t>payment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err="1">
                          <a:solidFill>
                            <a:srgbClr val="000000"/>
                          </a:solidFill>
                          <a:effectLst/>
                        </a:rPr>
                        <a:t>Payment_count</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2182624"/>
                  </a:ext>
                </a:extLst>
              </a:tr>
              <a:tr h="345497">
                <a:tc>
                  <a:txBody>
                    <a:bodyPr/>
                    <a:lstStyle/>
                    <a:p>
                      <a:pPr algn="ctr" fontAlgn="b"/>
                      <a:r>
                        <a:rPr lang="en-IN" sz="1600" b="0" u="none" strike="noStrike">
                          <a:solidFill>
                            <a:srgbClr val="000000"/>
                          </a:solidFill>
                          <a:effectLst/>
                        </a:rPr>
                        <a:t>Mandalay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Ewallet</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113</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44467927"/>
                  </a:ext>
                </a:extLst>
              </a:tr>
              <a:tr h="455461">
                <a:tc>
                  <a:txBody>
                    <a:bodyPr/>
                    <a:lstStyle/>
                    <a:p>
                      <a:pPr algn="ctr" fontAlgn="b"/>
                      <a:r>
                        <a:rPr lang="en-IN" sz="1600" b="0" u="none" strike="noStrike">
                          <a:solidFill>
                            <a:srgbClr val="000000"/>
                          </a:solidFill>
                          <a:effectLst/>
                        </a:rPr>
                        <a:t>Naypyitaw</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Cash</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124</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4177705"/>
                  </a:ext>
                </a:extLst>
              </a:tr>
              <a:tr h="345497">
                <a:tc>
                  <a:txBody>
                    <a:bodyPr/>
                    <a:lstStyle/>
                    <a:p>
                      <a:pPr algn="ctr" fontAlgn="b"/>
                      <a:r>
                        <a:rPr lang="en-IN" sz="1600" b="0" u="none" strike="noStrike">
                          <a:solidFill>
                            <a:srgbClr val="000000"/>
                          </a:solidFill>
                          <a:effectLst/>
                        </a:rPr>
                        <a:t>Yangon</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Ewallet</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126</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84203658"/>
                  </a:ext>
                </a:extLst>
              </a:tr>
            </a:tbl>
          </a:graphicData>
        </a:graphic>
      </p:graphicFrame>
      <p:pic>
        <p:nvPicPr>
          <p:cNvPr id="7" name="Picture 6">
            <a:extLst>
              <a:ext uri="{FF2B5EF4-FFF2-40B4-BE49-F238E27FC236}">
                <a16:creationId xmlns:a16="http://schemas.microsoft.com/office/drawing/2014/main" id="{4D1C2BCC-50F7-1898-8B23-39683FACB529}"/>
              </a:ext>
            </a:extLst>
          </p:cNvPr>
          <p:cNvPicPr>
            <a:picLocks noChangeAspect="1"/>
          </p:cNvPicPr>
          <p:nvPr/>
        </p:nvPicPr>
        <p:blipFill>
          <a:blip r:embed="rId2"/>
          <a:stretch>
            <a:fillRect/>
          </a:stretch>
        </p:blipFill>
        <p:spPr>
          <a:xfrm>
            <a:off x="6290822" y="3262924"/>
            <a:ext cx="5093905" cy="3457197"/>
          </a:xfrm>
          <a:prstGeom prst="rect">
            <a:avLst/>
          </a:prstGeom>
        </p:spPr>
      </p:pic>
    </p:spTree>
    <p:extLst>
      <p:ext uri="{BB962C8B-B14F-4D97-AF65-F5344CB8AC3E}">
        <p14:creationId xmlns:p14="http://schemas.microsoft.com/office/powerpoint/2010/main" val="424286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B720-3C14-54BE-8352-8279E6B7A71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2ED4694-4EEE-E8F4-731B-BC771E4B4F17}"/>
              </a:ext>
            </a:extLst>
          </p:cNvPr>
          <p:cNvSpPr txBox="1"/>
          <p:nvPr/>
        </p:nvSpPr>
        <p:spPr>
          <a:xfrm>
            <a:off x="1655512" y="206319"/>
            <a:ext cx="8880976"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6: Monthly Sales Distribution by Gender</a:t>
            </a:r>
          </a:p>
          <a:p>
            <a:pPr algn="ctr">
              <a:lnSpc>
                <a:spcPct val="150000"/>
              </a:lnSpc>
            </a:pPr>
            <a:r>
              <a:rPr lang="en-US" sz="1600" dirty="0">
                <a:solidFill>
                  <a:srgbClr val="FFC000"/>
                </a:solidFill>
              </a:rPr>
              <a:t>Objective : Analyze sales distribution between male and female customers on a monthly basis.</a:t>
            </a:r>
          </a:p>
        </p:txBody>
      </p:sp>
      <p:sp>
        <p:nvSpPr>
          <p:cNvPr id="4" name="TextBox 3">
            <a:extLst>
              <a:ext uri="{FF2B5EF4-FFF2-40B4-BE49-F238E27FC236}">
                <a16:creationId xmlns:a16="http://schemas.microsoft.com/office/drawing/2014/main" id="{3A8D1792-A662-6126-9FAF-30E00A850E71}"/>
              </a:ext>
            </a:extLst>
          </p:cNvPr>
          <p:cNvSpPr txBox="1"/>
          <p:nvPr/>
        </p:nvSpPr>
        <p:spPr>
          <a:xfrm>
            <a:off x="870408" y="1618240"/>
            <a:ext cx="4613139" cy="2535309"/>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#Monthly </a:t>
            </a:r>
            <a:r>
              <a:rPr lang="en-US" sz="1600" kern="100" dirty="0">
                <a:latin typeface="Gill Sans MT" panose="020B0502020104020203" pitchFamily="34" charset="0"/>
                <a:ea typeface="Calibri" panose="020F0502020204030204" pitchFamily="34" charset="0"/>
                <a:cs typeface="Mangal" panose="02040503050203030202" pitchFamily="18" charset="0"/>
              </a:rPr>
              <a:t>sales distributed as per gender</a:t>
            </a:r>
          </a:p>
          <a:p>
            <a:pPr>
              <a:lnSpc>
                <a:spcPct val="107000"/>
              </a:lnSpc>
              <a:spcAft>
                <a:spcPts val="800"/>
              </a:spcAft>
            </a:pP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month(date) as month, gender,</a:t>
            </a: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round(sum(total), 2)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month, gender</a:t>
            </a: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month, gender;</a:t>
            </a:r>
          </a:p>
        </p:txBody>
      </p:sp>
      <p:graphicFrame>
        <p:nvGraphicFramePr>
          <p:cNvPr id="2" name="Table 1">
            <a:extLst>
              <a:ext uri="{FF2B5EF4-FFF2-40B4-BE49-F238E27FC236}">
                <a16:creationId xmlns:a16="http://schemas.microsoft.com/office/drawing/2014/main" id="{B5A7BFB2-D3E5-6386-9BD1-E66331D29DB0}"/>
              </a:ext>
            </a:extLst>
          </p:cNvPr>
          <p:cNvGraphicFramePr>
            <a:graphicFrameLocks noGrp="1"/>
          </p:cNvGraphicFramePr>
          <p:nvPr>
            <p:extLst>
              <p:ext uri="{D42A27DB-BD31-4B8C-83A1-F6EECF244321}">
                <p14:modId xmlns:p14="http://schemas.microsoft.com/office/powerpoint/2010/main" val="1283888904"/>
              </p:ext>
            </p:extLst>
          </p:nvPr>
        </p:nvGraphicFramePr>
        <p:xfrm>
          <a:off x="870406" y="4341801"/>
          <a:ext cx="4613139" cy="2186261"/>
        </p:xfrm>
        <a:graphic>
          <a:graphicData uri="http://schemas.openxmlformats.org/drawingml/2006/table">
            <a:tbl>
              <a:tblPr>
                <a:tableStyleId>{69CF1AB2-1976-4502-BF36-3FF5EA218861}</a:tableStyleId>
              </a:tblPr>
              <a:tblGrid>
                <a:gridCol w="1537713">
                  <a:extLst>
                    <a:ext uri="{9D8B030D-6E8A-4147-A177-3AD203B41FA5}">
                      <a16:colId xmlns:a16="http://schemas.microsoft.com/office/drawing/2014/main" val="4107177136"/>
                    </a:ext>
                  </a:extLst>
                </a:gridCol>
                <a:gridCol w="1537713">
                  <a:extLst>
                    <a:ext uri="{9D8B030D-6E8A-4147-A177-3AD203B41FA5}">
                      <a16:colId xmlns:a16="http://schemas.microsoft.com/office/drawing/2014/main" val="2323007282"/>
                    </a:ext>
                  </a:extLst>
                </a:gridCol>
                <a:gridCol w="1537713">
                  <a:extLst>
                    <a:ext uri="{9D8B030D-6E8A-4147-A177-3AD203B41FA5}">
                      <a16:colId xmlns:a16="http://schemas.microsoft.com/office/drawing/2014/main" val="320448779"/>
                    </a:ext>
                  </a:extLst>
                </a:gridCol>
              </a:tblGrid>
              <a:tr h="312323">
                <a:tc>
                  <a:txBody>
                    <a:bodyPr/>
                    <a:lstStyle/>
                    <a:p>
                      <a:pPr algn="ctr" fontAlgn="b"/>
                      <a:r>
                        <a:rPr lang="en-IN" sz="1600" b="0" u="none" strike="noStrike">
                          <a:solidFill>
                            <a:srgbClr val="000000"/>
                          </a:solidFill>
                          <a:effectLst/>
                        </a:rPr>
                        <a:t>month</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gender</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total_sales</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667355047"/>
                  </a:ext>
                </a:extLst>
              </a:tr>
              <a:tr h="312323">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Female</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59138.98</a:t>
                      </a:r>
                      <a:endParaRPr lang="en-IN" sz="16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361293104"/>
                  </a:ext>
                </a:extLst>
              </a:tr>
              <a:tr h="312323">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Male</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57152.89</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12631532"/>
                  </a:ext>
                </a:extLst>
              </a:tr>
              <a:tr h="312323">
                <a:tc>
                  <a:txBody>
                    <a:bodyPr/>
                    <a:lstStyle/>
                    <a:p>
                      <a:pPr algn="ctr" fontAlgn="b"/>
                      <a:r>
                        <a:rPr lang="en-IN" sz="1600" b="0" u="none" strike="noStrike" dirty="0">
                          <a:solidFill>
                            <a:srgbClr val="000000"/>
                          </a:solidFill>
                          <a:effectLst/>
                        </a:rPr>
                        <a:t>2</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Female</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56335.56</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767309508"/>
                  </a:ext>
                </a:extLst>
              </a:tr>
              <a:tr h="312323">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Male</a:t>
                      </a:r>
                      <a:endParaRPr lang="en-IN" sz="1600" b="0" i="0" u="none" strike="noStrike" dirty="0">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40883.82</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676699696"/>
                  </a:ext>
                </a:extLst>
              </a:tr>
              <a:tr h="312323">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Female</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52408.39</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86873165"/>
                  </a:ext>
                </a:extLst>
              </a:tr>
              <a:tr h="312323">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Male</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57047.12</a:t>
                      </a:r>
                      <a:endParaRPr lang="en-IN" sz="16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348888485"/>
                  </a:ext>
                </a:extLst>
              </a:tr>
            </a:tbl>
          </a:graphicData>
        </a:graphic>
      </p:graphicFrame>
      <p:pic>
        <p:nvPicPr>
          <p:cNvPr id="5" name="Picture 4">
            <a:extLst>
              <a:ext uri="{FF2B5EF4-FFF2-40B4-BE49-F238E27FC236}">
                <a16:creationId xmlns:a16="http://schemas.microsoft.com/office/drawing/2014/main" id="{DD1EE995-D5D6-946C-B7A7-738A6696C508}"/>
              </a:ext>
            </a:extLst>
          </p:cNvPr>
          <p:cNvPicPr>
            <a:picLocks noChangeAspect="1"/>
          </p:cNvPicPr>
          <p:nvPr/>
        </p:nvPicPr>
        <p:blipFill>
          <a:blip r:embed="rId2"/>
          <a:stretch>
            <a:fillRect/>
          </a:stretch>
        </p:blipFill>
        <p:spPr>
          <a:xfrm>
            <a:off x="6096000" y="1618240"/>
            <a:ext cx="5225592" cy="4909822"/>
          </a:xfrm>
          <a:prstGeom prst="rect">
            <a:avLst/>
          </a:prstGeom>
        </p:spPr>
      </p:pic>
    </p:spTree>
    <p:extLst>
      <p:ext uri="{BB962C8B-B14F-4D97-AF65-F5344CB8AC3E}">
        <p14:creationId xmlns:p14="http://schemas.microsoft.com/office/powerpoint/2010/main" val="113118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BDA48-4F0A-B560-E770-F5A14D6D21C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721FCA0-6A1F-5A20-9A2F-4E76893D29A8}"/>
              </a:ext>
            </a:extLst>
          </p:cNvPr>
          <p:cNvSpPr txBox="1"/>
          <p:nvPr/>
        </p:nvSpPr>
        <p:spPr>
          <a:xfrm>
            <a:off x="1409026" y="255327"/>
            <a:ext cx="9290397"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7: Best Product Line by Customer Type</a:t>
            </a:r>
          </a:p>
          <a:p>
            <a:pPr algn="ctr">
              <a:lnSpc>
                <a:spcPct val="150000"/>
              </a:lnSpc>
            </a:pPr>
            <a:r>
              <a:rPr lang="en-US" sz="1600" dirty="0">
                <a:solidFill>
                  <a:srgbClr val="FFC000"/>
                </a:solidFill>
              </a:rPr>
              <a:t>Objective : Identify which product lines are most preferred by Member and Normal customers.</a:t>
            </a:r>
          </a:p>
        </p:txBody>
      </p:sp>
      <p:sp>
        <p:nvSpPr>
          <p:cNvPr id="4" name="TextBox 3">
            <a:extLst>
              <a:ext uri="{FF2B5EF4-FFF2-40B4-BE49-F238E27FC236}">
                <a16:creationId xmlns:a16="http://schemas.microsoft.com/office/drawing/2014/main" id="{D99B643B-140B-763B-C582-45CDD649A357}"/>
              </a:ext>
            </a:extLst>
          </p:cNvPr>
          <p:cNvSpPr txBox="1"/>
          <p:nvPr/>
        </p:nvSpPr>
        <p:spPr>
          <a:xfrm>
            <a:off x="543323" y="1533398"/>
            <a:ext cx="5404990" cy="5004447"/>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latin typeface="Gill Sans MT" panose="020B0502020104020203" pitchFamily="34" charset="0"/>
                <a:ea typeface="Calibri" panose="020F0502020204030204" pitchFamily="34" charset="0"/>
                <a:cs typeface="Mangal" panose="02040503050203030202" pitchFamily="18" charset="0"/>
              </a:rPr>
              <a:t>#Best product per customer type in each product line</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pl_of_ct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cust_type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count(*) as </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n</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o_of_t</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ransc</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cust_type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cust_type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no_of_</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transc</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a:t>
            </a:r>
          </a:p>
          <a:p>
            <a:pPr>
              <a:lnSpc>
                <a:spcPct val="107000"/>
              </a:lnSpc>
              <a:spcAft>
                <a:spcPts val="800"/>
              </a:spcAft>
            </a:pPr>
            <a:r>
              <a:rPr lang="en-US"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cust_type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no_of_</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transc</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rank()</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over(</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partition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cust_type</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order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no_of_</a:t>
            </a:r>
            <a:r>
              <a:rPr lang="en-US"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transc</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ranks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pl_of_ct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plct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ranks = 1;</a:t>
            </a:r>
          </a:p>
        </p:txBody>
      </p:sp>
      <p:graphicFrame>
        <p:nvGraphicFramePr>
          <p:cNvPr id="2" name="Table 1">
            <a:extLst>
              <a:ext uri="{FF2B5EF4-FFF2-40B4-BE49-F238E27FC236}">
                <a16:creationId xmlns:a16="http://schemas.microsoft.com/office/drawing/2014/main" id="{E821C2B6-2BF9-EE6D-AC2C-46DE3E500978}"/>
              </a:ext>
            </a:extLst>
          </p:cNvPr>
          <p:cNvGraphicFramePr>
            <a:graphicFrameLocks noGrp="1"/>
          </p:cNvGraphicFramePr>
          <p:nvPr>
            <p:extLst>
              <p:ext uri="{D42A27DB-BD31-4B8C-83A1-F6EECF244321}">
                <p14:modId xmlns:p14="http://schemas.microsoft.com/office/powerpoint/2010/main" val="2992744039"/>
              </p:ext>
            </p:extLst>
          </p:nvPr>
        </p:nvGraphicFramePr>
        <p:xfrm>
          <a:off x="6243688" y="1533399"/>
          <a:ext cx="5404989" cy="1398339"/>
        </p:xfrm>
        <a:graphic>
          <a:graphicData uri="http://schemas.openxmlformats.org/drawingml/2006/table">
            <a:tbl>
              <a:tblPr>
                <a:tableStyleId>{69CF1AB2-1976-4502-BF36-3FF5EA218861}</a:tableStyleId>
              </a:tblPr>
              <a:tblGrid>
                <a:gridCol w="1540773">
                  <a:extLst>
                    <a:ext uri="{9D8B030D-6E8A-4147-A177-3AD203B41FA5}">
                      <a16:colId xmlns:a16="http://schemas.microsoft.com/office/drawing/2014/main" val="1336251913"/>
                    </a:ext>
                  </a:extLst>
                </a:gridCol>
                <a:gridCol w="2263778">
                  <a:extLst>
                    <a:ext uri="{9D8B030D-6E8A-4147-A177-3AD203B41FA5}">
                      <a16:colId xmlns:a16="http://schemas.microsoft.com/office/drawing/2014/main" val="902081688"/>
                    </a:ext>
                  </a:extLst>
                </a:gridCol>
                <a:gridCol w="1600438">
                  <a:extLst>
                    <a:ext uri="{9D8B030D-6E8A-4147-A177-3AD203B41FA5}">
                      <a16:colId xmlns:a16="http://schemas.microsoft.com/office/drawing/2014/main" val="3525996161"/>
                    </a:ext>
                  </a:extLst>
                </a:gridCol>
              </a:tblGrid>
              <a:tr h="267830">
                <a:tc>
                  <a:txBody>
                    <a:bodyPr/>
                    <a:lstStyle/>
                    <a:p>
                      <a:pPr algn="ctr" fontAlgn="b"/>
                      <a:r>
                        <a:rPr lang="en-IN" sz="1400" b="0" u="none" strike="noStrike" dirty="0" err="1">
                          <a:solidFill>
                            <a:srgbClr val="000000"/>
                          </a:solidFill>
                          <a:effectLst/>
                        </a:rPr>
                        <a:t>cust_type</a:t>
                      </a:r>
                      <a:endParaRPr lang="en-IN" sz="1400" b="0" i="0" u="none" strike="noStrike" dirty="0">
                        <a:solidFill>
                          <a:srgbClr val="000000"/>
                        </a:solidFill>
                        <a:effectLst/>
                        <a:latin typeface="+mj-lt"/>
                      </a:endParaRPr>
                    </a:p>
                  </a:txBody>
                  <a:tcPr marL="7620" marR="7620" marT="7620" marB="0" anchor="ctr"/>
                </a:tc>
                <a:tc>
                  <a:txBody>
                    <a:bodyPr/>
                    <a:lstStyle/>
                    <a:p>
                      <a:pPr algn="ctr" fontAlgn="b"/>
                      <a:r>
                        <a:rPr lang="en-IN" sz="1400" b="0" u="none" strike="noStrike" dirty="0" err="1">
                          <a:solidFill>
                            <a:srgbClr val="000000"/>
                          </a:solidFill>
                          <a:effectLst/>
                        </a:rPr>
                        <a:t>product_line</a:t>
                      </a:r>
                      <a:endParaRPr lang="en-IN" sz="1400" b="0" i="0" u="none" strike="noStrike" dirty="0">
                        <a:solidFill>
                          <a:srgbClr val="000000"/>
                        </a:solidFill>
                        <a:effectLst/>
                        <a:latin typeface="+mj-lt"/>
                      </a:endParaRPr>
                    </a:p>
                  </a:txBody>
                  <a:tcPr marL="7620" marR="7620" marT="7620" marB="0" anchor="ctr"/>
                </a:tc>
                <a:tc>
                  <a:txBody>
                    <a:bodyPr/>
                    <a:lstStyle/>
                    <a:p>
                      <a:pPr algn="ctr" fontAlgn="b"/>
                      <a:r>
                        <a:rPr lang="en-IN" sz="1400" b="0" u="none" strike="noStrike" dirty="0" err="1">
                          <a:solidFill>
                            <a:srgbClr val="000000"/>
                          </a:solidFill>
                          <a:effectLst/>
                        </a:rPr>
                        <a:t>no_of_transc</a:t>
                      </a:r>
                      <a:endParaRPr lang="en-IN" sz="14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3215060687"/>
                  </a:ext>
                </a:extLst>
              </a:tr>
              <a:tr h="332969">
                <a:tc>
                  <a:txBody>
                    <a:bodyPr/>
                    <a:lstStyle/>
                    <a:p>
                      <a:pPr algn="ctr" fontAlgn="b"/>
                      <a:r>
                        <a:rPr lang="en-IN" sz="1400" b="0" u="none" strike="noStrike">
                          <a:solidFill>
                            <a:srgbClr val="000000"/>
                          </a:solidFill>
                          <a:effectLst/>
                        </a:rPr>
                        <a:t>Member</a:t>
                      </a:r>
                      <a:endParaRPr lang="en-IN" sz="1400" b="0" i="0" u="none" strike="noStrike">
                        <a:solidFill>
                          <a:srgbClr val="000000"/>
                        </a:solidFill>
                        <a:effectLst/>
                        <a:latin typeface="+mj-lt"/>
                      </a:endParaRPr>
                    </a:p>
                  </a:txBody>
                  <a:tcPr marL="7620" marR="7620" marT="7620" marB="0" anchor="ctr"/>
                </a:tc>
                <a:tc>
                  <a:txBody>
                    <a:bodyPr/>
                    <a:lstStyle/>
                    <a:p>
                      <a:pPr algn="ctr" fontAlgn="b"/>
                      <a:r>
                        <a:rPr lang="en-IN" sz="1400" b="0" u="none" strike="noStrike" dirty="0">
                          <a:solidFill>
                            <a:srgbClr val="000000"/>
                          </a:solidFill>
                          <a:effectLst/>
                        </a:rPr>
                        <a:t>Food and beverages</a:t>
                      </a:r>
                      <a:endParaRPr lang="en-IN" sz="1400" b="0" i="0" u="none" strike="noStrike" dirty="0">
                        <a:solidFill>
                          <a:srgbClr val="000000"/>
                        </a:solidFill>
                        <a:effectLst/>
                        <a:latin typeface="+mj-lt"/>
                      </a:endParaRPr>
                    </a:p>
                  </a:txBody>
                  <a:tcPr marL="7620" marR="7620" marT="7620" marB="0" anchor="ctr"/>
                </a:tc>
                <a:tc>
                  <a:txBody>
                    <a:bodyPr/>
                    <a:lstStyle/>
                    <a:p>
                      <a:pPr algn="ctr" fontAlgn="b"/>
                      <a:r>
                        <a:rPr lang="en-IN" sz="1400" b="0" u="none" strike="noStrike" dirty="0">
                          <a:solidFill>
                            <a:srgbClr val="000000"/>
                          </a:solidFill>
                          <a:effectLst/>
                        </a:rPr>
                        <a:t>94</a:t>
                      </a:r>
                      <a:endParaRPr lang="en-IN" sz="14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3873557600"/>
                  </a:ext>
                </a:extLst>
              </a:tr>
              <a:tr h="398770">
                <a:tc>
                  <a:txBody>
                    <a:bodyPr/>
                    <a:lstStyle/>
                    <a:p>
                      <a:pPr algn="ctr" fontAlgn="b"/>
                      <a:r>
                        <a:rPr lang="en-IN" sz="1400" b="0" u="none" strike="noStrike">
                          <a:solidFill>
                            <a:srgbClr val="000000"/>
                          </a:solidFill>
                          <a:effectLst/>
                        </a:rPr>
                        <a:t>Normal</a:t>
                      </a:r>
                      <a:endParaRPr lang="en-IN" sz="1400" b="0" i="0" u="none" strike="noStrike">
                        <a:solidFill>
                          <a:srgbClr val="000000"/>
                        </a:solidFill>
                        <a:effectLst/>
                        <a:latin typeface="+mj-lt"/>
                      </a:endParaRPr>
                    </a:p>
                  </a:txBody>
                  <a:tcPr marL="7620" marR="7620" marT="7620" marB="0" anchor="ctr"/>
                </a:tc>
                <a:tc>
                  <a:txBody>
                    <a:bodyPr/>
                    <a:lstStyle/>
                    <a:p>
                      <a:pPr algn="ctr" fontAlgn="b"/>
                      <a:r>
                        <a:rPr lang="en-IN" sz="1400" b="0" u="none" strike="noStrike" dirty="0">
                          <a:solidFill>
                            <a:srgbClr val="000000"/>
                          </a:solidFill>
                          <a:effectLst/>
                        </a:rPr>
                        <a:t>Electronic accessories</a:t>
                      </a:r>
                      <a:endParaRPr lang="en-IN" sz="1400" b="0" i="0" u="none" strike="noStrike" dirty="0">
                        <a:solidFill>
                          <a:srgbClr val="000000"/>
                        </a:solidFill>
                        <a:effectLst/>
                        <a:latin typeface="+mj-lt"/>
                      </a:endParaRPr>
                    </a:p>
                  </a:txBody>
                  <a:tcPr marL="7620" marR="7620" marT="7620" marB="0" anchor="ctr"/>
                </a:tc>
                <a:tc>
                  <a:txBody>
                    <a:bodyPr/>
                    <a:lstStyle/>
                    <a:p>
                      <a:pPr algn="ctr" fontAlgn="b"/>
                      <a:r>
                        <a:rPr lang="en-IN" sz="1400" b="0" u="none" strike="noStrike" dirty="0">
                          <a:solidFill>
                            <a:srgbClr val="000000"/>
                          </a:solidFill>
                          <a:effectLst/>
                        </a:rPr>
                        <a:t>92</a:t>
                      </a:r>
                      <a:endParaRPr lang="en-IN" sz="14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2241808406"/>
                  </a:ext>
                </a:extLst>
              </a:tr>
              <a:tr h="398770">
                <a:tc>
                  <a:txBody>
                    <a:bodyPr/>
                    <a:lstStyle/>
                    <a:p>
                      <a:pPr algn="ctr" fontAlgn="b"/>
                      <a:r>
                        <a:rPr lang="en-IN" sz="1400" b="0" u="none" strike="noStrike">
                          <a:solidFill>
                            <a:srgbClr val="000000"/>
                          </a:solidFill>
                          <a:effectLst/>
                        </a:rPr>
                        <a:t>Normal</a:t>
                      </a:r>
                      <a:endParaRPr lang="en-IN" sz="1400" b="0" i="0" u="none" strike="noStrike">
                        <a:solidFill>
                          <a:srgbClr val="000000"/>
                        </a:solidFill>
                        <a:effectLst/>
                        <a:latin typeface="+mj-lt"/>
                      </a:endParaRPr>
                    </a:p>
                  </a:txBody>
                  <a:tcPr marL="7620" marR="7620" marT="7620" marB="0" anchor="ctr"/>
                </a:tc>
                <a:tc>
                  <a:txBody>
                    <a:bodyPr/>
                    <a:lstStyle/>
                    <a:p>
                      <a:pPr algn="ctr" fontAlgn="b"/>
                      <a:r>
                        <a:rPr lang="en-IN" sz="1400" b="0" u="none" strike="noStrike">
                          <a:solidFill>
                            <a:srgbClr val="000000"/>
                          </a:solidFill>
                          <a:effectLst/>
                        </a:rPr>
                        <a:t>Fashion accessories</a:t>
                      </a:r>
                      <a:endParaRPr lang="en-IN" sz="1400" b="0" i="0" u="none" strike="noStrike">
                        <a:solidFill>
                          <a:srgbClr val="000000"/>
                        </a:solidFill>
                        <a:effectLst/>
                        <a:latin typeface="+mj-lt"/>
                      </a:endParaRPr>
                    </a:p>
                  </a:txBody>
                  <a:tcPr marL="7620" marR="7620" marT="7620" marB="0" anchor="ctr"/>
                </a:tc>
                <a:tc>
                  <a:txBody>
                    <a:bodyPr/>
                    <a:lstStyle/>
                    <a:p>
                      <a:pPr algn="ctr" fontAlgn="b"/>
                      <a:r>
                        <a:rPr lang="en-IN" sz="1400" b="0" u="none" strike="noStrike" dirty="0">
                          <a:solidFill>
                            <a:srgbClr val="000000"/>
                          </a:solidFill>
                          <a:effectLst/>
                        </a:rPr>
                        <a:t>92</a:t>
                      </a:r>
                      <a:endParaRPr lang="en-IN" sz="14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1072358885"/>
                  </a:ext>
                </a:extLst>
              </a:tr>
            </a:tbl>
          </a:graphicData>
        </a:graphic>
      </p:graphicFrame>
      <p:pic>
        <p:nvPicPr>
          <p:cNvPr id="5" name="Picture 4">
            <a:extLst>
              <a:ext uri="{FF2B5EF4-FFF2-40B4-BE49-F238E27FC236}">
                <a16:creationId xmlns:a16="http://schemas.microsoft.com/office/drawing/2014/main" id="{E79302D4-542C-16F0-3D90-DB27FB2DF021}"/>
              </a:ext>
            </a:extLst>
          </p:cNvPr>
          <p:cNvPicPr>
            <a:picLocks noChangeAspect="1"/>
          </p:cNvPicPr>
          <p:nvPr/>
        </p:nvPicPr>
        <p:blipFill>
          <a:blip r:embed="rId2"/>
          <a:stretch>
            <a:fillRect/>
          </a:stretch>
        </p:blipFill>
        <p:spPr>
          <a:xfrm>
            <a:off x="6243688" y="3026004"/>
            <a:ext cx="5404988" cy="3511841"/>
          </a:xfrm>
          <a:prstGeom prst="rect">
            <a:avLst/>
          </a:prstGeom>
        </p:spPr>
      </p:pic>
    </p:spTree>
    <p:extLst>
      <p:ext uri="{BB962C8B-B14F-4D97-AF65-F5344CB8AC3E}">
        <p14:creationId xmlns:p14="http://schemas.microsoft.com/office/powerpoint/2010/main" val="4743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3CCF-649D-0E3B-E9E5-DDC22EE5AED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CBC9CD9-DB95-3FC3-1CFB-55FF54A0EDCD}"/>
              </a:ext>
            </a:extLst>
          </p:cNvPr>
          <p:cNvSpPr txBox="1"/>
          <p:nvPr/>
        </p:nvSpPr>
        <p:spPr>
          <a:xfrm>
            <a:off x="1224268" y="160723"/>
            <a:ext cx="9290397" cy="874353"/>
          </a:xfrm>
          <a:prstGeom prst="roundRect">
            <a:avLst/>
          </a:prstGeom>
          <a:noFill/>
          <a:ln w="28575">
            <a:solidFill>
              <a:schemeClr val="bg1"/>
            </a:solidFill>
          </a:ln>
        </p:spPr>
        <p:txBody>
          <a:bodyPr wrap="square" rtlCol="0">
            <a:spAutoFit/>
          </a:bodyPr>
          <a:lstStyle/>
          <a:p>
            <a:pPr algn="ctr">
              <a:lnSpc>
                <a:spcPct val="150000"/>
              </a:lnSpc>
            </a:pPr>
            <a:r>
              <a:rPr lang="en-US" sz="1700" b="1" dirty="0">
                <a:solidFill>
                  <a:srgbClr val="FFC000"/>
                </a:solidFill>
                <a:latin typeface="Arial" panose="020B0604020202020204" pitchFamily="34" charset="0"/>
                <a:cs typeface="Arial" panose="020B0604020202020204" pitchFamily="34" charset="0"/>
              </a:rPr>
              <a:t>Task 8: Identifying Repeat Customers</a:t>
            </a:r>
          </a:p>
          <a:p>
            <a:pPr algn="ctr">
              <a:lnSpc>
                <a:spcPct val="150000"/>
              </a:lnSpc>
            </a:pPr>
            <a:r>
              <a:rPr lang="en-US" sz="1500" dirty="0">
                <a:solidFill>
                  <a:srgbClr val="FFC000"/>
                </a:solidFill>
              </a:rPr>
              <a:t>Objective : Find customers who made multiple purchases within a 30-day time frame.</a:t>
            </a:r>
          </a:p>
        </p:txBody>
      </p:sp>
      <p:sp>
        <p:nvSpPr>
          <p:cNvPr id="4" name="TextBox 3">
            <a:extLst>
              <a:ext uri="{FF2B5EF4-FFF2-40B4-BE49-F238E27FC236}">
                <a16:creationId xmlns:a16="http://schemas.microsoft.com/office/drawing/2014/main" id="{D4696DF3-5336-7437-A02A-C8835865925D}"/>
              </a:ext>
            </a:extLst>
          </p:cNvPr>
          <p:cNvSpPr txBox="1"/>
          <p:nvPr/>
        </p:nvSpPr>
        <p:spPr>
          <a:xfrm>
            <a:off x="929822" y="1250593"/>
            <a:ext cx="4575432" cy="5446684"/>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400" kern="100" dirty="0">
                <a:effectLst/>
                <a:latin typeface="Gill Sans MT" panose="020B0502020104020203" pitchFamily="34" charset="0"/>
                <a:ea typeface="Calibri" panose="020F0502020204030204" pitchFamily="34" charset="0"/>
                <a:cs typeface="Mangal" panose="02040503050203030202" pitchFamily="18" charset="0"/>
              </a:rPr>
              <a:t>#Approach 1 (Joining ranked data)</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create view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date_ranks</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date,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date_add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 interval 30 day) as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intrvl</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f</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rom (select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date,</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row_number</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2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         </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over(</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partition by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endParaRPr lang="en-US" sz="12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order by date</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as ranks</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from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date_rank</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ranks = 1);</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count(*) as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repeat_purchase_count</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w</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date_ranks</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a:t>
            </a: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d.cust_id</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w.date</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&lt;=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d.intrvl</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endPar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2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2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p:txBody>
      </p:sp>
      <p:sp>
        <p:nvSpPr>
          <p:cNvPr id="2" name="TextBox 1">
            <a:extLst>
              <a:ext uri="{FF2B5EF4-FFF2-40B4-BE49-F238E27FC236}">
                <a16:creationId xmlns:a16="http://schemas.microsoft.com/office/drawing/2014/main" id="{3332DE81-54E8-254B-020C-B2A7FEA4EB27}"/>
              </a:ext>
            </a:extLst>
          </p:cNvPr>
          <p:cNvSpPr txBox="1"/>
          <p:nvPr/>
        </p:nvSpPr>
        <p:spPr>
          <a:xfrm>
            <a:off x="6686746" y="1250593"/>
            <a:ext cx="4575432" cy="5304594"/>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400" kern="100" dirty="0">
                <a:effectLst/>
                <a:latin typeface="Gill Sans MT" panose="020B0502020104020203" pitchFamily="34" charset="0"/>
                <a:ea typeface="Calibri" panose="020F0502020204030204" pitchFamily="34" charset="0"/>
                <a:cs typeface="Mangal" panose="02040503050203030202" pitchFamily="18" charset="0"/>
              </a:rPr>
              <a:t>#Approach 2 (Using date add function with join)</a:t>
            </a:r>
          </a:p>
          <a:p>
            <a:pPr>
              <a:lnSpc>
                <a:spcPct val="107000"/>
              </a:lnSpc>
              <a:spcAft>
                <a:spcPts val="800"/>
              </a:spcAft>
            </a:pPr>
            <a:endParaRPr lang="en-US" sz="14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date_interval</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min(date)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first_date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date_add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(min(date), interval 30 day)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intrvl</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count(*)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repeat_purchase_count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w</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date_interval</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d.cust_id</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&lt;=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intrvl</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8014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21C15-F403-DA31-8934-7BEDB076F59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C432DE-F927-DB10-3866-6C9A7F5034A3}"/>
              </a:ext>
            </a:extLst>
          </p:cNvPr>
          <p:cNvSpPr txBox="1"/>
          <p:nvPr/>
        </p:nvSpPr>
        <p:spPr>
          <a:xfrm>
            <a:off x="486762" y="427120"/>
            <a:ext cx="5609238" cy="6003759"/>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#Approach 3 (using view &amp; date diff. function with join)</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create view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First_Purchase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min(date)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first_purchase_date</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Repeat_Purchases</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f.first_purchase_date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datediff</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f.first_purchase_date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days_since_first_purchase</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w</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First_Purchase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f </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f.cust_id</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count(*)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repeat_purchase_count</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Repeat_Purchases</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days_since_first_purchase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between 0 and 30</a:t>
            </a: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endPar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p:txBody>
      </p:sp>
      <p:graphicFrame>
        <p:nvGraphicFramePr>
          <p:cNvPr id="2" name="Table 1">
            <a:extLst>
              <a:ext uri="{FF2B5EF4-FFF2-40B4-BE49-F238E27FC236}">
                <a16:creationId xmlns:a16="http://schemas.microsoft.com/office/drawing/2014/main" id="{68B5723F-0721-7680-8EA8-C0A58827DA0B}"/>
              </a:ext>
            </a:extLst>
          </p:cNvPr>
          <p:cNvGraphicFramePr>
            <a:graphicFrameLocks noGrp="1"/>
          </p:cNvGraphicFramePr>
          <p:nvPr>
            <p:extLst>
              <p:ext uri="{D42A27DB-BD31-4B8C-83A1-F6EECF244321}">
                <p14:modId xmlns:p14="http://schemas.microsoft.com/office/powerpoint/2010/main" val="2809962371"/>
              </p:ext>
            </p:extLst>
          </p:nvPr>
        </p:nvGraphicFramePr>
        <p:xfrm>
          <a:off x="7004115" y="427119"/>
          <a:ext cx="4701124" cy="6003761"/>
        </p:xfrm>
        <a:graphic>
          <a:graphicData uri="http://schemas.openxmlformats.org/drawingml/2006/table">
            <a:tbl>
              <a:tblPr>
                <a:tableStyleId>{D7AC3CCA-C797-4891-BE02-D94E43425B78}</a:tableStyleId>
              </a:tblPr>
              <a:tblGrid>
                <a:gridCol w="2350562">
                  <a:extLst>
                    <a:ext uri="{9D8B030D-6E8A-4147-A177-3AD203B41FA5}">
                      <a16:colId xmlns:a16="http://schemas.microsoft.com/office/drawing/2014/main" val="3455073829"/>
                    </a:ext>
                  </a:extLst>
                </a:gridCol>
                <a:gridCol w="2350562">
                  <a:extLst>
                    <a:ext uri="{9D8B030D-6E8A-4147-A177-3AD203B41FA5}">
                      <a16:colId xmlns:a16="http://schemas.microsoft.com/office/drawing/2014/main" val="2299417616"/>
                    </a:ext>
                  </a:extLst>
                </a:gridCol>
              </a:tblGrid>
              <a:tr h="983726">
                <a:tc>
                  <a:txBody>
                    <a:bodyPr/>
                    <a:lstStyle/>
                    <a:p>
                      <a:pPr algn="ctr" fontAlgn="b"/>
                      <a:r>
                        <a:rPr lang="en-IN" sz="1600" b="1" u="none" strike="noStrike" dirty="0" err="1">
                          <a:solidFill>
                            <a:schemeClr val="tx1"/>
                          </a:solidFill>
                          <a:effectLst/>
                        </a:rPr>
                        <a:t>cust_id</a:t>
                      </a:r>
                      <a:endParaRPr lang="en-IN"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600" b="1" kern="100" dirty="0" err="1">
                          <a:solidFill>
                            <a:schemeClr val="tx1"/>
                          </a:solidFill>
                          <a:effectLst/>
                        </a:rPr>
                        <a:t>repeat_purchase_count</a:t>
                      </a:r>
                      <a:endParaRPr lang="en-US" sz="1600" b="1" kern="100" dirty="0">
                        <a:solidFill>
                          <a:schemeClr val="tx1"/>
                        </a:solidFill>
                        <a:effectLst/>
                      </a:endParaRPr>
                    </a:p>
                  </a:txBody>
                  <a:tcPr marL="7620" marR="7620" marT="7620" marB="0" anchor="ctr"/>
                </a:tc>
                <a:extLst>
                  <a:ext uri="{0D108BD9-81ED-4DB2-BD59-A6C34878D82A}">
                    <a16:rowId xmlns:a16="http://schemas.microsoft.com/office/drawing/2014/main" val="2030398410"/>
                  </a:ext>
                </a:extLst>
              </a:tr>
              <a:tr h="334669">
                <a:tc>
                  <a:txBody>
                    <a:bodyPr/>
                    <a:lstStyle/>
                    <a:p>
                      <a:pPr algn="ctr" fontAlgn="b"/>
                      <a:r>
                        <a:rPr lang="en-IN" sz="1600" b="0" u="none" strike="noStrike" dirty="0">
                          <a:solidFill>
                            <a:schemeClr val="tx1"/>
                          </a:solidFill>
                          <a:effectLst/>
                        </a:rPr>
                        <a:t>1</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BAE18F"/>
                    </a:solidFill>
                  </a:tcPr>
                </a:tc>
                <a:tc>
                  <a:txBody>
                    <a:bodyPr/>
                    <a:lstStyle/>
                    <a:p>
                      <a:pPr algn="ctr" fontAlgn="b"/>
                      <a:r>
                        <a:rPr lang="en-IN" sz="1600" b="0" u="none" strike="noStrike" dirty="0">
                          <a:solidFill>
                            <a:schemeClr val="tx1"/>
                          </a:solidFill>
                          <a:effectLst/>
                        </a:rPr>
                        <a:t>27</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BAE18F"/>
                    </a:solidFill>
                  </a:tcPr>
                </a:tc>
                <a:extLst>
                  <a:ext uri="{0D108BD9-81ED-4DB2-BD59-A6C34878D82A}">
                    <a16:rowId xmlns:a16="http://schemas.microsoft.com/office/drawing/2014/main" val="950851689"/>
                  </a:ext>
                </a:extLst>
              </a:tr>
              <a:tr h="334669">
                <a:tc>
                  <a:txBody>
                    <a:bodyPr/>
                    <a:lstStyle/>
                    <a:p>
                      <a:pPr algn="ctr" fontAlgn="b"/>
                      <a:r>
                        <a:rPr lang="en-IN" sz="1600" b="0" u="none" strike="noStrike">
                          <a:solidFill>
                            <a:schemeClr val="tx1"/>
                          </a:solidFill>
                          <a:effectLst/>
                        </a:rPr>
                        <a:t>2</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chemeClr val="tx1"/>
                          </a:solidFill>
                          <a:effectLst/>
                        </a:rPr>
                        <a:t>25</a:t>
                      </a:r>
                      <a:endParaRPr lang="en-IN" sz="16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2466029"/>
                  </a:ext>
                </a:extLst>
              </a:tr>
              <a:tr h="334669">
                <a:tc>
                  <a:txBody>
                    <a:bodyPr/>
                    <a:lstStyle/>
                    <a:p>
                      <a:pPr algn="ctr" fontAlgn="b"/>
                      <a:r>
                        <a:rPr lang="en-IN" sz="1600" b="0" u="none" strike="noStrike">
                          <a:solidFill>
                            <a:schemeClr val="tx1"/>
                          </a:solidFill>
                          <a:effectLst/>
                        </a:rPr>
                        <a:t>3</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25</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42222872"/>
                  </a:ext>
                </a:extLst>
              </a:tr>
              <a:tr h="334669">
                <a:tc>
                  <a:txBody>
                    <a:bodyPr/>
                    <a:lstStyle/>
                    <a:p>
                      <a:pPr algn="ctr" fontAlgn="b"/>
                      <a:r>
                        <a:rPr lang="en-IN" sz="1600" b="0" u="none" strike="noStrike">
                          <a:solidFill>
                            <a:schemeClr val="tx1"/>
                          </a:solidFill>
                          <a:effectLst/>
                        </a:rPr>
                        <a:t>4</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22</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995384"/>
                  </a:ext>
                </a:extLst>
              </a:tr>
              <a:tr h="334669">
                <a:tc>
                  <a:txBody>
                    <a:bodyPr/>
                    <a:lstStyle/>
                    <a:p>
                      <a:pPr algn="ctr" fontAlgn="b"/>
                      <a:r>
                        <a:rPr lang="en-IN" sz="1600" b="0" u="none" strike="noStrike">
                          <a:solidFill>
                            <a:schemeClr val="tx1"/>
                          </a:solidFill>
                          <a:effectLst/>
                        </a:rPr>
                        <a:t>5</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19</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19495157"/>
                  </a:ext>
                </a:extLst>
              </a:tr>
              <a:tr h="334669">
                <a:tc>
                  <a:txBody>
                    <a:bodyPr/>
                    <a:lstStyle/>
                    <a:p>
                      <a:pPr algn="ctr" fontAlgn="b"/>
                      <a:r>
                        <a:rPr lang="en-IN" sz="1600" b="0" u="none" strike="noStrike" dirty="0">
                          <a:solidFill>
                            <a:schemeClr val="tx1"/>
                          </a:solidFill>
                          <a:effectLst/>
                        </a:rPr>
                        <a:t>6</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E5F4D4"/>
                    </a:solidFill>
                  </a:tcPr>
                </a:tc>
                <a:tc>
                  <a:txBody>
                    <a:bodyPr/>
                    <a:lstStyle/>
                    <a:p>
                      <a:pPr algn="ctr" fontAlgn="b"/>
                      <a:r>
                        <a:rPr lang="en-IN" sz="1600" b="0" u="none" strike="noStrike" dirty="0">
                          <a:solidFill>
                            <a:schemeClr val="tx1"/>
                          </a:solidFill>
                          <a:effectLst/>
                        </a:rPr>
                        <a:t>26</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E5F4D4"/>
                    </a:solidFill>
                  </a:tcPr>
                </a:tc>
                <a:extLst>
                  <a:ext uri="{0D108BD9-81ED-4DB2-BD59-A6C34878D82A}">
                    <a16:rowId xmlns:a16="http://schemas.microsoft.com/office/drawing/2014/main" val="865380047"/>
                  </a:ext>
                </a:extLst>
              </a:tr>
              <a:tr h="334669">
                <a:tc>
                  <a:txBody>
                    <a:bodyPr/>
                    <a:lstStyle/>
                    <a:p>
                      <a:pPr algn="ctr" fontAlgn="b"/>
                      <a:r>
                        <a:rPr lang="en-IN" sz="1600" b="0" u="none" strike="noStrike" dirty="0">
                          <a:solidFill>
                            <a:schemeClr val="tx1"/>
                          </a:solidFill>
                          <a:effectLst/>
                        </a:rPr>
                        <a:t>7</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600" b="0" u="none" strike="noStrike" dirty="0">
                          <a:solidFill>
                            <a:schemeClr val="tx1"/>
                          </a:solidFill>
                          <a:effectLst/>
                        </a:rPr>
                        <a:t>29</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92D050"/>
                    </a:solidFill>
                  </a:tcPr>
                </a:tc>
                <a:extLst>
                  <a:ext uri="{0D108BD9-81ED-4DB2-BD59-A6C34878D82A}">
                    <a16:rowId xmlns:a16="http://schemas.microsoft.com/office/drawing/2014/main" val="1449252706"/>
                  </a:ext>
                </a:extLst>
              </a:tr>
              <a:tr h="334669">
                <a:tc>
                  <a:txBody>
                    <a:bodyPr/>
                    <a:lstStyle/>
                    <a:p>
                      <a:pPr algn="ctr" fontAlgn="b"/>
                      <a:r>
                        <a:rPr lang="en-IN" sz="1600" b="0" u="none" strike="noStrike">
                          <a:solidFill>
                            <a:schemeClr val="tx1"/>
                          </a:solidFill>
                          <a:effectLst/>
                        </a:rPr>
                        <a:t>8</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21</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90877774"/>
                  </a:ext>
                </a:extLst>
              </a:tr>
              <a:tr h="334669">
                <a:tc>
                  <a:txBody>
                    <a:bodyPr/>
                    <a:lstStyle/>
                    <a:p>
                      <a:pPr algn="ctr" fontAlgn="b"/>
                      <a:r>
                        <a:rPr lang="en-IN" sz="1600" b="0" u="none" strike="noStrike">
                          <a:solidFill>
                            <a:schemeClr val="tx1"/>
                          </a:solidFill>
                          <a:effectLst/>
                        </a:rPr>
                        <a:t>9</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18</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26706"/>
                  </a:ext>
                </a:extLst>
              </a:tr>
              <a:tr h="334669">
                <a:tc>
                  <a:txBody>
                    <a:bodyPr/>
                    <a:lstStyle/>
                    <a:p>
                      <a:pPr algn="ctr" fontAlgn="b"/>
                      <a:r>
                        <a:rPr lang="en-IN" sz="1600" b="0" u="none" strike="noStrike" dirty="0">
                          <a:solidFill>
                            <a:schemeClr val="tx1"/>
                          </a:solidFill>
                          <a:effectLst/>
                        </a:rPr>
                        <a:t>10</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E5F4D4"/>
                    </a:solidFill>
                  </a:tcPr>
                </a:tc>
                <a:tc>
                  <a:txBody>
                    <a:bodyPr/>
                    <a:lstStyle/>
                    <a:p>
                      <a:pPr algn="ctr" fontAlgn="b"/>
                      <a:r>
                        <a:rPr lang="en-IN" sz="1600" b="0" u="none" strike="noStrike" dirty="0">
                          <a:solidFill>
                            <a:schemeClr val="tx1"/>
                          </a:solidFill>
                          <a:effectLst/>
                        </a:rPr>
                        <a:t>26</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E5F4D4"/>
                    </a:solidFill>
                  </a:tcPr>
                </a:tc>
                <a:extLst>
                  <a:ext uri="{0D108BD9-81ED-4DB2-BD59-A6C34878D82A}">
                    <a16:rowId xmlns:a16="http://schemas.microsoft.com/office/drawing/2014/main" val="1967044859"/>
                  </a:ext>
                </a:extLst>
              </a:tr>
              <a:tr h="334669">
                <a:tc>
                  <a:txBody>
                    <a:bodyPr/>
                    <a:lstStyle/>
                    <a:p>
                      <a:pPr algn="ctr" fontAlgn="b"/>
                      <a:r>
                        <a:rPr lang="en-IN" sz="1600" b="0" u="none" strike="noStrike" dirty="0">
                          <a:solidFill>
                            <a:schemeClr val="tx1"/>
                          </a:solidFill>
                          <a:effectLst/>
                        </a:rPr>
                        <a:t>11</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BAE18F"/>
                    </a:solidFill>
                  </a:tcPr>
                </a:tc>
                <a:tc>
                  <a:txBody>
                    <a:bodyPr/>
                    <a:lstStyle/>
                    <a:p>
                      <a:pPr algn="ctr" fontAlgn="b"/>
                      <a:r>
                        <a:rPr lang="en-IN" sz="1600" b="0" u="none" strike="noStrike" dirty="0">
                          <a:solidFill>
                            <a:schemeClr val="tx1"/>
                          </a:solidFill>
                          <a:effectLst/>
                        </a:rPr>
                        <a:t>27</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BAE18F"/>
                    </a:solidFill>
                  </a:tcPr>
                </a:tc>
                <a:extLst>
                  <a:ext uri="{0D108BD9-81ED-4DB2-BD59-A6C34878D82A}">
                    <a16:rowId xmlns:a16="http://schemas.microsoft.com/office/drawing/2014/main" val="1729673203"/>
                  </a:ext>
                </a:extLst>
              </a:tr>
              <a:tr h="334669">
                <a:tc>
                  <a:txBody>
                    <a:bodyPr/>
                    <a:lstStyle/>
                    <a:p>
                      <a:pPr algn="ctr" fontAlgn="b"/>
                      <a:r>
                        <a:rPr lang="en-IN" sz="1600" b="0" u="none" strike="noStrike">
                          <a:solidFill>
                            <a:schemeClr val="tx1"/>
                          </a:solidFill>
                          <a:effectLst/>
                        </a:rPr>
                        <a:t>12</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23</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08335566"/>
                  </a:ext>
                </a:extLst>
              </a:tr>
              <a:tr h="334669">
                <a:tc>
                  <a:txBody>
                    <a:bodyPr/>
                    <a:lstStyle/>
                    <a:p>
                      <a:pPr algn="ctr" fontAlgn="b"/>
                      <a:r>
                        <a:rPr lang="en-IN" sz="1600" b="0" u="none" strike="noStrike" dirty="0">
                          <a:solidFill>
                            <a:schemeClr val="tx1"/>
                          </a:solidFill>
                          <a:effectLst/>
                        </a:rPr>
                        <a:t>13</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600" b="0" u="none" strike="noStrike" dirty="0">
                          <a:solidFill>
                            <a:schemeClr val="tx1"/>
                          </a:solidFill>
                          <a:effectLst/>
                        </a:rPr>
                        <a:t>29</a:t>
                      </a:r>
                      <a:endParaRPr lang="en-IN" sz="1600" b="0" i="0" u="none" strike="noStrike" dirty="0">
                        <a:solidFill>
                          <a:schemeClr val="tx1"/>
                        </a:solidFill>
                        <a:effectLst/>
                        <a:latin typeface="Calibri" panose="020F0502020204030204" pitchFamily="34" charset="0"/>
                      </a:endParaRPr>
                    </a:p>
                  </a:txBody>
                  <a:tcPr marL="7620" marR="7620" marT="7620" marB="0" anchor="ctr">
                    <a:solidFill>
                      <a:srgbClr val="92D050"/>
                    </a:solidFill>
                  </a:tcPr>
                </a:tc>
                <a:extLst>
                  <a:ext uri="{0D108BD9-81ED-4DB2-BD59-A6C34878D82A}">
                    <a16:rowId xmlns:a16="http://schemas.microsoft.com/office/drawing/2014/main" val="1364578721"/>
                  </a:ext>
                </a:extLst>
              </a:tr>
              <a:tr h="334669">
                <a:tc>
                  <a:txBody>
                    <a:bodyPr/>
                    <a:lstStyle/>
                    <a:p>
                      <a:pPr algn="ctr" fontAlgn="b"/>
                      <a:r>
                        <a:rPr lang="en-IN" sz="1600" b="0" u="none" strike="noStrike">
                          <a:solidFill>
                            <a:schemeClr val="tx1"/>
                          </a:solidFill>
                          <a:effectLst/>
                        </a:rPr>
                        <a:t>14</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chemeClr val="tx1"/>
                          </a:solidFill>
                          <a:effectLst/>
                        </a:rPr>
                        <a:t>24</a:t>
                      </a:r>
                      <a:endParaRPr lang="en-IN" sz="1600" b="0" i="0" u="none" strike="noStrike">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32341341"/>
                  </a:ext>
                </a:extLst>
              </a:tr>
              <a:tr h="334669">
                <a:tc>
                  <a:txBody>
                    <a:bodyPr/>
                    <a:lstStyle/>
                    <a:p>
                      <a:pPr algn="ctr" fontAlgn="b"/>
                      <a:r>
                        <a:rPr lang="en-IN" sz="1600" b="0" u="none" strike="noStrike">
                          <a:solidFill>
                            <a:schemeClr val="tx1"/>
                          </a:solidFill>
                          <a:effectLst/>
                        </a:rPr>
                        <a:t>15</a:t>
                      </a:r>
                      <a:endParaRPr lang="en-IN" sz="1600" b="0"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chemeClr val="tx1"/>
                          </a:solidFill>
                          <a:effectLst/>
                        </a:rPr>
                        <a:t>21</a:t>
                      </a:r>
                      <a:endParaRPr lang="en-IN" sz="16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49187441"/>
                  </a:ext>
                </a:extLst>
              </a:tr>
            </a:tbl>
          </a:graphicData>
        </a:graphic>
      </p:graphicFrame>
    </p:spTree>
    <p:extLst>
      <p:ext uri="{BB962C8B-B14F-4D97-AF65-F5344CB8AC3E}">
        <p14:creationId xmlns:p14="http://schemas.microsoft.com/office/powerpoint/2010/main" val="14287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EC497-9AEB-D522-9796-18166AF38AC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127B5A8-10DD-FC9F-0F16-15C4C99E9A42}"/>
              </a:ext>
            </a:extLst>
          </p:cNvPr>
          <p:cNvSpPr txBox="1"/>
          <p:nvPr/>
        </p:nvSpPr>
        <p:spPr>
          <a:xfrm>
            <a:off x="1409026" y="255327"/>
            <a:ext cx="9290397"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9: Finding Top 5 Customers by Sales Volume</a:t>
            </a:r>
          </a:p>
          <a:p>
            <a:pPr algn="ctr">
              <a:lnSpc>
                <a:spcPct val="150000"/>
              </a:lnSpc>
            </a:pPr>
            <a:r>
              <a:rPr lang="en-US" sz="1600" dirty="0">
                <a:solidFill>
                  <a:srgbClr val="FFC000"/>
                </a:solidFill>
              </a:rPr>
              <a:t>Objective : Identify the top 5 customers who have generated the highest revenue.</a:t>
            </a:r>
          </a:p>
        </p:txBody>
      </p:sp>
      <p:sp>
        <p:nvSpPr>
          <p:cNvPr id="4" name="TextBox 3">
            <a:extLst>
              <a:ext uri="{FF2B5EF4-FFF2-40B4-BE49-F238E27FC236}">
                <a16:creationId xmlns:a16="http://schemas.microsoft.com/office/drawing/2014/main" id="{05757450-73A1-2815-4882-987D26D5238D}"/>
              </a:ext>
            </a:extLst>
          </p:cNvPr>
          <p:cNvSpPr txBox="1"/>
          <p:nvPr/>
        </p:nvSpPr>
        <p:spPr>
          <a:xfrm>
            <a:off x="543323" y="1533398"/>
            <a:ext cx="5404990" cy="2169248"/>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t>
            </a:r>
            <a:r>
              <a:rPr lang="en-US" sz="1600" kern="100" dirty="0">
                <a:latin typeface="Gill Sans MT" panose="020B0502020104020203" pitchFamily="34" charset="0"/>
                <a:ea typeface="Calibri" panose="020F0502020204030204" pitchFamily="34" charset="0"/>
                <a:cs typeface="Mangal" panose="02040503050203030202" pitchFamily="18" charset="0"/>
              </a:rPr>
              <a:t>Displaying top 5 customers using limit function.</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round(sum(total),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limit 5;</a:t>
            </a:r>
          </a:p>
        </p:txBody>
      </p:sp>
      <p:sp>
        <p:nvSpPr>
          <p:cNvPr id="2" name="TextBox 1">
            <a:extLst>
              <a:ext uri="{FF2B5EF4-FFF2-40B4-BE49-F238E27FC236}">
                <a16:creationId xmlns:a16="http://schemas.microsoft.com/office/drawing/2014/main" id="{B47F216C-FFD1-D22C-E410-FA10A87B553B}"/>
              </a:ext>
            </a:extLst>
          </p:cNvPr>
          <p:cNvSpPr txBox="1"/>
          <p:nvPr/>
        </p:nvSpPr>
        <p:spPr>
          <a:xfrm>
            <a:off x="543323" y="4058195"/>
            <a:ext cx="5404990" cy="2535309"/>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#Using rank </a:t>
            </a:r>
            <a:r>
              <a:rPr lang="en-US" sz="1600" kern="100" dirty="0">
                <a:latin typeface="Gill Sans MT" panose="020B0502020104020203" pitchFamily="34" charset="0"/>
                <a:ea typeface="Calibri" panose="020F0502020204030204" pitchFamily="34" charset="0"/>
                <a:cs typeface="Mangal" panose="02040503050203030202" pitchFamily="18" charset="0"/>
              </a:rPr>
              <a:t>function to show top 5 customers</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rank()</a:t>
            </a: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over(order by sum(total) desc) as ranks,</a:t>
            </a:r>
          </a:p>
          <a:p>
            <a:pPr>
              <a:lnSpc>
                <a:spcPct val="107000"/>
              </a:lnSpc>
              <a:spcAft>
                <a:spcPts val="800"/>
              </a:spcAft>
            </a:pP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round(sum(total),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cust_id</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limit 5;</a:t>
            </a:r>
          </a:p>
        </p:txBody>
      </p:sp>
      <p:graphicFrame>
        <p:nvGraphicFramePr>
          <p:cNvPr id="3" name="Table 2">
            <a:extLst>
              <a:ext uri="{FF2B5EF4-FFF2-40B4-BE49-F238E27FC236}">
                <a16:creationId xmlns:a16="http://schemas.microsoft.com/office/drawing/2014/main" id="{7014241D-2E46-7AB2-7A52-8672465CAF3F}"/>
              </a:ext>
            </a:extLst>
          </p:cNvPr>
          <p:cNvGraphicFramePr>
            <a:graphicFrameLocks noGrp="1"/>
          </p:cNvGraphicFramePr>
          <p:nvPr>
            <p:extLst>
              <p:ext uri="{D42A27DB-BD31-4B8C-83A1-F6EECF244321}">
                <p14:modId xmlns:p14="http://schemas.microsoft.com/office/powerpoint/2010/main" val="1713965013"/>
              </p:ext>
            </p:extLst>
          </p:nvPr>
        </p:nvGraphicFramePr>
        <p:xfrm>
          <a:off x="6815579" y="2127769"/>
          <a:ext cx="4675698" cy="3860852"/>
        </p:xfrm>
        <a:graphic>
          <a:graphicData uri="http://schemas.openxmlformats.org/drawingml/2006/table">
            <a:tbl>
              <a:tblPr>
                <a:tableStyleId>{69CF1AB2-1976-4502-BF36-3FF5EA218861}</a:tableStyleId>
              </a:tblPr>
              <a:tblGrid>
                <a:gridCol w="1558566">
                  <a:extLst>
                    <a:ext uri="{9D8B030D-6E8A-4147-A177-3AD203B41FA5}">
                      <a16:colId xmlns:a16="http://schemas.microsoft.com/office/drawing/2014/main" val="2516245839"/>
                    </a:ext>
                  </a:extLst>
                </a:gridCol>
                <a:gridCol w="1558566">
                  <a:extLst>
                    <a:ext uri="{9D8B030D-6E8A-4147-A177-3AD203B41FA5}">
                      <a16:colId xmlns:a16="http://schemas.microsoft.com/office/drawing/2014/main" val="2494177775"/>
                    </a:ext>
                  </a:extLst>
                </a:gridCol>
                <a:gridCol w="1558566">
                  <a:extLst>
                    <a:ext uri="{9D8B030D-6E8A-4147-A177-3AD203B41FA5}">
                      <a16:colId xmlns:a16="http://schemas.microsoft.com/office/drawing/2014/main" val="3426375619"/>
                    </a:ext>
                  </a:extLst>
                </a:gridCol>
              </a:tblGrid>
              <a:tr h="897617">
                <a:tc>
                  <a:txBody>
                    <a:bodyPr/>
                    <a:lstStyle/>
                    <a:p>
                      <a:pPr algn="ctr" fontAlgn="b"/>
                      <a:r>
                        <a:rPr lang="en-IN" sz="1600" b="1" u="none" strike="noStrike" dirty="0">
                          <a:solidFill>
                            <a:srgbClr val="000000"/>
                          </a:solidFill>
                          <a:effectLst/>
                        </a:rPr>
                        <a:t>ranks</a:t>
                      </a:r>
                      <a:endParaRPr lang="en-IN" sz="1600" b="1" i="0" u="none" strike="noStrike" dirty="0">
                        <a:solidFill>
                          <a:srgbClr val="000000"/>
                        </a:solidFill>
                        <a:effectLst/>
                        <a:latin typeface="+mn-lt"/>
                      </a:endParaRPr>
                    </a:p>
                  </a:txBody>
                  <a:tcPr marL="7620" marR="7620" marT="7620" marB="0" anchor="ctr"/>
                </a:tc>
                <a:tc>
                  <a:txBody>
                    <a:bodyPr/>
                    <a:lstStyle/>
                    <a:p>
                      <a:pPr algn="ctr" fontAlgn="b"/>
                      <a:r>
                        <a:rPr lang="en-IN" sz="1600" b="1" u="none" strike="noStrike" dirty="0" err="1">
                          <a:solidFill>
                            <a:srgbClr val="000000"/>
                          </a:solidFill>
                          <a:effectLst/>
                        </a:rPr>
                        <a:t>cust_id</a:t>
                      </a:r>
                      <a:endParaRPr lang="en-IN" sz="1600" b="1" i="0" u="none" strike="noStrike" dirty="0">
                        <a:solidFill>
                          <a:srgbClr val="000000"/>
                        </a:solidFill>
                        <a:effectLst/>
                        <a:latin typeface="+mn-lt"/>
                      </a:endParaRPr>
                    </a:p>
                  </a:txBody>
                  <a:tcPr marL="7620" marR="7620" marT="7620" marB="0" anchor="ctr"/>
                </a:tc>
                <a:tc>
                  <a:txBody>
                    <a:bodyPr/>
                    <a:lstStyle/>
                    <a:p>
                      <a:pPr algn="ctr" fontAlgn="b"/>
                      <a:r>
                        <a:rPr lang="en-IN" sz="1600" b="1" u="none" strike="noStrike" dirty="0" err="1">
                          <a:solidFill>
                            <a:srgbClr val="000000"/>
                          </a:solidFill>
                          <a:effectLst/>
                        </a:rPr>
                        <a:t>total_sales</a:t>
                      </a:r>
                      <a:endParaRPr lang="en-IN" sz="16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86793729"/>
                  </a:ext>
                </a:extLst>
              </a:tr>
              <a:tr h="592647">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8</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26634.34</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3874731509"/>
                  </a:ext>
                </a:extLst>
              </a:tr>
              <a:tr h="592647">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23402.26</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1329866600"/>
                  </a:ext>
                </a:extLst>
              </a:tr>
              <a:tr h="592647">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23392.28</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710288941"/>
                  </a:ext>
                </a:extLst>
              </a:tr>
              <a:tr h="592647">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15</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22674.46</a:t>
                      </a:r>
                      <a:endParaRPr lang="en-IN" sz="16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859086333"/>
                  </a:ext>
                </a:extLst>
              </a:tr>
              <a:tr h="592647">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mn-lt"/>
                      </a:endParaRPr>
                    </a:p>
                  </a:txBody>
                  <a:tcPr marL="7620" marR="7620" marT="7620" marB="0" anchor="ctr"/>
                </a:tc>
                <a:tc>
                  <a:txBody>
                    <a:bodyPr/>
                    <a:lstStyle/>
                    <a:p>
                      <a:pPr algn="ctr" fontAlgn="b"/>
                      <a:r>
                        <a:rPr lang="en-IN" sz="1600" b="0" u="none" strike="noStrike" dirty="0">
                          <a:solidFill>
                            <a:srgbClr val="000000"/>
                          </a:solidFill>
                          <a:effectLst/>
                        </a:rPr>
                        <a:t>22634.55</a:t>
                      </a:r>
                      <a:endParaRPr lang="en-IN" sz="16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774204502"/>
                  </a:ext>
                </a:extLst>
              </a:tr>
            </a:tbl>
          </a:graphicData>
        </a:graphic>
      </p:graphicFrame>
    </p:spTree>
    <p:extLst>
      <p:ext uri="{BB962C8B-B14F-4D97-AF65-F5344CB8AC3E}">
        <p14:creationId xmlns:p14="http://schemas.microsoft.com/office/powerpoint/2010/main" val="345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A2DC73CD-9A7B-4B8B-45B7-9126C3749B5B}"/>
              </a:ext>
            </a:extLst>
          </p:cNvPr>
          <p:cNvSpPr>
            <a:spLocks noGrp="1"/>
          </p:cNvSpPr>
          <p:nvPr>
            <p:ph type="title"/>
          </p:nvPr>
        </p:nvSpPr>
        <p:spPr>
          <a:xfrm>
            <a:off x="445605" y="420624"/>
            <a:ext cx="11300791" cy="824949"/>
          </a:xfrm>
        </p:spPr>
        <p:txBody>
          <a:bodyPr/>
          <a:lstStyle/>
          <a:p>
            <a:r>
              <a:rPr lang="en-US" b="1" dirty="0">
                <a:solidFill>
                  <a:srgbClr val="FFC000"/>
                </a:solidFill>
              </a:rPr>
              <a:t>INTRODUCTION</a:t>
            </a:r>
          </a:p>
        </p:txBody>
      </p:sp>
      <p:sp>
        <p:nvSpPr>
          <p:cNvPr id="48" name="Text Placeholder 47">
            <a:extLst>
              <a:ext uri="{FF2B5EF4-FFF2-40B4-BE49-F238E27FC236}">
                <a16:creationId xmlns:a16="http://schemas.microsoft.com/office/drawing/2014/main" id="{ADB62453-4969-6C70-7DA2-BCCA22A25B2D}"/>
              </a:ext>
            </a:extLst>
          </p:cNvPr>
          <p:cNvSpPr>
            <a:spLocks noGrp="1"/>
          </p:cNvSpPr>
          <p:nvPr>
            <p:ph type="body" sz="quarter" idx="11"/>
          </p:nvPr>
        </p:nvSpPr>
        <p:spPr>
          <a:xfrm rot="21410522">
            <a:off x="684163" y="1601880"/>
            <a:ext cx="9889466" cy="1379113"/>
          </a:xfrm>
          <a:prstGeom prst="roundRect">
            <a:avLst>
              <a:gd name="adj" fmla="val 4209"/>
            </a:avLst>
          </a:prstGeom>
        </p:spPr>
        <p:txBody>
          <a:bodyPr/>
          <a:lstStyle/>
          <a:p>
            <a:r>
              <a:rPr lang="en-US" sz="2000" b="1" dirty="0">
                <a:solidFill>
                  <a:srgbClr val="FFC000"/>
                </a:solidFill>
              </a:rPr>
              <a:t>Walmart, a leading retail chain, wants to optimize its sales strategies by analyzing historical transaction data.</a:t>
            </a:r>
          </a:p>
        </p:txBody>
      </p:sp>
      <p:sp>
        <p:nvSpPr>
          <p:cNvPr id="53" name="Text Placeholder 52">
            <a:extLst>
              <a:ext uri="{FF2B5EF4-FFF2-40B4-BE49-F238E27FC236}">
                <a16:creationId xmlns:a16="http://schemas.microsoft.com/office/drawing/2014/main" id="{ECFCFD87-FE58-4897-D984-E46E2DC2DE71}"/>
              </a:ext>
            </a:extLst>
          </p:cNvPr>
          <p:cNvSpPr>
            <a:spLocks noGrp="1"/>
          </p:cNvSpPr>
          <p:nvPr>
            <p:ph type="body" sz="quarter" idx="17"/>
          </p:nvPr>
        </p:nvSpPr>
        <p:spPr>
          <a:xfrm rot="268750">
            <a:off x="1816618" y="3661277"/>
            <a:ext cx="9731828" cy="2411594"/>
          </a:xfrm>
        </p:spPr>
        <p:txBody>
          <a:bodyPr/>
          <a:lstStyle/>
          <a:p>
            <a:r>
              <a:rPr lang="en-US" b="1" dirty="0">
                <a:solidFill>
                  <a:srgbClr val="FFC000"/>
                </a:solidFill>
              </a:rPr>
              <a:t>Objective &amp; Dataset</a:t>
            </a:r>
          </a:p>
        </p:txBody>
      </p:sp>
      <p:sp>
        <p:nvSpPr>
          <p:cNvPr id="66" name="Text Placeholder 65">
            <a:extLst>
              <a:ext uri="{FF2B5EF4-FFF2-40B4-BE49-F238E27FC236}">
                <a16:creationId xmlns:a16="http://schemas.microsoft.com/office/drawing/2014/main" id="{1A56C860-21F3-D1FF-A221-B4580EF91908}"/>
              </a:ext>
            </a:extLst>
          </p:cNvPr>
          <p:cNvSpPr>
            <a:spLocks noGrp="1"/>
          </p:cNvSpPr>
          <p:nvPr>
            <p:ph type="body" sz="quarter" idx="18"/>
          </p:nvPr>
        </p:nvSpPr>
        <p:spPr bwMode="white">
          <a:xfrm rot="265329">
            <a:off x="2127382" y="4644614"/>
            <a:ext cx="9266320" cy="1304082"/>
          </a:xfrm>
        </p:spPr>
        <p:txBody>
          <a:bodyPr>
            <a:normAutofit/>
          </a:bodyPr>
          <a:lstStyle/>
          <a:p>
            <a:pPr lvl="0"/>
            <a:r>
              <a:rPr lang="en-US" sz="1600" b="1" dirty="0">
                <a:solidFill>
                  <a:srgbClr val="FFC000"/>
                </a:solidFill>
              </a:rPr>
              <a:t>Primary aim is to utilize MySQL to analyze sales performance, customer behavior, and operational efficiencies across different branches.</a:t>
            </a:r>
          </a:p>
          <a:p>
            <a:pPr lvl="0"/>
            <a:r>
              <a:rPr lang="en-US" sz="1600" b="1" dirty="0">
                <a:solidFill>
                  <a:srgbClr val="FFC000"/>
                </a:solidFill>
              </a:rPr>
              <a:t>We have utilized Walmart's sales transaction data, which includes customer demographics, product lines, sales figures, and payment methods.</a:t>
            </a:r>
          </a:p>
        </p:txBody>
      </p:sp>
      <p:pic>
        <p:nvPicPr>
          <p:cNvPr id="5" name="Graphic 4">
            <a:extLst>
              <a:ext uri="{FF2B5EF4-FFF2-40B4-BE49-F238E27FC236}">
                <a16:creationId xmlns:a16="http://schemas.microsoft.com/office/drawing/2014/main" id="{B5379710-FBA6-9898-F44A-1352F6BE8F7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black">
          <a:xfrm>
            <a:off x="4846572" y="1358924"/>
            <a:ext cx="1211232" cy="506257"/>
          </a:xfrm>
          <a:prstGeom prst="rect">
            <a:avLst/>
          </a:prstGeom>
        </p:spPr>
      </p:pic>
      <p:pic>
        <p:nvPicPr>
          <p:cNvPr id="7" name="Graphic 6">
            <a:extLst>
              <a:ext uri="{FF2B5EF4-FFF2-40B4-BE49-F238E27FC236}">
                <a16:creationId xmlns:a16="http://schemas.microsoft.com/office/drawing/2014/main" id="{510CE9DC-6B41-FE0C-7122-28180805AC2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black">
          <a:xfrm rot="21161960">
            <a:off x="6387744" y="3373160"/>
            <a:ext cx="1422587" cy="536543"/>
          </a:xfrm>
          <a:prstGeom prst="rect">
            <a:avLst/>
          </a:prstGeom>
        </p:spPr>
      </p:pic>
    </p:spTree>
    <p:extLst>
      <p:ext uri="{BB962C8B-B14F-4D97-AF65-F5344CB8AC3E}">
        <p14:creationId xmlns:p14="http://schemas.microsoft.com/office/powerpoint/2010/main" val="3543850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4F443-1A0F-C640-8C05-DABF1A499AA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764F87D-DDF9-A2B3-1D32-7D4820E52FBC}"/>
              </a:ext>
            </a:extLst>
          </p:cNvPr>
          <p:cNvSpPr txBox="1"/>
          <p:nvPr/>
        </p:nvSpPr>
        <p:spPr>
          <a:xfrm>
            <a:off x="1409026" y="255327"/>
            <a:ext cx="9290397"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10: Analyzing Sales Trends by Day of the Week</a:t>
            </a:r>
          </a:p>
          <a:p>
            <a:pPr algn="ctr">
              <a:lnSpc>
                <a:spcPct val="150000"/>
              </a:lnSpc>
            </a:pPr>
            <a:r>
              <a:rPr lang="en-US" sz="1600" dirty="0">
                <a:solidFill>
                  <a:srgbClr val="FFC000"/>
                </a:solidFill>
              </a:rPr>
              <a:t>Objective : Determine which day of the week experiences the highest sales volume.</a:t>
            </a:r>
          </a:p>
        </p:txBody>
      </p:sp>
      <p:sp>
        <p:nvSpPr>
          <p:cNvPr id="4" name="TextBox 3">
            <a:extLst>
              <a:ext uri="{FF2B5EF4-FFF2-40B4-BE49-F238E27FC236}">
                <a16:creationId xmlns:a16="http://schemas.microsoft.com/office/drawing/2014/main" id="{5A3B8BC4-2DA8-6190-355A-E322E1BF9555}"/>
              </a:ext>
            </a:extLst>
          </p:cNvPr>
          <p:cNvSpPr txBox="1"/>
          <p:nvPr/>
        </p:nvSpPr>
        <p:spPr>
          <a:xfrm>
            <a:off x="656589" y="1514522"/>
            <a:ext cx="3406508" cy="2432717"/>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t>
            </a:r>
            <a:r>
              <a:rPr lang="en-US" sz="1600" kern="100" dirty="0">
                <a:latin typeface="Gill Sans MT" panose="020B0502020104020203" pitchFamily="34" charset="0"/>
                <a:ea typeface="Calibri" panose="020F0502020204030204" pitchFamily="34" charset="0"/>
                <a:cs typeface="Mangal" panose="02040503050203030202" pitchFamily="18" charset="0"/>
              </a:rPr>
              <a:t>Using </a:t>
            </a:r>
            <a:r>
              <a:rPr lang="en-US" sz="1600" kern="100" dirty="0" err="1">
                <a:latin typeface="Gill Sans MT" panose="020B0502020104020203" pitchFamily="34" charset="0"/>
                <a:ea typeface="Calibri" panose="020F0502020204030204" pitchFamily="34" charset="0"/>
                <a:cs typeface="Mangal" panose="02040503050203030202" pitchFamily="18" charset="0"/>
              </a:rPr>
              <a:t>dayname</a:t>
            </a:r>
            <a:r>
              <a:rPr lang="en-US" sz="1600" kern="100" dirty="0">
                <a:latin typeface="Gill Sans MT" panose="020B0502020104020203" pitchFamily="34" charset="0"/>
                <a:ea typeface="Calibri" panose="020F0502020204030204" pitchFamily="34" charset="0"/>
                <a:cs typeface="Mangal" panose="02040503050203030202" pitchFamily="18" charset="0"/>
              </a:rPr>
              <a:t> function to extract day of the week</a:t>
            </a: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dayname</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(date)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week_day</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round(sum(total),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week_day</a:t>
            </a:r>
            <a:endPar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p>
        </p:txBody>
      </p:sp>
      <p:graphicFrame>
        <p:nvGraphicFramePr>
          <p:cNvPr id="5" name="Table 4">
            <a:extLst>
              <a:ext uri="{FF2B5EF4-FFF2-40B4-BE49-F238E27FC236}">
                <a16:creationId xmlns:a16="http://schemas.microsoft.com/office/drawing/2014/main" id="{5C376ADB-6DD6-7942-D918-765D83727C1E}"/>
              </a:ext>
            </a:extLst>
          </p:cNvPr>
          <p:cNvGraphicFramePr>
            <a:graphicFrameLocks noGrp="1"/>
          </p:cNvGraphicFramePr>
          <p:nvPr>
            <p:extLst>
              <p:ext uri="{D42A27DB-BD31-4B8C-83A1-F6EECF244321}">
                <p14:modId xmlns:p14="http://schemas.microsoft.com/office/powerpoint/2010/main" val="2255925728"/>
              </p:ext>
            </p:extLst>
          </p:nvPr>
        </p:nvGraphicFramePr>
        <p:xfrm>
          <a:off x="656589" y="4147793"/>
          <a:ext cx="3406508" cy="2454880"/>
        </p:xfrm>
        <a:graphic>
          <a:graphicData uri="http://schemas.openxmlformats.org/drawingml/2006/table">
            <a:tbl>
              <a:tblPr>
                <a:tableStyleId>{69CF1AB2-1976-4502-BF36-3FF5EA218861}</a:tableStyleId>
              </a:tblPr>
              <a:tblGrid>
                <a:gridCol w="1703254">
                  <a:extLst>
                    <a:ext uri="{9D8B030D-6E8A-4147-A177-3AD203B41FA5}">
                      <a16:colId xmlns:a16="http://schemas.microsoft.com/office/drawing/2014/main" val="886818310"/>
                    </a:ext>
                  </a:extLst>
                </a:gridCol>
                <a:gridCol w="1703254">
                  <a:extLst>
                    <a:ext uri="{9D8B030D-6E8A-4147-A177-3AD203B41FA5}">
                      <a16:colId xmlns:a16="http://schemas.microsoft.com/office/drawing/2014/main" val="2978359094"/>
                    </a:ext>
                  </a:extLst>
                </a:gridCol>
              </a:tblGrid>
              <a:tr h="393077">
                <a:tc>
                  <a:txBody>
                    <a:bodyPr/>
                    <a:lstStyle/>
                    <a:p>
                      <a:pPr algn="ctr" fontAlgn="b"/>
                      <a:r>
                        <a:rPr lang="en-IN" sz="1600" b="1" u="none" strike="noStrike" dirty="0" err="1">
                          <a:solidFill>
                            <a:srgbClr val="000000"/>
                          </a:solidFill>
                          <a:effectLst/>
                        </a:rPr>
                        <a:t>week_day</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err="1">
                          <a:solidFill>
                            <a:srgbClr val="000000"/>
                          </a:solidFill>
                          <a:effectLst/>
                        </a:rPr>
                        <a:t>total_sales</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3974523"/>
                  </a:ext>
                </a:extLst>
              </a:tr>
              <a:tr h="278121">
                <a:tc>
                  <a:txBody>
                    <a:bodyPr/>
                    <a:lstStyle/>
                    <a:p>
                      <a:pPr algn="ctr" fontAlgn="b"/>
                      <a:r>
                        <a:rPr lang="en-IN" sz="1600" b="0" u="none" strike="noStrike">
                          <a:solidFill>
                            <a:srgbClr val="000000"/>
                          </a:solidFill>
                          <a:effectLst/>
                        </a:rPr>
                        <a:t>Saturday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56120.81</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18052112"/>
                  </a:ext>
                </a:extLst>
              </a:tr>
              <a:tr h="278121">
                <a:tc>
                  <a:txBody>
                    <a:bodyPr/>
                    <a:lstStyle/>
                    <a:p>
                      <a:pPr algn="ctr" fontAlgn="b"/>
                      <a:r>
                        <a:rPr lang="en-IN" sz="1600" b="0" u="none" strike="noStrike">
                          <a:solidFill>
                            <a:srgbClr val="000000"/>
                          </a:solidFill>
                          <a:effectLst/>
                        </a:rPr>
                        <a:t>Tuesday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51482.25</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1663578"/>
                  </a:ext>
                </a:extLst>
              </a:tr>
              <a:tr h="278121">
                <a:tc>
                  <a:txBody>
                    <a:bodyPr/>
                    <a:lstStyle/>
                    <a:p>
                      <a:pPr algn="ctr" fontAlgn="b"/>
                      <a:r>
                        <a:rPr lang="en-IN" sz="1600" b="0" u="none" strike="noStrike" dirty="0">
                          <a:solidFill>
                            <a:srgbClr val="000000"/>
                          </a:solidFill>
                          <a:effectLst/>
                        </a:rPr>
                        <a:t>Thursday</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45349.25</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53379468"/>
                  </a:ext>
                </a:extLst>
              </a:tr>
              <a:tr h="278121">
                <a:tc>
                  <a:txBody>
                    <a:bodyPr/>
                    <a:lstStyle/>
                    <a:p>
                      <a:pPr algn="ctr" fontAlgn="b"/>
                      <a:r>
                        <a:rPr lang="en-IN" sz="1600" b="0" u="none" strike="noStrike">
                          <a:solidFill>
                            <a:srgbClr val="000000"/>
                          </a:solidFill>
                          <a:effectLst/>
                        </a:rPr>
                        <a:t>Sunday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44457.89</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96369453"/>
                  </a:ext>
                </a:extLst>
              </a:tr>
              <a:tr h="278121">
                <a:tc>
                  <a:txBody>
                    <a:bodyPr/>
                    <a:lstStyle/>
                    <a:p>
                      <a:pPr algn="ctr" fontAlgn="b"/>
                      <a:r>
                        <a:rPr lang="en-IN" sz="1600" b="0" u="none" strike="noStrike" dirty="0">
                          <a:solidFill>
                            <a:srgbClr val="000000"/>
                          </a:solidFill>
                          <a:effectLst/>
                        </a:rPr>
                        <a:t>Friday</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43926.34</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5214776"/>
                  </a:ext>
                </a:extLst>
              </a:tr>
              <a:tr h="393077">
                <a:tc>
                  <a:txBody>
                    <a:bodyPr/>
                    <a:lstStyle/>
                    <a:p>
                      <a:pPr algn="ctr" fontAlgn="b"/>
                      <a:r>
                        <a:rPr lang="en-IN" sz="1600" b="0" u="none" strike="noStrike">
                          <a:solidFill>
                            <a:srgbClr val="000000"/>
                          </a:solidFill>
                          <a:effectLst/>
                        </a:rPr>
                        <a:t>Wednesday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a:solidFill>
                            <a:srgbClr val="000000"/>
                          </a:solidFill>
                          <a:effectLst/>
                        </a:rPr>
                        <a:t>43731.14</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42294079"/>
                  </a:ext>
                </a:extLst>
              </a:tr>
              <a:tr h="278121">
                <a:tc>
                  <a:txBody>
                    <a:bodyPr/>
                    <a:lstStyle/>
                    <a:p>
                      <a:pPr algn="ctr" fontAlgn="b"/>
                      <a:r>
                        <a:rPr lang="en-IN" sz="1600" b="0" u="none" strike="noStrike">
                          <a:solidFill>
                            <a:srgbClr val="000000"/>
                          </a:solidFill>
                          <a:effectLst/>
                        </a:rPr>
                        <a:t>Monday</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0" u="none" strike="noStrike" dirty="0">
                          <a:solidFill>
                            <a:srgbClr val="000000"/>
                          </a:solidFill>
                          <a:effectLst/>
                        </a:rPr>
                        <a:t>37899.08</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57174962"/>
                  </a:ext>
                </a:extLst>
              </a:tr>
            </a:tbl>
          </a:graphicData>
        </a:graphic>
      </p:graphicFrame>
      <p:pic>
        <p:nvPicPr>
          <p:cNvPr id="7" name="Picture 6">
            <a:extLst>
              <a:ext uri="{FF2B5EF4-FFF2-40B4-BE49-F238E27FC236}">
                <a16:creationId xmlns:a16="http://schemas.microsoft.com/office/drawing/2014/main" id="{832BF17B-A84B-F6CF-D5A8-77D3E7B1C370}"/>
              </a:ext>
            </a:extLst>
          </p:cNvPr>
          <p:cNvPicPr>
            <a:picLocks noChangeAspect="1"/>
          </p:cNvPicPr>
          <p:nvPr/>
        </p:nvPicPr>
        <p:blipFill>
          <a:blip r:embed="rId2"/>
          <a:stretch>
            <a:fillRect/>
          </a:stretch>
        </p:blipFill>
        <p:spPr>
          <a:xfrm>
            <a:off x="4713402" y="1514521"/>
            <a:ext cx="6822010" cy="5088151"/>
          </a:xfrm>
          <a:prstGeom prst="rect">
            <a:avLst/>
          </a:prstGeom>
        </p:spPr>
      </p:pic>
    </p:spTree>
    <p:extLst>
      <p:ext uri="{BB962C8B-B14F-4D97-AF65-F5344CB8AC3E}">
        <p14:creationId xmlns:p14="http://schemas.microsoft.com/office/powerpoint/2010/main" val="152446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9A48-A5C4-EFFD-853A-0B7EF01288DB}"/>
              </a:ext>
            </a:extLst>
          </p:cNvPr>
          <p:cNvSpPr>
            <a:spLocks noGrp="1"/>
          </p:cNvSpPr>
          <p:nvPr>
            <p:ph type="title"/>
          </p:nvPr>
        </p:nvSpPr>
        <p:spPr>
          <a:xfrm>
            <a:off x="472582" y="393646"/>
            <a:ext cx="3260519" cy="2160710"/>
          </a:xfrm>
        </p:spPr>
        <p:txBody>
          <a:bodyPr/>
          <a:lstStyle/>
          <a:p>
            <a:pPr>
              <a:lnSpc>
                <a:spcPct val="150000"/>
              </a:lnSpc>
            </a:pPr>
            <a:r>
              <a:rPr lang="en-US" sz="2800" dirty="0"/>
              <a:t>Key findings</a:t>
            </a:r>
            <a:br>
              <a:rPr lang="en-US" sz="2800" dirty="0"/>
            </a:br>
            <a:r>
              <a:rPr lang="en-US" sz="2800" dirty="0"/>
              <a:t>and</a:t>
            </a:r>
            <a:br>
              <a:rPr lang="en-US" sz="2800" dirty="0"/>
            </a:br>
            <a:r>
              <a:rPr lang="en-US" sz="2800" dirty="0"/>
              <a:t>Insights</a:t>
            </a:r>
          </a:p>
        </p:txBody>
      </p:sp>
      <p:sp>
        <p:nvSpPr>
          <p:cNvPr id="3" name="Text Placeholder 2">
            <a:extLst>
              <a:ext uri="{FF2B5EF4-FFF2-40B4-BE49-F238E27FC236}">
                <a16:creationId xmlns:a16="http://schemas.microsoft.com/office/drawing/2014/main" id="{E2794758-9A11-25CF-FB3C-C5AD4D637D64}"/>
              </a:ext>
            </a:extLst>
          </p:cNvPr>
          <p:cNvSpPr>
            <a:spLocks noGrp="1"/>
          </p:cNvSpPr>
          <p:nvPr>
            <p:ph type="body" sz="quarter" idx="12"/>
          </p:nvPr>
        </p:nvSpPr>
        <p:spPr>
          <a:xfrm>
            <a:off x="4106779" y="456917"/>
            <a:ext cx="7259311" cy="1144832"/>
          </a:xfrm>
        </p:spPr>
        <p:txBody>
          <a:bodyPr>
            <a:normAutofit fontScale="77500" lnSpcReduction="20000"/>
          </a:bodyPr>
          <a:lstStyle/>
          <a:p>
            <a:pPr>
              <a:lnSpc>
                <a:spcPct val="107000"/>
              </a:lnSpc>
              <a:spcAft>
                <a:spcPts val="800"/>
              </a:spcAft>
            </a:pPr>
            <a:r>
              <a:rPr lang="en-IN" sz="1800" b="1" kern="100" dirty="0">
                <a:solidFill>
                  <a:srgbClr val="FFC000"/>
                </a:solidFill>
                <a:effectLst/>
                <a:latin typeface="Gill Sans MT" panose="020B0502020104020203" pitchFamily="34" charset="0"/>
                <a:ea typeface="Calibri" panose="020F0502020204030204" pitchFamily="34" charset="0"/>
                <a:cs typeface="Mangal" panose="02040503050203030202" pitchFamily="18" charset="0"/>
              </a:rPr>
              <a:t>Top-Performing Branch:</a:t>
            </a:r>
            <a:endParaRPr lang="en-IN" sz="1800" b="1" kern="100" dirty="0">
              <a:solidFill>
                <a:srgbClr val="FFC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The branch C is showing the highest total sales however observing the average sales growth rates, branch A had the positive trend.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Branch C and A can be considered as the strong performers for potential expansion.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7" name="Text Placeholder 6">
            <a:extLst>
              <a:ext uri="{FF2B5EF4-FFF2-40B4-BE49-F238E27FC236}">
                <a16:creationId xmlns:a16="http://schemas.microsoft.com/office/drawing/2014/main" id="{43CD3770-2B15-A13E-D52A-E75185FCA377}"/>
              </a:ext>
            </a:extLst>
          </p:cNvPr>
          <p:cNvSpPr>
            <a:spLocks noGrp="1"/>
          </p:cNvSpPr>
          <p:nvPr>
            <p:ph type="body" sz="quarter" idx="17"/>
          </p:nvPr>
        </p:nvSpPr>
        <p:spPr>
          <a:xfrm>
            <a:off x="4106779" y="1558996"/>
            <a:ext cx="7259311" cy="1205133"/>
          </a:xfrm>
        </p:spPr>
        <p:txBody>
          <a:bodyPr>
            <a:normAutofit fontScale="70000" lnSpcReduction="20000"/>
          </a:bodyPr>
          <a:lstStyle/>
          <a:p>
            <a:pPr>
              <a:lnSpc>
                <a:spcPct val="107000"/>
              </a:lnSpc>
              <a:spcAft>
                <a:spcPts val="800"/>
              </a:spcAft>
            </a:pPr>
            <a:r>
              <a:rPr lang="en-IN" sz="1800" b="1" kern="100" dirty="0">
                <a:solidFill>
                  <a:srgbClr val="FFC000"/>
                </a:solidFill>
                <a:effectLst/>
                <a:latin typeface="Gill Sans MT" panose="020B0502020104020203" pitchFamily="34" charset="0"/>
                <a:ea typeface="Calibri" panose="020F0502020204030204" pitchFamily="34" charset="0"/>
                <a:cs typeface="Mangal" panose="02040503050203030202" pitchFamily="18" charset="0"/>
              </a:rPr>
              <a:t>Most Profitable Product Lines:</a:t>
            </a:r>
            <a:endParaRPr lang="en-IN" sz="1800" b="1" kern="100" dirty="0">
              <a:solidFill>
                <a:srgbClr val="FFC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Health and beauty, food and beverages and home and lifestyle these are the top-earning product lines for the three branches that is A, B and C respectively.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These product lines consistently generated higher profits across all branches, suggesting high demand.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 Placeholder 8">
            <a:extLst>
              <a:ext uri="{FF2B5EF4-FFF2-40B4-BE49-F238E27FC236}">
                <a16:creationId xmlns:a16="http://schemas.microsoft.com/office/drawing/2014/main" id="{025C7B59-B258-64F0-E401-6B4CF2991C29}"/>
              </a:ext>
            </a:extLst>
          </p:cNvPr>
          <p:cNvSpPr>
            <a:spLocks noGrp="1"/>
          </p:cNvSpPr>
          <p:nvPr>
            <p:ph type="body" sz="quarter" idx="19"/>
          </p:nvPr>
        </p:nvSpPr>
        <p:spPr>
          <a:xfrm>
            <a:off x="4106779" y="2753777"/>
            <a:ext cx="7259311" cy="1162335"/>
          </a:xfrm>
        </p:spPr>
        <p:txBody>
          <a:bodyPr>
            <a:normAutofit fontScale="77500" lnSpcReduction="20000"/>
          </a:bodyPr>
          <a:lstStyle/>
          <a:p>
            <a:pPr>
              <a:lnSpc>
                <a:spcPct val="107000"/>
              </a:lnSpc>
              <a:spcAft>
                <a:spcPts val="800"/>
              </a:spcAft>
            </a:pPr>
            <a:r>
              <a:rPr lang="en-IN" sz="1800" b="1" kern="100" dirty="0">
                <a:solidFill>
                  <a:srgbClr val="FFC000"/>
                </a:solidFill>
                <a:latin typeface="Gill Sans MT" panose="020B0502020104020203" pitchFamily="34" charset="0"/>
                <a:cs typeface="Mangal" panose="02040503050203030202" pitchFamily="18" charset="0"/>
              </a:rPr>
              <a:t>Customer Segmentation:</a:t>
            </a:r>
          </a:p>
          <a:p>
            <a:pPr marL="342900" lvl="0" indent="-342900">
              <a:lnSpc>
                <a:spcPct val="107000"/>
              </a:lnSpc>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Based on spending behaviour, most of the customers fall under medium spending category. High and Low spenders are equal in numbers though their spending behaviour is also similar.</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High-spending customers tend to buy specific product categories, which can be leveraged for targeted promotions.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 Placeholder 10">
            <a:extLst>
              <a:ext uri="{FF2B5EF4-FFF2-40B4-BE49-F238E27FC236}">
                <a16:creationId xmlns:a16="http://schemas.microsoft.com/office/drawing/2014/main" id="{F6D04BCC-FE0F-EA9A-C7D1-B095D612011A}"/>
              </a:ext>
            </a:extLst>
          </p:cNvPr>
          <p:cNvSpPr>
            <a:spLocks noGrp="1"/>
          </p:cNvSpPr>
          <p:nvPr>
            <p:ph type="body" sz="quarter" idx="21"/>
          </p:nvPr>
        </p:nvSpPr>
        <p:spPr>
          <a:xfrm>
            <a:off x="4106779" y="4016304"/>
            <a:ext cx="7259311" cy="1152029"/>
          </a:xfrm>
        </p:spPr>
        <p:txBody>
          <a:bodyPr>
            <a:normAutofit fontScale="77500" lnSpcReduction="20000"/>
          </a:bodyPr>
          <a:lstStyle/>
          <a:p>
            <a:pPr>
              <a:lnSpc>
                <a:spcPct val="107000"/>
              </a:lnSpc>
              <a:spcAft>
                <a:spcPts val="800"/>
              </a:spcAft>
            </a:pPr>
            <a:r>
              <a:rPr lang="en-IN" sz="1800" b="1" kern="100" dirty="0">
                <a:solidFill>
                  <a:srgbClr val="FFC000"/>
                </a:solidFill>
                <a:latin typeface="Gill Sans MT" panose="020B0502020104020203" pitchFamily="34" charset="0"/>
                <a:cs typeface="Mangal" panose="02040503050203030202" pitchFamily="18" charset="0"/>
              </a:rPr>
              <a:t>Sales Trends by Payment Method:</a:t>
            </a:r>
          </a:p>
          <a:p>
            <a:pPr marL="342900" lvl="0" indent="-342900">
              <a:lnSpc>
                <a:spcPct val="107000"/>
              </a:lnSpc>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Customers from Mandalay city preferred to use </a:t>
            </a:r>
            <a:r>
              <a:rPr lang="en-IN" sz="1800" kern="100" dirty="0" err="1">
                <a:effectLst/>
                <a:latin typeface="Gill Sans MT" panose="020B0502020104020203" pitchFamily="34" charset="0"/>
                <a:ea typeface="Calibri" panose="020F0502020204030204" pitchFamily="34" charset="0"/>
                <a:cs typeface="Mangal" panose="02040503050203030202" pitchFamily="18" charset="0"/>
              </a:rPr>
              <a:t>Ewallet</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as their payment mode more frequently and the same applies to Yangon city too. Cash payment method is more likely to be seen in Naypyitaw city.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This indicates a preference that could influence future marketing strategies.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Footer Placeholder 3">
            <a:extLst>
              <a:ext uri="{FF2B5EF4-FFF2-40B4-BE49-F238E27FC236}">
                <a16:creationId xmlns:a16="http://schemas.microsoft.com/office/drawing/2014/main" id="{CB6186A4-F39C-A21D-70B2-861DAE5189B1}"/>
              </a:ext>
            </a:extLst>
          </p:cNvPr>
          <p:cNvSpPr>
            <a:spLocks noGrp="1"/>
          </p:cNvSpPr>
          <p:nvPr>
            <p:ph type="ftr" sz="quarter" idx="3"/>
          </p:nvPr>
        </p:nvSpPr>
        <p:spPr>
          <a:xfrm>
            <a:off x="554305" y="5990069"/>
            <a:ext cx="3097071" cy="365125"/>
          </a:xfrm>
        </p:spPr>
        <p:txBody>
          <a:bodyPr/>
          <a:lstStyle/>
          <a:p>
            <a:pPr algn="ctr"/>
            <a:r>
              <a:rPr lang="en-US" dirty="0"/>
              <a:t>Walmart sales analysis</a:t>
            </a:r>
          </a:p>
        </p:txBody>
      </p:sp>
      <p:pic>
        <p:nvPicPr>
          <p:cNvPr id="8" name="Picture 7">
            <a:extLst>
              <a:ext uri="{FF2B5EF4-FFF2-40B4-BE49-F238E27FC236}">
                <a16:creationId xmlns:a16="http://schemas.microsoft.com/office/drawing/2014/main" id="{C6D65206-21D3-A05F-35F7-3D9AFDE056B1}"/>
              </a:ext>
            </a:extLst>
          </p:cNvPr>
          <p:cNvPicPr>
            <a:picLocks noChangeAspect="1"/>
          </p:cNvPicPr>
          <p:nvPr/>
        </p:nvPicPr>
        <p:blipFill>
          <a:blip r:embed="rId3"/>
          <a:stretch>
            <a:fillRect/>
          </a:stretch>
        </p:blipFill>
        <p:spPr>
          <a:xfrm>
            <a:off x="472582" y="2554356"/>
            <a:ext cx="3260519" cy="3330145"/>
          </a:xfrm>
          <a:prstGeom prst="rect">
            <a:avLst/>
          </a:prstGeom>
        </p:spPr>
      </p:pic>
      <p:sp>
        <p:nvSpPr>
          <p:cNvPr id="17" name="Text Placeholder 10">
            <a:extLst>
              <a:ext uri="{FF2B5EF4-FFF2-40B4-BE49-F238E27FC236}">
                <a16:creationId xmlns:a16="http://schemas.microsoft.com/office/drawing/2014/main" id="{F0EA430B-D09C-355D-BB69-E25D9635EEB6}"/>
              </a:ext>
            </a:extLst>
          </p:cNvPr>
          <p:cNvSpPr txBox="1">
            <a:spLocks/>
          </p:cNvSpPr>
          <p:nvPr/>
        </p:nvSpPr>
        <p:spPr>
          <a:xfrm>
            <a:off x="4106779" y="5168287"/>
            <a:ext cx="7259311" cy="143243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0"/>
              </a:spcBef>
              <a:spcAft>
                <a:spcPts val="0"/>
              </a:spcAft>
              <a:buClr>
                <a:schemeClr val="bg1"/>
              </a:buClr>
              <a:buSzPct val="92000"/>
              <a:buFont typeface="Arial" panose="020B0604020202020204" pitchFamily="34" charset="0"/>
              <a:buNone/>
              <a:defRPr sz="1400" kern="1200">
                <a:solidFill>
                  <a:schemeClr val="bg1"/>
                </a:solidFill>
                <a:latin typeface="+mn-lt"/>
                <a:ea typeface="+mn-ea"/>
                <a:cs typeface="+mn-cs"/>
              </a:defRPr>
            </a:lvl1pPr>
            <a:lvl2pPr marL="324000" indent="0" algn="l" defTabSz="457200" rtl="0" eaLnBrk="1" latinLnBrk="0" hangingPunct="1">
              <a:spcBef>
                <a:spcPct val="20000"/>
              </a:spcBef>
              <a:spcAft>
                <a:spcPts val="600"/>
              </a:spcAft>
              <a:buClr>
                <a:schemeClr val="bg1"/>
              </a:buClr>
              <a:buSzPct val="92000"/>
              <a:buFont typeface="Arial" panose="020B0604020202020204" pitchFamily="34" charset="0"/>
              <a:buNone/>
              <a:defRPr sz="1600" kern="1200">
                <a:solidFill>
                  <a:schemeClr val="bg1"/>
                </a:solidFill>
                <a:latin typeface="+mn-lt"/>
                <a:ea typeface="+mn-ea"/>
                <a:cs typeface="+mn-cs"/>
              </a:defRPr>
            </a:lvl2pPr>
            <a:lvl3pPr marL="630000" indent="0" algn="l" defTabSz="457200" rtl="0" eaLnBrk="1" latinLnBrk="0" hangingPunct="1">
              <a:spcBef>
                <a:spcPct val="20000"/>
              </a:spcBef>
              <a:spcAft>
                <a:spcPts val="600"/>
              </a:spcAft>
              <a:buClr>
                <a:schemeClr val="bg1"/>
              </a:buClr>
              <a:buSzPct val="92000"/>
              <a:buFont typeface="Arial" panose="020B0604020202020204" pitchFamily="34" charset="0"/>
              <a:buNone/>
              <a:defRPr sz="1400" kern="1200">
                <a:solidFill>
                  <a:schemeClr val="bg1"/>
                </a:solidFill>
                <a:latin typeface="+mn-lt"/>
                <a:ea typeface="+mn-ea"/>
                <a:cs typeface="+mn-cs"/>
              </a:defRPr>
            </a:lvl3pPr>
            <a:lvl4pPr marL="1008000" indent="0" algn="l" defTabSz="457200" rtl="0" eaLnBrk="1" latinLnBrk="0" hangingPunct="1">
              <a:spcBef>
                <a:spcPct val="20000"/>
              </a:spcBef>
              <a:spcAft>
                <a:spcPts val="600"/>
              </a:spcAft>
              <a:buClr>
                <a:schemeClr val="bg1"/>
              </a:buClr>
              <a:buSzPct val="92000"/>
              <a:buFont typeface="Arial" panose="020B0604020202020204" pitchFamily="34" charset="0"/>
              <a:buNone/>
              <a:defRPr sz="1200" kern="1200">
                <a:solidFill>
                  <a:schemeClr val="bg1"/>
                </a:solidFill>
                <a:latin typeface="+mn-lt"/>
                <a:ea typeface="+mn-ea"/>
                <a:cs typeface="+mn-cs"/>
              </a:defRPr>
            </a:lvl4pPr>
            <a:lvl5pPr marL="1368000" indent="0" algn="l" defTabSz="457200" rtl="0" eaLnBrk="1" latinLnBrk="0" hangingPunct="1">
              <a:spcBef>
                <a:spcPct val="20000"/>
              </a:spcBef>
              <a:spcAft>
                <a:spcPts val="600"/>
              </a:spcAft>
              <a:buClr>
                <a:schemeClr val="bg1"/>
              </a:buClr>
              <a:buSzPct val="92000"/>
              <a:buFont typeface="Arial" panose="020B0604020202020204" pitchFamily="34" charset="0"/>
              <a:buNone/>
              <a:defRPr sz="1200" kern="1200">
                <a:solidFill>
                  <a:schemeClr val="bg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7000"/>
              </a:lnSpc>
              <a:spcAft>
                <a:spcPts val="800"/>
              </a:spcAft>
            </a:pPr>
            <a:r>
              <a:rPr lang="en-IN" sz="1800" b="1" kern="100" dirty="0">
                <a:solidFill>
                  <a:srgbClr val="FFC000"/>
                </a:solidFill>
                <a:latin typeface="Gill Sans MT" panose="020B0502020104020203" pitchFamily="34" charset="0"/>
                <a:cs typeface="Mangal" panose="02040503050203030202" pitchFamily="18" charset="0"/>
              </a:rPr>
              <a:t>Monthly Sales Distribution:</a:t>
            </a: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Month of January showed highest sales than rest. Except March month where the total sales by female customers is slightly less than male customers, the female customers tend to spend more than male customers.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Sales showed this fluctuations, which can be used for better inventory and discount planning.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800" kern="1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6191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9F22-41B6-E7C0-0857-D663EF5984A6}"/>
              </a:ext>
            </a:extLst>
          </p:cNvPr>
          <p:cNvSpPr>
            <a:spLocks noGrp="1"/>
          </p:cNvSpPr>
          <p:nvPr>
            <p:ph type="title"/>
          </p:nvPr>
        </p:nvSpPr>
        <p:spPr>
          <a:xfrm>
            <a:off x="501355" y="393645"/>
            <a:ext cx="3205941" cy="5490319"/>
          </a:xfrm>
        </p:spPr>
        <p:txBody>
          <a:bodyPr/>
          <a:lstStyle/>
          <a:p>
            <a:r>
              <a:rPr lang="en-US" sz="2400" dirty="0"/>
              <a:t>R</a:t>
            </a:r>
            <a:br>
              <a:rPr lang="en-US" sz="2400" dirty="0"/>
            </a:br>
            <a:r>
              <a:rPr lang="en-US" sz="2400" dirty="0"/>
              <a:t>C</a:t>
            </a:r>
            <a:br>
              <a:rPr lang="en-US" sz="2400" dirty="0"/>
            </a:br>
            <a:r>
              <a:rPr lang="en-US" sz="2400" dirty="0"/>
              <a:t>O</a:t>
            </a:r>
            <a:br>
              <a:rPr lang="en-US" sz="2400" dirty="0"/>
            </a:br>
            <a:r>
              <a:rPr lang="en-US" sz="2400" dirty="0"/>
              <a:t>M</a:t>
            </a:r>
            <a:br>
              <a:rPr lang="en-US" sz="2400" dirty="0"/>
            </a:br>
            <a:r>
              <a:rPr lang="en-US" sz="2400" dirty="0" err="1"/>
              <a:t>M</a:t>
            </a:r>
            <a:br>
              <a:rPr lang="en-US" sz="2400" dirty="0"/>
            </a:br>
            <a:r>
              <a:rPr lang="en-US" sz="2400" dirty="0"/>
              <a:t>E</a:t>
            </a:r>
            <a:br>
              <a:rPr lang="en-US" sz="2400" dirty="0"/>
            </a:br>
            <a:r>
              <a:rPr lang="en-US" sz="2400" dirty="0"/>
              <a:t>N</a:t>
            </a:r>
            <a:br>
              <a:rPr lang="en-US" sz="2400" dirty="0"/>
            </a:br>
            <a:r>
              <a:rPr lang="en-US" sz="2400" dirty="0"/>
              <a:t>D</a:t>
            </a:r>
            <a:br>
              <a:rPr lang="en-US" sz="2400" dirty="0"/>
            </a:br>
            <a:r>
              <a:rPr lang="en-US" sz="2400" dirty="0"/>
              <a:t>A</a:t>
            </a:r>
            <a:br>
              <a:rPr lang="en-US" sz="2400" dirty="0"/>
            </a:br>
            <a:r>
              <a:rPr lang="en-US" sz="2400" dirty="0"/>
              <a:t>T</a:t>
            </a:r>
            <a:br>
              <a:rPr lang="en-US" sz="2400" dirty="0"/>
            </a:br>
            <a:r>
              <a:rPr lang="en-US" sz="2400" dirty="0"/>
              <a:t>I</a:t>
            </a:r>
            <a:br>
              <a:rPr lang="en-US" sz="2400" dirty="0"/>
            </a:br>
            <a:r>
              <a:rPr lang="en-US" sz="2400" dirty="0"/>
              <a:t>O</a:t>
            </a:r>
            <a:br>
              <a:rPr lang="en-US" sz="2400" dirty="0"/>
            </a:br>
            <a:r>
              <a:rPr lang="en-US" sz="2400" dirty="0"/>
              <a:t>N</a:t>
            </a:r>
            <a:br>
              <a:rPr lang="en-US" sz="2400" dirty="0"/>
            </a:br>
            <a:r>
              <a:rPr lang="en-US" sz="2400" dirty="0"/>
              <a:t>S</a:t>
            </a:r>
            <a:endParaRPr lang="en-IN" sz="2400" dirty="0"/>
          </a:p>
        </p:txBody>
      </p:sp>
      <p:sp>
        <p:nvSpPr>
          <p:cNvPr id="4" name="Text Placeholder 3">
            <a:extLst>
              <a:ext uri="{FF2B5EF4-FFF2-40B4-BE49-F238E27FC236}">
                <a16:creationId xmlns:a16="http://schemas.microsoft.com/office/drawing/2014/main" id="{482F8636-B181-4CA6-A157-8E395570A81E}"/>
              </a:ext>
            </a:extLst>
          </p:cNvPr>
          <p:cNvSpPr>
            <a:spLocks noGrp="1"/>
          </p:cNvSpPr>
          <p:nvPr>
            <p:ph type="body" sz="quarter" idx="12"/>
          </p:nvPr>
        </p:nvSpPr>
        <p:spPr/>
        <p:txBody>
          <a:bodyPr>
            <a:normAutofit lnSpcReduction="10000"/>
          </a:bodyPr>
          <a:lstStyle/>
          <a:p>
            <a:r>
              <a:rPr lang="en-IN" sz="1800" kern="100" dirty="0">
                <a:effectLst/>
                <a:latin typeface="Gill Sans MT" panose="020B0502020104020203" pitchFamily="34" charset="0"/>
                <a:ea typeface="Calibri" panose="020F0502020204030204" pitchFamily="34" charset="0"/>
                <a:cs typeface="Mangal" panose="02040503050203030202" pitchFamily="18" charset="0"/>
              </a:rPr>
              <a:t>To Boost High-Growth Branches we can invest in customers incentives for top branches and use of predictive analysis to ensure high selling items remains available.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 Placeholder 5">
            <a:extLst>
              <a:ext uri="{FF2B5EF4-FFF2-40B4-BE49-F238E27FC236}">
                <a16:creationId xmlns:a16="http://schemas.microsoft.com/office/drawing/2014/main" id="{896A1F08-46EC-D268-087A-21FB3697C0EC}"/>
              </a:ext>
            </a:extLst>
          </p:cNvPr>
          <p:cNvSpPr>
            <a:spLocks noGrp="1"/>
          </p:cNvSpPr>
          <p:nvPr>
            <p:ph type="body" sz="quarter" idx="17"/>
          </p:nvPr>
        </p:nvSpPr>
        <p:spPr/>
        <p:txBody>
          <a:bodyPr>
            <a:normAutofit lnSpcReduction="10000"/>
          </a:bodyPr>
          <a:lstStyle/>
          <a:p>
            <a:r>
              <a:rPr lang="en-IN" sz="1800" kern="100" dirty="0">
                <a:effectLst/>
                <a:latin typeface="Gill Sans MT" panose="020B0502020104020203" pitchFamily="34" charset="0"/>
                <a:ea typeface="Calibri" panose="020F0502020204030204" pitchFamily="34" charset="0"/>
                <a:cs typeface="Mangal" panose="02040503050203030202" pitchFamily="18" charset="0"/>
              </a:rPr>
              <a:t>It would be better to expand high-performing product lines with increased inventory and promotions and to reduce focus on underperforming products.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 Placeholder 7">
            <a:extLst>
              <a:ext uri="{FF2B5EF4-FFF2-40B4-BE49-F238E27FC236}">
                <a16:creationId xmlns:a16="http://schemas.microsoft.com/office/drawing/2014/main" id="{EF64A425-902B-BB6E-2D6C-F366444DB45F}"/>
              </a:ext>
            </a:extLst>
          </p:cNvPr>
          <p:cNvSpPr>
            <a:spLocks noGrp="1"/>
          </p:cNvSpPr>
          <p:nvPr>
            <p:ph type="body" sz="quarter" idx="19"/>
          </p:nvPr>
        </p:nvSpPr>
        <p:spPr>
          <a:xfrm>
            <a:off x="5407742" y="3230927"/>
            <a:ext cx="5958348" cy="1032960"/>
          </a:xfrm>
        </p:spPr>
        <p:txBody>
          <a:bodyPr>
            <a:normAutofit fontScale="92500" lnSpcReduction="10000"/>
          </a:bodyPr>
          <a:lstStyle/>
          <a:p>
            <a:r>
              <a:rPr lang="en-IN" sz="1800" kern="100" dirty="0">
                <a:effectLst/>
                <a:latin typeface="Gill Sans MT" panose="020B0502020104020203" pitchFamily="34" charset="0"/>
                <a:ea typeface="Calibri" panose="020F0502020204030204" pitchFamily="34" charset="0"/>
                <a:cs typeface="Mangal" panose="02040503050203030202" pitchFamily="18" charset="0"/>
              </a:rPr>
              <a:t>We could implement a Loyalty programs strategy for high-spending customers to encourage repeat purchases, special discounts or bundled deals for low and medium spenders to increase their spending levels.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 Placeholder 9">
            <a:extLst>
              <a:ext uri="{FF2B5EF4-FFF2-40B4-BE49-F238E27FC236}">
                <a16:creationId xmlns:a16="http://schemas.microsoft.com/office/drawing/2014/main" id="{A6F3F638-C8A1-00A2-F487-728402F6B994}"/>
              </a:ext>
            </a:extLst>
          </p:cNvPr>
          <p:cNvSpPr>
            <a:spLocks noGrp="1"/>
          </p:cNvSpPr>
          <p:nvPr>
            <p:ph type="body" sz="quarter" idx="21"/>
          </p:nvPr>
        </p:nvSpPr>
        <p:spPr>
          <a:xfrm>
            <a:off x="5407742" y="4597185"/>
            <a:ext cx="5958348" cy="731521"/>
          </a:xfrm>
        </p:spPr>
        <p:txBody>
          <a:bodyPr/>
          <a:lstStyle/>
          <a:p>
            <a:r>
              <a:rPr lang="en-IN" sz="1800" kern="100" dirty="0">
                <a:effectLst/>
                <a:latin typeface="Gill Sans MT" panose="020B0502020104020203" pitchFamily="34" charset="0"/>
                <a:ea typeface="Calibri" panose="020F0502020204030204" pitchFamily="34" charset="0"/>
                <a:cs typeface="Mangal" panose="02040503050203030202" pitchFamily="18" charset="0"/>
              </a:rPr>
              <a:t>To optimize payment method, we can encourage the use of preferred payment methods with cashback offers.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4" name="Graphic 13" descr="Bar graph with upward trend">
            <a:extLst>
              <a:ext uri="{FF2B5EF4-FFF2-40B4-BE49-F238E27FC236}">
                <a16:creationId xmlns:a16="http://schemas.microsoft.com/office/drawing/2014/main" id="{B456CF05-2BA5-08A8-DF9B-C3FB8E058A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0641" y="908361"/>
            <a:ext cx="914400" cy="914400"/>
          </a:xfrm>
          <a:prstGeom prst="rect">
            <a:avLst/>
          </a:prstGeom>
        </p:spPr>
      </p:pic>
      <p:pic>
        <p:nvPicPr>
          <p:cNvPr id="16" name="Graphic 15" descr="Advertising">
            <a:extLst>
              <a:ext uri="{FF2B5EF4-FFF2-40B4-BE49-F238E27FC236}">
                <a16:creationId xmlns:a16="http://schemas.microsoft.com/office/drawing/2014/main" id="{4E9662F5-1049-B0F0-EEC7-C4DA48D5D2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0641" y="2053193"/>
            <a:ext cx="914400" cy="914400"/>
          </a:xfrm>
          <a:prstGeom prst="rect">
            <a:avLst/>
          </a:prstGeom>
        </p:spPr>
      </p:pic>
      <p:pic>
        <p:nvPicPr>
          <p:cNvPr id="18" name="Graphic 17" descr="Customer review">
            <a:extLst>
              <a:ext uri="{FF2B5EF4-FFF2-40B4-BE49-F238E27FC236}">
                <a16:creationId xmlns:a16="http://schemas.microsoft.com/office/drawing/2014/main" id="{BD8DC890-36A7-7617-68CB-4BDD119C5A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0641" y="3290207"/>
            <a:ext cx="914400" cy="914400"/>
          </a:xfrm>
          <a:prstGeom prst="rect">
            <a:avLst/>
          </a:prstGeom>
        </p:spPr>
      </p:pic>
      <p:pic>
        <p:nvPicPr>
          <p:cNvPr id="20" name="Graphic 19" descr="Bank check">
            <a:extLst>
              <a:ext uri="{FF2B5EF4-FFF2-40B4-BE49-F238E27FC236}">
                <a16:creationId xmlns:a16="http://schemas.microsoft.com/office/drawing/2014/main" id="{323D0C5B-2535-FD03-7091-06C535533F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90641" y="4505745"/>
            <a:ext cx="914400" cy="914400"/>
          </a:xfrm>
          <a:prstGeom prst="rect">
            <a:avLst/>
          </a:prstGeom>
        </p:spPr>
      </p:pic>
    </p:spTree>
    <p:extLst>
      <p:ext uri="{BB962C8B-B14F-4D97-AF65-F5344CB8AC3E}">
        <p14:creationId xmlns:p14="http://schemas.microsoft.com/office/powerpoint/2010/main" val="107486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26C9-4C03-EBB0-5550-BF7712886949}"/>
              </a:ext>
            </a:extLst>
          </p:cNvPr>
          <p:cNvSpPr>
            <a:spLocks noGrp="1"/>
          </p:cNvSpPr>
          <p:nvPr>
            <p:ph type="title"/>
          </p:nvPr>
        </p:nvSpPr>
        <p:spPr>
          <a:xfrm>
            <a:off x="5053781" y="658762"/>
            <a:ext cx="6351638" cy="3291069"/>
          </a:xfrm>
        </p:spPr>
        <p:txBody>
          <a:bodyPr/>
          <a:lstStyle/>
          <a:p>
            <a:r>
              <a:rPr lang="en-US" dirty="0">
                <a:solidFill>
                  <a:srgbClr val="FFC000"/>
                </a:solidFill>
              </a:rPr>
              <a:t>Thank you</a:t>
            </a:r>
          </a:p>
        </p:txBody>
      </p:sp>
      <p:sp>
        <p:nvSpPr>
          <p:cNvPr id="65" name="Text Placeholder 64">
            <a:extLst>
              <a:ext uri="{FF2B5EF4-FFF2-40B4-BE49-F238E27FC236}">
                <a16:creationId xmlns:a16="http://schemas.microsoft.com/office/drawing/2014/main" id="{D45BE16D-C734-39D9-31F9-204C6D152AAF}"/>
              </a:ext>
            </a:extLst>
          </p:cNvPr>
          <p:cNvSpPr>
            <a:spLocks noGrp="1"/>
          </p:cNvSpPr>
          <p:nvPr>
            <p:ph type="body" sz="quarter" idx="12"/>
          </p:nvPr>
        </p:nvSpPr>
        <p:spPr>
          <a:xfrm>
            <a:off x="924880" y="4748981"/>
            <a:ext cx="3434141" cy="845574"/>
          </a:xfrm>
        </p:spPr>
        <p:txBody>
          <a:bodyPr/>
          <a:lstStyle/>
          <a:p>
            <a:r>
              <a:rPr lang="en-US" dirty="0">
                <a:solidFill>
                  <a:srgbClr val="FFC000"/>
                </a:solidFill>
              </a:rPr>
              <a:t>Ruturaj T. Saravane</a:t>
            </a:r>
          </a:p>
        </p:txBody>
      </p:sp>
      <p:sp>
        <p:nvSpPr>
          <p:cNvPr id="41" name="Footer Placeholder 40">
            <a:extLst>
              <a:ext uri="{FF2B5EF4-FFF2-40B4-BE49-F238E27FC236}">
                <a16:creationId xmlns:a16="http://schemas.microsoft.com/office/drawing/2014/main" id="{45166E84-D2D4-FF04-0DF4-E925709A2FE4}"/>
              </a:ext>
            </a:extLst>
          </p:cNvPr>
          <p:cNvSpPr>
            <a:spLocks noGrp="1"/>
          </p:cNvSpPr>
          <p:nvPr>
            <p:ph type="ftr" sz="quarter" idx="3"/>
          </p:nvPr>
        </p:nvSpPr>
        <p:spPr>
          <a:xfrm>
            <a:off x="4883085" y="5262647"/>
            <a:ext cx="6240543" cy="663815"/>
          </a:xfrm>
        </p:spPr>
        <p:txBody>
          <a:bodyPr/>
          <a:lstStyle/>
          <a:p>
            <a:r>
              <a:rPr lang="en-US" sz="1800" dirty="0"/>
              <a:t>Presentation video link :</a:t>
            </a:r>
            <a:br>
              <a:rPr lang="en-US" sz="1800" dirty="0"/>
            </a:br>
            <a:br>
              <a:rPr lang="en-US" sz="1800" dirty="0"/>
            </a:br>
            <a:r>
              <a:rPr lang="en-US" sz="1800" dirty="0"/>
              <a:t>https://drive.google.com/file/d/1dd52NZPHI8rhRcmKX2emzJqhaPemAlmf/view?usp=sharing</a:t>
            </a:r>
          </a:p>
          <a:p>
            <a:endParaRPr lang="en-US" sz="1800" dirty="0"/>
          </a:p>
        </p:txBody>
      </p:sp>
      <p:pic>
        <p:nvPicPr>
          <p:cNvPr id="8" name="Picture Placeholder 11" descr="A group of women working together ">
            <a:extLst>
              <a:ext uri="{FF2B5EF4-FFF2-40B4-BE49-F238E27FC236}">
                <a16:creationId xmlns:a16="http://schemas.microsoft.com/office/drawing/2014/main" id="{220DC697-BBDA-0E61-FBA6-4D796D9F3A55}"/>
              </a:ext>
            </a:extLst>
          </p:cNvPr>
          <p:cNvPicPr>
            <a:picLocks noChangeAspect="1"/>
          </p:cNvPicPr>
          <p:nvPr/>
        </p:nvPicPr>
        <p:blipFill>
          <a:blip r:embed="rId3"/>
          <a:srcRect t="486" b="486"/>
          <a:stretch/>
        </p:blipFill>
        <p:spPr>
          <a:xfrm>
            <a:off x="924880" y="848411"/>
            <a:ext cx="3434141" cy="3035431"/>
          </a:xfrm>
          <a:prstGeom prst="rect">
            <a:avLst/>
          </a:prstGeom>
        </p:spPr>
      </p:pic>
    </p:spTree>
    <p:extLst>
      <p:ext uri="{BB962C8B-B14F-4D97-AF65-F5344CB8AC3E}">
        <p14:creationId xmlns:p14="http://schemas.microsoft.com/office/powerpoint/2010/main" val="32195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19C2E52-E28E-2F3E-7AC5-7C23B37A3761}"/>
              </a:ext>
            </a:extLst>
          </p:cNvPr>
          <p:cNvSpPr>
            <a:spLocks noChangeArrowheads="1"/>
          </p:cNvSpPr>
          <p:nvPr/>
        </p:nvSpPr>
        <p:spPr bwMode="auto">
          <a:xfrm rot="10800000" flipV="1">
            <a:off x="345693" y="470667"/>
            <a:ext cx="7036409" cy="32778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FFC000"/>
                </a:solidFill>
                <a:effectLst/>
                <a:latin typeface="Arial" panose="020B0604020202020204" pitchFamily="34" charset="0"/>
              </a:rPr>
              <a:t>Walmart aims to:</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Arial" panose="020B0604020202020204" pitchFamily="34" charset="0"/>
              </a:rPr>
              <a:t>Identify the top-performing branches.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Arial" panose="020B0604020202020204" pitchFamily="34" charset="0"/>
              </a:rPr>
              <a:t>Detect anomalies in sales transactions.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Arial" panose="020B0604020202020204" pitchFamily="34" charset="0"/>
              </a:rPr>
              <a:t>Understand customer segmentation and spending behavior.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Arial" panose="020B0604020202020204" pitchFamily="34" charset="0"/>
              </a:rPr>
              <a:t>Optimize product line profitability.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Arial" panose="020B0604020202020204" pitchFamily="34" charset="0"/>
              </a:rPr>
              <a:t>Determine preferred payment methods and shopping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9080BBD-88C8-2383-BB42-608E15F0A29D}"/>
              </a:ext>
            </a:extLst>
          </p:cNvPr>
          <p:cNvPicPr>
            <a:picLocks noChangeAspect="1"/>
          </p:cNvPicPr>
          <p:nvPr/>
        </p:nvPicPr>
        <p:blipFill>
          <a:blip r:embed="rId2"/>
          <a:srcRect t="-1" b="35336"/>
          <a:stretch/>
        </p:blipFill>
        <p:spPr>
          <a:xfrm>
            <a:off x="230153" y="4245429"/>
            <a:ext cx="11731693" cy="2239347"/>
          </a:xfrm>
          <a:prstGeom prst="rect">
            <a:avLst/>
          </a:prstGeom>
          <a:ln>
            <a:solidFill>
              <a:srgbClr val="FFC000"/>
            </a:solidFill>
          </a:ln>
          <a:effectLst>
            <a:glow rad="101600">
              <a:schemeClr val="accent1">
                <a:satMod val="175000"/>
                <a:alpha val="40000"/>
              </a:schemeClr>
            </a:glow>
            <a:outerShdw blurRad="190500" algn="tl" rotWithShape="0">
              <a:srgbClr val="FFC000"/>
            </a:outerShdw>
          </a:effectLst>
        </p:spPr>
      </p:pic>
      <p:sp>
        <p:nvSpPr>
          <p:cNvPr id="7" name="TextBox 6">
            <a:extLst>
              <a:ext uri="{FF2B5EF4-FFF2-40B4-BE49-F238E27FC236}">
                <a16:creationId xmlns:a16="http://schemas.microsoft.com/office/drawing/2014/main" id="{FBB19FE9-53AB-3B55-95BD-228D620F8616}"/>
              </a:ext>
            </a:extLst>
          </p:cNvPr>
          <p:cNvSpPr txBox="1"/>
          <p:nvPr/>
        </p:nvSpPr>
        <p:spPr>
          <a:xfrm>
            <a:off x="7623110" y="470667"/>
            <a:ext cx="4338736" cy="3277820"/>
          </a:xfrm>
          <a:prstGeom prst="rect">
            <a:avLst/>
          </a:prstGeom>
          <a:noFill/>
          <a:ln>
            <a:solidFill>
              <a:schemeClr val="bg1"/>
            </a:solidFill>
          </a:ln>
        </p:spPr>
        <p:txBody>
          <a:bodyPr wrap="square" rtlCol="0">
            <a:spAutoFit/>
          </a:bodyPr>
          <a:lstStyle/>
          <a:p>
            <a:pPr eaLnBrk="0" fontAlgn="base" hangingPunct="0">
              <a:lnSpc>
                <a:spcPct val="150000"/>
              </a:lnSpc>
              <a:spcBef>
                <a:spcPct val="0"/>
              </a:spcBef>
              <a:spcAft>
                <a:spcPct val="0"/>
              </a:spcAft>
            </a:pPr>
            <a:r>
              <a:rPr lang="en-US" b="1" dirty="0">
                <a:solidFill>
                  <a:srgbClr val="FFC000"/>
                </a:solidFill>
                <a:latin typeface="Arial" panose="020B0604020202020204" pitchFamily="34" charset="0"/>
              </a:rPr>
              <a:t>Key Metrics: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C000"/>
                </a:solidFill>
                <a:latin typeface="Arial" panose="020B0604020202020204" pitchFamily="34" charset="0"/>
              </a:rPr>
              <a:t>Total 1000 Transactions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C000"/>
                </a:solidFill>
                <a:latin typeface="Arial" panose="020B0604020202020204" pitchFamily="34" charset="0"/>
              </a:rPr>
              <a:t>Total number of Customers - 15</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C000"/>
                </a:solidFill>
                <a:latin typeface="Arial" panose="020B0604020202020204" pitchFamily="34" charset="0"/>
              </a:rPr>
              <a:t>Three branches with six Product lines</a:t>
            </a:r>
          </a:p>
          <a:p>
            <a:pPr marL="285750"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FFC000"/>
                </a:solidFill>
                <a:latin typeface="Arial" panose="020B0604020202020204" pitchFamily="34" charset="0"/>
              </a:rPr>
              <a:t>Data period of three months of year 2019.</a:t>
            </a:r>
          </a:p>
          <a:p>
            <a:endParaRPr lang="en-IN"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48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381DAE-AB99-7544-0250-E16474CC429B}"/>
              </a:ext>
            </a:extLst>
          </p:cNvPr>
          <p:cNvSpPr txBox="1"/>
          <p:nvPr/>
        </p:nvSpPr>
        <p:spPr>
          <a:xfrm>
            <a:off x="3425112" y="197346"/>
            <a:ext cx="5341775" cy="552350"/>
          </a:xfrm>
          <a:prstGeom prst="roundRect">
            <a:avLst/>
          </a:prstGeom>
          <a:noFill/>
          <a:ln w="28575">
            <a:solidFill>
              <a:schemeClr val="bg1"/>
            </a:solidFill>
          </a:ln>
        </p:spPr>
        <p:txBody>
          <a:bodyPr wrap="square" rtlCol="0">
            <a:spAutoFit/>
          </a:bodyPr>
          <a:lstStyle/>
          <a:p>
            <a:pPr algn="ctr">
              <a:lnSpc>
                <a:spcPct val="150000"/>
              </a:lnSpc>
            </a:pPr>
            <a:r>
              <a:rPr lang="en-US" sz="2000" b="1" dirty="0">
                <a:solidFill>
                  <a:srgbClr val="FFC000"/>
                </a:solidFill>
                <a:latin typeface="Arial" panose="020B0604020202020204" pitchFamily="34" charset="0"/>
                <a:cs typeface="Arial" panose="020B0604020202020204" pitchFamily="34" charset="0"/>
              </a:rPr>
              <a:t>Data Transformation In SQL</a:t>
            </a:r>
            <a:endParaRPr lang="en-US" dirty="0">
              <a:solidFill>
                <a:srgbClr val="FFC000"/>
              </a:solidFill>
            </a:endParaRPr>
          </a:p>
        </p:txBody>
      </p:sp>
      <p:sp>
        <p:nvSpPr>
          <p:cNvPr id="15" name="TextBox 14">
            <a:extLst>
              <a:ext uri="{FF2B5EF4-FFF2-40B4-BE49-F238E27FC236}">
                <a16:creationId xmlns:a16="http://schemas.microsoft.com/office/drawing/2014/main" id="{DAEE9A60-36EC-2640-6003-264BC73A1483}"/>
              </a:ext>
            </a:extLst>
          </p:cNvPr>
          <p:cNvSpPr txBox="1"/>
          <p:nvPr/>
        </p:nvSpPr>
        <p:spPr>
          <a:xfrm>
            <a:off x="389554" y="1537390"/>
            <a:ext cx="6291165" cy="4770537"/>
          </a:xfrm>
          <a:prstGeom prst="rect">
            <a:avLst/>
          </a:prstGeom>
          <a:noFill/>
          <a:ln>
            <a:solidFill>
              <a:schemeClr val="bg1"/>
            </a:solidFill>
          </a:ln>
        </p:spPr>
        <p:txBody>
          <a:bodyPr wrap="square">
            <a:spAutoFit/>
          </a:bodyPr>
          <a:lstStyle/>
          <a:p>
            <a:r>
              <a:rPr lang="en-IN" sz="1600" b="1" dirty="0">
                <a:solidFill>
                  <a:srgbClr val="FFC000"/>
                </a:solidFill>
              </a:rPr>
              <a:t>#Creating Database “project” and formatting column with appropriate data types</a:t>
            </a:r>
          </a:p>
          <a:p>
            <a:endParaRPr lang="en-IN" sz="1600" dirty="0">
              <a:solidFill>
                <a:srgbClr val="FFC000"/>
              </a:solidFill>
            </a:endParaRPr>
          </a:p>
          <a:p>
            <a:r>
              <a:rPr lang="en-IN" sz="1600" dirty="0">
                <a:solidFill>
                  <a:srgbClr val="FFFF00"/>
                </a:solidFill>
              </a:rPr>
              <a:t>use project;</a:t>
            </a:r>
          </a:p>
          <a:p>
            <a:endParaRPr lang="en-IN" sz="1600" dirty="0">
              <a:solidFill>
                <a:srgbClr val="FFFF00"/>
              </a:solidFill>
            </a:endParaRPr>
          </a:p>
          <a:p>
            <a:r>
              <a:rPr lang="en-IN" sz="1600" dirty="0">
                <a:solidFill>
                  <a:srgbClr val="FFFF00"/>
                </a:solidFill>
              </a:rPr>
              <a:t>alter table </a:t>
            </a:r>
            <a:r>
              <a:rPr lang="en-IN" sz="1600" dirty="0" err="1">
                <a:solidFill>
                  <a:srgbClr val="FFFF00"/>
                </a:solidFill>
              </a:rPr>
              <a:t>walmart</a:t>
            </a:r>
            <a:endParaRPr lang="en-IN" sz="1600" dirty="0">
              <a:solidFill>
                <a:srgbClr val="FFFF00"/>
              </a:solidFill>
            </a:endParaRPr>
          </a:p>
          <a:p>
            <a:r>
              <a:rPr lang="en-IN" sz="1600" dirty="0">
                <a:solidFill>
                  <a:srgbClr val="FFFF00"/>
                </a:solidFill>
              </a:rPr>
              <a:t>add column </a:t>
            </a:r>
            <a:r>
              <a:rPr lang="en-IN" sz="1600" dirty="0" err="1">
                <a:solidFill>
                  <a:srgbClr val="FFFF00"/>
                </a:solidFill>
              </a:rPr>
              <a:t>new_date</a:t>
            </a:r>
            <a:r>
              <a:rPr lang="en-IN" sz="1600" dirty="0">
                <a:solidFill>
                  <a:srgbClr val="FFFF00"/>
                </a:solidFill>
              </a:rPr>
              <a:t> date,</a:t>
            </a:r>
          </a:p>
          <a:p>
            <a:r>
              <a:rPr lang="en-IN" sz="1600" dirty="0">
                <a:solidFill>
                  <a:srgbClr val="FFFF00"/>
                </a:solidFill>
              </a:rPr>
              <a:t>add column </a:t>
            </a:r>
            <a:r>
              <a:rPr lang="en-IN" sz="1600" dirty="0" err="1">
                <a:solidFill>
                  <a:srgbClr val="FFFF00"/>
                </a:solidFill>
              </a:rPr>
              <a:t>new_time</a:t>
            </a:r>
            <a:r>
              <a:rPr lang="en-IN" sz="1600" dirty="0">
                <a:solidFill>
                  <a:srgbClr val="FFFF00"/>
                </a:solidFill>
              </a:rPr>
              <a:t> time;</a:t>
            </a:r>
          </a:p>
          <a:p>
            <a:r>
              <a:rPr lang="en-IN" sz="1600" dirty="0">
                <a:solidFill>
                  <a:srgbClr val="FFFF00"/>
                </a:solidFill>
              </a:rPr>
              <a:t>update </a:t>
            </a:r>
            <a:r>
              <a:rPr lang="en-IN" sz="1600" dirty="0" err="1">
                <a:solidFill>
                  <a:srgbClr val="FFFF00"/>
                </a:solidFill>
              </a:rPr>
              <a:t>walmart</a:t>
            </a:r>
            <a:endParaRPr lang="en-IN" sz="1600" dirty="0">
              <a:solidFill>
                <a:srgbClr val="FFFF00"/>
              </a:solidFill>
            </a:endParaRPr>
          </a:p>
          <a:p>
            <a:r>
              <a:rPr lang="en-IN" sz="1600" dirty="0">
                <a:solidFill>
                  <a:srgbClr val="FFFF00"/>
                </a:solidFill>
              </a:rPr>
              <a:t>set </a:t>
            </a:r>
            <a:r>
              <a:rPr lang="en-IN" sz="1600" dirty="0" err="1">
                <a:solidFill>
                  <a:srgbClr val="FFFF00"/>
                </a:solidFill>
              </a:rPr>
              <a:t>new_date</a:t>
            </a:r>
            <a:r>
              <a:rPr lang="en-IN" sz="1600" dirty="0">
                <a:solidFill>
                  <a:srgbClr val="FFFF00"/>
                </a:solidFill>
              </a:rPr>
              <a:t> = </a:t>
            </a:r>
            <a:r>
              <a:rPr lang="en-IN" sz="1600" dirty="0" err="1">
                <a:solidFill>
                  <a:srgbClr val="FFFF00"/>
                </a:solidFill>
              </a:rPr>
              <a:t>str_to_date</a:t>
            </a:r>
            <a:r>
              <a:rPr lang="en-IN" sz="1600" dirty="0">
                <a:solidFill>
                  <a:srgbClr val="FFFF00"/>
                </a:solidFill>
              </a:rPr>
              <a:t>(`date`, '%d-%m-%Y’),</a:t>
            </a:r>
          </a:p>
          <a:p>
            <a:r>
              <a:rPr lang="en-IN" sz="1600" dirty="0">
                <a:solidFill>
                  <a:srgbClr val="FFFF00"/>
                </a:solidFill>
              </a:rPr>
              <a:t>     </a:t>
            </a:r>
            <a:r>
              <a:rPr lang="en-IN" sz="1600" dirty="0" err="1">
                <a:solidFill>
                  <a:srgbClr val="FFFF00"/>
                </a:solidFill>
              </a:rPr>
              <a:t>new_time</a:t>
            </a:r>
            <a:r>
              <a:rPr lang="en-IN" sz="1600" dirty="0">
                <a:solidFill>
                  <a:srgbClr val="FFFF00"/>
                </a:solidFill>
              </a:rPr>
              <a:t> = </a:t>
            </a:r>
            <a:r>
              <a:rPr lang="en-IN" sz="1600" dirty="0" err="1">
                <a:solidFill>
                  <a:srgbClr val="FFFF00"/>
                </a:solidFill>
              </a:rPr>
              <a:t>str_to_date</a:t>
            </a:r>
            <a:r>
              <a:rPr lang="en-IN" sz="1600" dirty="0">
                <a:solidFill>
                  <a:srgbClr val="FFFF00"/>
                </a:solidFill>
              </a:rPr>
              <a:t>(`time`, '%H:%</a:t>
            </a:r>
            <a:r>
              <a:rPr lang="en-IN" sz="1600" dirty="0" err="1">
                <a:solidFill>
                  <a:srgbClr val="FFFF00"/>
                </a:solidFill>
              </a:rPr>
              <a:t>i</a:t>
            </a:r>
            <a:r>
              <a:rPr lang="en-IN" sz="1600" dirty="0">
                <a:solidFill>
                  <a:srgbClr val="FFFF00"/>
                </a:solidFill>
              </a:rPr>
              <a:t>:%s');</a:t>
            </a:r>
          </a:p>
          <a:p>
            <a:r>
              <a:rPr lang="en-IN" sz="1600" dirty="0">
                <a:solidFill>
                  <a:srgbClr val="FFFF00"/>
                </a:solidFill>
              </a:rPr>
              <a:t>    </a:t>
            </a:r>
          </a:p>
          <a:p>
            <a:r>
              <a:rPr lang="en-IN" sz="1600" dirty="0">
                <a:solidFill>
                  <a:srgbClr val="FFFF00"/>
                </a:solidFill>
              </a:rPr>
              <a:t>alter table </a:t>
            </a:r>
            <a:r>
              <a:rPr lang="en-IN" sz="1600" dirty="0" err="1">
                <a:solidFill>
                  <a:srgbClr val="FFFF00"/>
                </a:solidFill>
              </a:rPr>
              <a:t>walmart</a:t>
            </a:r>
            <a:endParaRPr lang="en-IN" sz="1600" dirty="0">
              <a:solidFill>
                <a:srgbClr val="FFFF00"/>
              </a:solidFill>
            </a:endParaRPr>
          </a:p>
          <a:p>
            <a:r>
              <a:rPr lang="en-IN" sz="1600" dirty="0">
                <a:solidFill>
                  <a:srgbClr val="FFFF00"/>
                </a:solidFill>
              </a:rPr>
              <a:t>drop column date,</a:t>
            </a:r>
          </a:p>
          <a:p>
            <a:r>
              <a:rPr lang="en-IN" sz="1600" dirty="0">
                <a:solidFill>
                  <a:srgbClr val="FFFF00"/>
                </a:solidFill>
              </a:rPr>
              <a:t>drop column time;</a:t>
            </a:r>
          </a:p>
          <a:p>
            <a:endParaRPr lang="en-IN" sz="1600" dirty="0">
              <a:solidFill>
                <a:srgbClr val="FFFF00"/>
              </a:solidFill>
            </a:endParaRPr>
          </a:p>
          <a:p>
            <a:r>
              <a:rPr lang="en-IN" sz="1600" dirty="0">
                <a:solidFill>
                  <a:srgbClr val="FFFF00"/>
                </a:solidFill>
              </a:rPr>
              <a:t>alter table </a:t>
            </a:r>
            <a:r>
              <a:rPr lang="en-IN" sz="1600" dirty="0" err="1">
                <a:solidFill>
                  <a:srgbClr val="FFFF00"/>
                </a:solidFill>
              </a:rPr>
              <a:t>walmart</a:t>
            </a:r>
            <a:endParaRPr lang="en-IN" sz="1600" dirty="0">
              <a:solidFill>
                <a:srgbClr val="FFFF00"/>
              </a:solidFill>
            </a:endParaRPr>
          </a:p>
          <a:p>
            <a:r>
              <a:rPr lang="en-IN" sz="1600" dirty="0">
                <a:solidFill>
                  <a:srgbClr val="FFFF00"/>
                </a:solidFill>
              </a:rPr>
              <a:t>rename column </a:t>
            </a:r>
            <a:r>
              <a:rPr lang="en-IN" sz="1600" dirty="0" err="1">
                <a:solidFill>
                  <a:srgbClr val="FFFF00"/>
                </a:solidFill>
              </a:rPr>
              <a:t>new_date</a:t>
            </a:r>
            <a:r>
              <a:rPr lang="en-IN" sz="1600" dirty="0">
                <a:solidFill>
                  <a:srgbClr val="FFFF00"/>
                </a:solidFill>
              </a:rPr>
              <a:t> to date,</a:t>
            </a:r>
          </a:p>
          <a:p>
            <a:r>
              <a:rPr lang="en-IN" sz="1600" dirty="0">
                <a:solidFill>
                  <a:srgbClr val="FFFF00"/>
                </a:solidFill>
              </a:rPr>
              <a:t>rename column </a:t>
            </a:r>
            <a:r>
              <a:rPr lang="en-IN" sz="1600" dirty="0" err="1">
                <a:solidFill>
                  <a:srgbClr val="FFFF00"/>
                </a:solidFill>
              </a:rPr>
              <a:t>new_time</a:t>
            </a:r>
            <a:r>
              <a:rPr lang="en-IN" sz="1600" dirty="0">
                <a:solidFill>
                  <a:srgbClr val="FFFF00"/>
                </a:solidFill>
              </a:rPr>
              <a:t> to time;</a:t>
            </a:r>
          </a:p>
        </p:txBody>
      </p:sp>
      <p:sp>
        <p:nvSpPr>
          <p:cNvPr id="19" name="TextBox 18">
            <a:extLst>
              <a:ext uri="{FF2B5EF4-FFF2-40B4-BE49-F238E27FC236}">
                <a16:creationId xmlns:a16="http://schemas.microsoft.com/office/drawing/2014/main" id="{427E7F74-93B6-AA37-5FA7-2847524DE4DF}"/>
              </a:ext>
            </a:extLst>
          </p:cNvPr>
          <p:cNvSpPr txBox="1"/>
          <p:nvPr/>
        </p:nvSpPr>
        <p:spPr>
          <a:xfrm>
            <a:off x="7076880" y="1537390"/>
            <a:ext cx="4605046" cy="4524315"/>
          </a:xfrm>
          <a:prstGeom prst="rect">
            <a:avLst/>
          </a:prstGeom>
          <a:noFill/>
          <a:ln>
            <a:solidFill>
              <a:schemeClr val="bg1"/>
            </a:solidFill>
          </a:ln>
        </p:spPr>
        <p:txBody>
          <a:bodyPr wrap="square">
            <a:spAutoFit/>
          </a:bodyPr>
          <a:lstStyle>
            <a:defPPr>
              <a:defRPr lang="en-US"/>
            </a:defPPr>
            <a:lvl1pPr>
              <a:defRPr>
                <a:solidFill>
                  <a:srgbClr val="FFC000"/>
                </a:solidFill>
              </a:defRPr>
            </a:lvl1pPr>
          </a:lstStyle>
          <a:p>
            <a:r>
              <a:rPr lang="en-IN" sz="1600" b="1" dirty="0"/>
              <a:t>#To remove unwanted space between each column name for ease of access.</a:t>
            </a:r>
          </a:p>
          <a:p>
            <a:endParaRPr lang="en-IN" sz="1600" dirty="0">
              <a:solidFill>
                <a:srgbClr val="FFFF00"/>
              </a:solidFill>
            </a:endParaRPr>
          </a:p>
          <a:p>
            <a:r>
              <a:rPr lang="en-IN" sz="1600" dirty="0">
                <a:solidFill>
                  <a:srgbClr val="FFFF00"/>
                </a:solidFill>
              </a:rPr>
              <a:t>alter table </a:t>
            </a:r>
            <a:r>
              <a:rPr lang="en-IN" sz="1600" dirty="0" err="1">
                <a:solidFill>
                  <a:srgbClr val="FFFF00"/>
                </a:solidFill>
              </a:rPr>
              <a:t>walmart</a:t>
            </a:r>
            <a:endParaRPr lang="en-IN" sz="1600" dirty="0">
              <a:solidFill>
                <a:srgbClr val="FFFF00"/>
              </a:solidFill>
            </a:endParaRPr>
          </a:p>
          <a:p>
            <a:r>
              <a:rPr lang="en-IN" sz="1600" dirty="0">
                <a:solidFill>
                  <a:srgbClr val="FFFF00"/>
                </a:solidFill>
              </a:rPr>
              <a:t>rename column `invoice id` to </a:t>
            </a:r>
            <a:r>
              <a:rPr lang="en-IN" sz="1600" dirty="0" err="1">
                <a:solidFill>
                  <a:srgbClr val="FFFF00"/>
                </a:solidFill>
              </a:rPr>
              <a:t>invoice_id</a:t>
            </a:r>
            <a:r>
              <a:rPr lang="en-IN" sz="1600" dirty="0">
                <a:solidFill>
                  <a:srgbClr val="FFFF00"/>
                </a:solidFill>
              </a:rPr>
              <a:t>,</a:t>
            </a:r>
          </a:p>
          <a:p>
            <a:r>
              <a:rPr lang="en-IN" sz="1600" dirty="0">
                <a:solidFill>
                  <a:srgbClr val="FFFF00"/>
                </a:solidFill>
              </a:rPr>
              <a:t>rename column `customer type` to </a:t>
            </a:r>
            <a:r>
              <a:rPr lang="en-IN" sz="1600" dirty="0" err="1">
                <a:solidFill>
                  <a:srgbClr val="FFFF00"/>
                </a:solidFill>
              </a:rPr>
              <a:t>cust_type</a:t>
            </a:r>
            <a:r>
              <a:rPr lang="en-IN" sz="1600" dirty="0">
                <a:solidFill>
                  <a:srgbClr val="FFFF00"/>
                </a:solidFill>
              </a:rPr>
              <a:t>,</a:t>
            </a:r>
          </a:p>
          <a:p>
            <a:r>
              <a:rPr lang="en-IN" sz="1600" dirty="0">
                <a:solidFill>
                  <a:srgbClr val="FFFF00"/>
                </a:solidFill>
              </a:rPr>
              <a:t>rename column `product line` to </a:t>
            </a:r>
            <a:r>
              <a:rPr lang="en-IN" sz="1600" dirty="0" err="1">
                <a:solidFill>
                  <a:srgbClr val="FFFF00"/>
                </a:solidFill>
              </a:rPr>
              <a:t>product_line</a:t>
            </a:r>
            <a:r>
              <a:rPr lang="en-IN" sz="1600" dirty="0">
                <a:solidFill>
                  <a:srgbClr val="FFFF00"/>
                </a:solidFill>
              </a:rPr>
              <a:t>,</a:t>
            </a:r>
          </a:p>
          <a:p>
            <a:r>
              <a:rPr lang="en-IN" sz="1600" dirty="0">
                <a:solidFill>
                  <a:srgbClr val="FFFF00"/>
                </a:solidFill>
              </a:rPr>
              <a:t>rename column `unit price` to </a:t>
            </a:r>
            <a:r>
              <a:rPr lang="en-IN" sz="1600" dirty="0" err="1">
                <a:solidFill>
                  <a:srgbClr val="FFFF00"/>
                </a:solidFill>
              </a:rPr>
              <a:t>unit_price</a:t>
            </a:r>
            <a:r>
              <a:rPr lang="en-IN" sz="1600" dirty="0">
                <a:solidFill>
                  <a:srgbClr val="FFFF00"/>
                </a:solidFill>
              </a:rPr>
              <a:t>,</a:t>
            </a:r>
          </a:p>
          <a:p>
            <a:r>
              <a:rPr lang="en-IN" sz="1600" dirty="0">
                <a:solidFill>
                  <a:srgbClr val="FFFF00"/>
                </a:solidFill>
              </a:rPr>
              <a:t>rename column `tax 5%` to tax_5_percent,</a:t>
            </a:r>
          </a:p>
          <a:p>
            <a:r>
              <a:rPr lang="en-IN" sz="1600" dirty="0">
                <a:solidFill>
                  <a:srgbClr val="FFFF00"/>
                </a:solidFill>
              </a:rPr>
              <a:t>rename column `gross margin percentage` to </a:t>
            </a:r>
            <a:r>
              <a:rPr lang="en-IN" sz="1600" dirty="0" err="1">
                <a:solidFill>
                  <a:srgbClr val="FFFF00"/>
                </a:solidFill>
              </a:rPr>
              <a:t>gross_margin_percent</a:t>
            </a:r>
            <a:r>
              <a:rPr lang="en-IN" sz="1600" dirty="0">
                <a:solidFill>
                  <a:srgbClr val="FFFF00"/>
                </a:solidFill>
              </a:rPr>
              <a:t>,</a:t>
            </a:r>
          </a:p>
          <a:p>
            <a:r>
              <a:rPr lang="en-IN" sz="1600" dirty="0">
                <a:solidFill>
                  <a:srgbClr val="FFFF00"/>
                </a:solidFill>
              </a:rPr>
              <a:t>rename column `gross income` to </a:t>
            </a:r>
            <a:r>
              <a:rPr lang="en-IN" sz="1600" dirty="0" err="1">
                <a:solidFill>
                  <a:srgbClr val="FFFF00"/>
                </a:solidFill>
              </a:rPr>
              <a:t>gross_income</a:t>
            </a:r>
            <a:r>
              <a:rPr lang="en-IN" sz="1600" dirty="0">
                <a:solidFill>
                  <a:srgbClr val="FFFF00"/>
                </a:solidFill>
              </a:rPr>
              <a:t>,</a:t>
            </a:r>
          </a:p>
          <a:p>
            <a:r>
              <a:rPr lang="en-IN" sz="1600" dirty="0">
                <a:solidFill>
                  <a:srgbClr val="FFFF00"/>
                </a:solidFill>
              </a:rPr>
              <a:t>rename column `customer id` to </a:t>
            </a:r>
            <a:r>
              <a:rPr lang="en-IN" sz="1600" dirty="0" err="1">
                <a:solidFill>
                  <a:srgbClr val="FFFF00"/>
                </a:solidFill>
              </a:rPr>
              <a:t>cust_id</a:t>
            </a:r>
            <a:r>
              <a:rPr lang="en-IN" sz="1600" dirty="0">
                <a:solidFill>
                  <a:srgbClr val="FFFF00"/>
                </a:solidFill>
              </a:rPr>
              <a:t>;</a:t>
            </a:r>
          </a:p>
          <a:p>
            <a:endParaRPr lang="en-IN" sz="1600" dirty="0">
              <a:solidFill>
                <a:srgbClr val="FFFF00"/>
              </a:solidFill>
            </a:endParaRPr>
          </a:p>
          <a:p>
            <a:r>
              <a:rPr lang="en-IN" sz="1600" b="1" dirty="0"/>
              <a:t>#To check complete data</a:t>
            </a:r>
          </a:p>
          <a:p>
            <a:endParaRPr lang="en-IN" sz="1600" b="1" dirty="0"/>
          </a:p>
          <a:p>
            <a:r>
              <a:rPr lang="en-IN" sz="1600" dirty="0">
                <a:solidFill>
                  <a:srgbClr val="FFFF00"/>
                </a:solidFill>
              </a:rPr>
              <a:t>Select * from </a:t>
            </a:r>
            <a:r>
              <a:rPr lang="en-IN" sz="1600" dirty="0" err="1">
                <a:solidFill>
                  <a:srgbClr val="FFFF00"/>
                </a:solidFill>
              </a:rPr>
              <a:t>walmart</a:t>
            </a:r>
            <a:r>
              <a:rPr lang="en-IN" sz="1600" dirty="0">
                <a:solidFill>
                  <a:srgbClr val="FFFF00"/>
                </a:solidFill>
              </a:rPr>
              <a:t>;</a:t>
            </a:r>
          </a:p>
          <a:p>
            <a:endParaRPr lang="en-IN" sz="1600" dirty="0"/>
          </a:p>
        </p:txBody>
      </p:sp>
    </p:spTree>
    <p:extLst>
      <p:ext uri="{BB962C8B-B14F-4D97-AF65-F5344CB8AC3E}">
        <p14:creationId xmlns:p14="http://schemas.microsoft.com/office/powerpoint/2010/main" val="89954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52DB8-2F1C-C002-71AF-63531BCDF4C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A94156-412D-11B7-D147-BE3045D39C31}"/>
              </a:ext>
            </a:extLst>
          </p:cNvPr>
          <p:cNvSpPr txBox="1"/>
          <p:nvPr/>
        </p:nvSpPr>
        <p:spPr>
          <a:xfrm>
            <a:off x="2091612" y="289249"/>
            <a:ext cx="8008775"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1 - Identifying the Top Branch by Sales Growth Rate</a:t>
            </a:r>
          </a:p>
          <a:p>
            <a:pPr algn="ctr">
              <a:lnSpc>
                <a:spcPct val="150000"/>
              </a:lnSpc>
            </a:pPr>
            <a:r>
              <a:rPr lang="en-US" sz="1600" dirty="0">
                <a:solidFill>
                  <a:srgbClr val="FFC000"/>
                </a:solidFill>
              </a:rPr>
              <a:t>Objective : Identify which branch exhibits the highest monthly sales growth</a:t>
            </a:r>
          </a:p>
        </p:txBody>
      </p:sp>
      <p:sp>
        <p:nvSpPr>
          <p:cNvPr id="3" name="TextBox 2">
            <a:extLst>
              <a:ext uri="{FF2B5EF4-FFF2-40B4-BE49-F238E27FC236}">
                <a16:creationId xmlns:a16="http://schemas.microsoft.com/office/drawing/2014/main" id="{96DB3E97-9228-4F86-E1CB-BE49DC87E46B}"/>
              </a:ext>
            </a:extLst>
          </p:cNvPr>
          <p:cNvSpPr txBox="1"/>
          <p:nvPr/>
        </p:nvSpPr>
        <p:spPr>
          <a:xfrm>
            <a:off x="1121635" y="1828795"/>
            <a:ext cx="4675041" cy="4278094"/>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r>
              <a:rPr lang="en-IN" sz="1600" dirty="0"/>
              <a:t> #Total sales per Branch.</a:t>
            </a:r>
          </a:p>
          <a:p>
            <a:endParaRPr lang="en-IN" sz="1600" dirty="0"/>
          </a:p>
          <a:p>
            <a:r>
              <a:rPr lang="en-IN" sz="1600" b="0" dirty="0">
                <a:solidFill>
                  <a:srgbClr val="FFFF00"/>
                </a:solidFill>
              </a:rPr>
              <a:t>select branch, sum(total) as </a:t>
            </a:r>
            <a:r>
              <a:rPr lang="en-IN" sz="1600" b="0" dirty="0" err="1">
                <a:solidFill>
                  <a:srgbClr val="FFFF00"/>
                </a:solidFill>
              </a:rPr>
              <a:t>total_sales</a:t>
            </a:r>
            <a:endParaRPr lang="en-IN" sz="1600" b="0" dirty="0">
              <a:solidFill>
                <a:srgbClr val="FFFF00"/>
              </a:solidFill>
            </a:endParaRPr>
          </a:p>
          <a:p>
            <a:r>
              <a:rPr lang="en-IN" sz="1600" b="0" dirty="0">
                <a:solidFill>
                  <a:srgbClr val="FFFF00"/>
                </a:solidFill>
              </a:rPr>
              <a:t>from </a:t>
            </a:r>
            <a:r>
              <a:rPr lang="en-IN" sz="1600" b="0" dirty="0" err="1">
                <a:solidFill>
                  <a:srgbClr val="FFFF00"/>
                </a:solidFill>
              </a:rPr>
              <a:t>walmart</a:t>
            </a:r>
            <a:endParaRPr lang="en-IN" sz="1600" b="0" dirty="0">
              <a:solidFill>
                <a:srgbClr val="FFFF00"/>
              </a:solidFill>
            </a:endParaRPr>
          </a:p>
          <a:p>
            <a:r>
              <a:rPr lang="en-IN" sz="1600" b="0" dirty="0">
                <a:solidFill>
                  <a:srgbClr val="FFFF00"/>
                </a:solidFill>
              </a:rPr>
              <a:t>group by branch</a:t>
            </a:r>
          </a:p>
          <a:p>
            <a:r>
              <a:rPr lang="en-IN" sz="1600" b="0" dirty="0">
                <a:solidFill>
                  <a:srgbClr val="FFFF00"/>
                </a:solidFill>
              </a:rPr>
              <a:t>order by </a:t>
            </a:r>
            <a:r>
              <a:rPr lang="en-IN" sz="1600" b="0" dirty="0" err="1">
                <a:solidFill>
                  <a:srgbClr val="FFFF00"/>
                </a:solidFill>
              </a:rPr>
              <a:t>total_sales</a:t>
            </a:r>
            <a:r>
              <a:rPr lang="en-IN" sz="1600" b="0" dirty="0">
                <a:solidFill>
                  <a:srgbClr val="FFFF00"/>
                </a:solidFill>
              </a:rPr>
              <a:t>;</a:t>
            </a:r>
          </a:p>
          <a:p>
            <a:endParaRPr lang="en-IN" sz="1600" b="0" dirty="0">
              <a:solidFill>
                <a:srgbClr val="FFFF00"/>
              </a:solidFill>
            </a:endParaRPr>
          </a:p>
          <a:p>
            <a:r>
              <a:rPr lang="en-IN" sz="1600" dirty="0"/>
              <a:t> </a:t>
            </a:r>
          </a:p>
          <a:p>
            <a:endParaRPr lang="en-IN" sz="1600" dirty="0"/>
          </a:p>
          <a:p>
            <a:r>
              <a:rPr lang="en-IN" sz="1600" dirty="0"/>
              <a:t>#To showcase total sales of Branch distributed monthly.</a:t>
            </a:r>
          </a:p>
          <a:p>
            <a:endParaRPr lang="en-IN" sz="1600" dirty="0"/>
          </a:p>
          <a:p>
            <a:r>
              <a:rPr lang="en-IN" sz="1600" b="0" dirty="0">
                <a:solidFill>
                  <a:srgbClr val="FFFF00"/>
                </a:solidFill>
              </a:rPr>
              <a:t>select branch, month(date) as </a:t>
            </a:r>
            <a:r>
              <a:rPr lang="en-IN" sz="1600" b="0" dirty="0" err="1">
                <a:solidFill>
                  <a:srgbClr val="FFFF00"/>
                </a:solidFill>
              </a:rPr>
              <a:t>month_of_sales</a:t>
            </a:r>
            <a:r>
              <a:rPr lang="en-IN" sz="1600" b="0" dirty="0">
                <a:solidFill>
                  <a:srgbClr val="FFFF00"/>
                </a:solidFill>
              </a:rPr>
              <a:t>,</a:t>
            </a:r>
          </a:p>
          <a:p>
            <a:r>
              <a:rPr lang="en-IN" sz="1600" b="0" dirty="0">
                <a:solidFill>
                  <a:srgbClr val="FFFF00"/>
                </a:solidFill>
              </a:rPr>
              <a:t>round(sum(total), 2) as 'total sales'</a:t>
            </a:r>
          </a:p>
          <a:p>
            <a:r>
              <a:rPr lang="en-IN" sz="1600" b="0" dirty="0">
                <a:solidFill>
                  <a:srgbClr val="FFFF00"/>
                </a:solidFill>
              </a:rPr>
              <a:t>from </a:t>
            </a:r>
            <a:r>
              <a:rPr lang="en-IN" sz="1600" b="0" dirty="0" err="1">
                <a:solidFill>
                  <a:srgbClr val="FFFF00"/>
                </a:solidFill>
              </a:rPr>
              <a:t>walmart</a:t>
            </a:r>
            <a:endParaRPr lang="en-IN" sz="1600" b="0" dirty="0">
              <a:solidFill>
                <a:srgbClr val="FFFF00"/>
              </a:solidFill>
            </a:endParaRPr>
          </a:p>
          <a:p>
            <a:r>
              <a:rPr lang="en-IN" sz="1600" b="0" dirty="0">
                <a:solidFill>
                  <a:srgbClr val="FFFF00"/>
                </a:solidFill>
              </a:rPr>
              <a:t>group by branch, </a:t>
            </a:r>
            <a:r>
              <a:rPr lang="en-IN" sz="1600" b="0" dirty="0" err="1">
                <a:solidFill>
                  <a:srgbClr val="FFFF00"/>
                </a:solidFill>
              </a:rPr>
              <a:t>month_of_sales</a:t>
            </a:r>
            <a:r>
              <a:rPr lang="en-IN" sz="1600" b="0" dirty="0">
                <a:solidFill>
                  <a:srgbClr val="FFFF00"/>
                </a:solidFill>
              </a:rPr>
              <a:t> with rollup;</a:t>
            </a:r>
          </a:p>
          <a:p>
            <a:endParaRPr lang="en-IN" sz="1600" b="0" dirty="0">
              <a:solidFill>
                <a:srgbClr val="FFFF00"/>
              </a:solidFill>
            </a:endParaRPr>
          </a:p>
        </p:txBody>
      </p:sp>
      <p:graphicFrame>
        <p:nvGraphicFramePr>
          <p:cNvPr id="6" name="Table 5">
            <a:extLst>
              <a:ext uri="{FF2B5EF4-FFF2-40B4-BE49-F238E27FC236}">
                <a16:creationId xmlns:a16="http://schemas.microsoft.com/office/drawing/2014/main" id="{5D7E7BDD-CCC6-57D7-46CB-F3F437251B37}"/>
              </a:ext>
            </a:extLst>
          </p:cNvPr>
          <p:cNvGraphicFramePr>
            <a:graphicFrameLocks noGrp="1"/>
          </p:cNvGraphicFramePr>
          <p:nvPr>
            <p:extLst>
              <p:ext uri="{D42A27DB-BD31-4B8C-83A1-F6EECF244321}">
                <p14:modId xmlns:p14="http://schemas.microsoft.com/office/powerpoint/2010/main" val="1775664294"/>
              </p:ext>
            </p:extLst>
          </p:nvPr>
        </p:nvGraphicFramePr>
        <p:xfrm>
          <a:off x="6395325" y="1828796"/>
          <a:ext cx="4516014" cy="4247320"/>
        </p:xfrm>
        <a:graphic>
          <a:graphicData uri="http://schemas.openxmlformats.org/drawingml/2006/table">
            <a:tbl>
              <a:tblPr>
                <a:tableStyleId>{69CF1AB2-1976-4502-BF36-3FF5EA218861}</a:tableStyleId>
              </a:tblPr>
              <a:tblGrid>
                <a:gridCol w="1505338">
                  <a:extLst>
                    <a:ext uri="{9D8B030D-6E8A-4147-A177-3AD203B41FA5}">
                      <a16:colId xmlns:a16="http://schemas.microsoft.com/office/drawing/2014/main" val="182824557"/>
                    </a:ext>
                  </a:extLst>
                </a:gridCol>
                <a:gridCol w="1505338">
                  <a:extLst>
                    <a:ext uri="{9D8B030D-6E8A-4147-A177-3AD203B41FA5}">
                      <a16:colId xmlns:a16="http://schemas.microsoft.com/office/drawing/2014/main" val="1591268702"/>
                    </a:ext>
                  </a:extLst>
                </a:gridCol>
                <a:gridCol w="1505338">
                  <a:extLst>
                    <a:ext uri="{9D8B030D-6E8A-4147-A177-3AD203B41FA5}">
                      <a16:colId xmlns:a16="http://schemas.microsoft.com/office/drawing/2014/main" val="3153888202"/>
                    </a:ext>
                  </a:extLst>
                </a:gridCol>
              </a:tblGrid>
              <a:tr h="303380">
                <a:tc>
                  <a:txBody>
                    <a:bodyPr/>
                    <a:lstStyle/>
                    <a:p>
                      <a:pPr algn="ctr" fontAlgn="b"/>
                      <a:r>
                        <a:rPr lang="en-IN" sz="1600" b="1" u="none" strike="noStrike" dirty="0">
                          <a:solidFill>
                            <a:schemeClr val="tx1"/>
                          </a:solidFill>
                          <a:effectLst/>
                          <a:latin typeface="+mn-lt"/>
                          <a:cs typeface="Arial" panose="020B0604020202020204" pitchFamily="34" charset="0"/>
                        </a:rPr>
                        <a:t>branch</a:t>
                      </a:r>
                      <a:endParaRPr lang="en-IN" sz="1600" b="1"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1" u="none" strike="noStrike" dirty="0" err="1">
                          <a:solidFill>
                            <a:schemeClr val="tx1"/>
                          </a:solidFill>
                          <a:effectLst/>
                          <a:latin typeface="+mn-lt"/>
                          <a:cs typeface="Arial" panose="020B0604020202020204" pitchFamily="34" charset="0"/>
                        </a:rPr>
                        <a:t>month_of_sales</a:t>
                      </a:r>
                      <a:endParaRPr lang="en-IN" sz="1600" b="1"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1" u="none" strike="noStrike" dirty="0">
                          <a:solidFill>
                            <a:schemeClr val="tx1"/>
                          </a:solidFill>
                          <a:effectLst/>
                          <a:latin typeface="+mn-lt"/>
                          <a:cs typeface="Arial" panose="020B0604020202020204" pitchFamily="34" charset="0"/>
                        </a:rPr>
                        <a:t>total sales</a:t>
                      </a:r>
                      <a:endParaRPr lang="en-IN" sz="1600" b="1"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2280115364"/>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A</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1</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38681.13</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2655365848"/>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A</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2</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29860.12</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1450977973"/>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A</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3</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37659.12</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894159355"/>
                  </a:ext>
                </a:extLst>
              </a:tr>
              <a:tr h="303380">
                <a:tc>
                  <a:txBody>
                    <a:bodyPr/>
                    <a:lstStyle/>
                    <a:p>
                      <a:pPr algn="ctr" fontAlgn="b"/>
                      <a:r>
                        <a:rPr lang="en-IN" sz="1600" b="0" u="none" strike="noStrike" dirty="0">
                          <a:solidFill>
                            <a:schemeClr val="tx1"/>
                          </a:solidFill>
                          <a:effectLst/>
                          <a:latin typeface="+mn-lt"/>
                          <a:cs typeface="Arial" panose="020B0604020202020204" pitchFamily="34" charset="0"/>
                        </a:rPr>
                        <a:t>A</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US" sz="1600" b="0" u="none" strike="noStrike" dirty="0">
                          <a:solidFill>
                            <a:schemeClr val="tx1"/>
                          </a:solidFill>
                          <a:effectLst/>
                          <a:latin typeface="+mn-lt"/>
                          <a:cs typeface="Arial" panose="020B0604020202020204" pitchFamily="34" charset="0"/>
                        </a:rPr>
                        <a:t>T</a:t>
                      </a:r>
                      <a:r>
                        <a:rPr lang="en-IN" sz="1600" b="0" u="none" strike="noStrike" dirty="0" err="1">
                          <a:solidFill>
                            <a:schemeClr val="tx1"/>
                          </a:solidFill>
                          <a:effectLst/>
                          <a:latin typeface="+mn-lt"/>
                          <a:cs typeface="Arial" panose="020B0604020202020204" pitchFamily="34" charset="0"/>
                        </a:rPr>
                        <a:t>otal</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106200.4</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1853435081"/>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B</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1</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37176.06</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1807224283"/>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B</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2</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34424.27</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1321130617"/>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B</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3</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34597.34</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3881479811"/>
                  </a:ext>
                </a:extLst>
              </a:tr>
              <a:tr h="303380">
                <a:tc>
                  <a:txBody>
                    <a:bodyPr/>
                    <a:lstStyle/>
                    <a:p>
                      <a:pPr algn="ctr" fontAlgn="b"/>
                      <a:r>
                        <a:rPr lang="en-IN" sz="1600" b="0" u="none" strike="noStrike" dirty="0">
                          <a:solidFill>
                            <a:schemeClr val="tx1"/>
                          </a:solidFill>
                          <a:effectLst/>
                          <a:latin typeface="+mn-lt"/>
                          <a:cs typeface="Arial" panose="020B0604020202020204" pitchFamily="34" charset="0"/>
                        </a:rPr>
                        <a:t>B</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US" sz="1600" b="0" u="none" strike="noStrike" dirty="0">
                          <a:solidFill>
                            <a:schemeClr val="tx1"/>
                          </a:solidFill>
                          <a:effectLst/>
                          <a:latin typeface="+mn-lt"/>
                          <a:cs typeface="Arial" panose="020B0604020202020204" pitchFamily="34" charset="0"/>
                        </a:rPr>
                        <a:t>T</a:t>
                      </a:r>
                      <a:r>
                        <a:rPr lang="en-IN" sz="1600" b="0" u="none" strike="noStrike" dirty="0" err="1">
                          <a:solidFill>
                            <a:schemeClr val="tx1"/>
                          </a:solidFill>
                          <a:effectLst/>
                          <a:latin typeface="+mn-lt"/>
                          <a:cs typeface="Arial" panose="020B0604020202020204" pitchFamily="34" charset="0"/>
                        </a:rPr>
                        <a:t>otal</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106197.7</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518197584"/>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C</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1</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40434.68</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4183798564"/>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C</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2</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32934.98</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4248981842"/>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C</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a:solidFill>
                            <a:schemeClr val="tx1"/>
                          </a:solidFill>
                          <a:effectLst/>
                          <a:latin typeface="+mn-lt"/>
                          <a:cs typeface="Arial" panose="020B0604020202020204" pitchFamily="34" charset="0"/>
                        </a:rPr>
                        <a:t>3</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37199.04</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1549150419"/>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C</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US" sz="1600" b="0" u="none" strike="noStrike" dirty="0">
                          <a:solidFill>
                            <a:schemeClr val="tx1"/>
                          </a:solidFill>
                          <a:effectLst/>
                          <a:latin typeface="+mn-lt"/>
                          <a:cs typeface="Arial" panose="020B0604020202020204" pitchFamily="34" charset="0"/>
                        </a:rPr>
                        <a:t>T</a:t>
                      </a:r>
                      <a:r>
                        <a:rPr lang="en-IN" sz="1600" b="0" u="none" strike="noStrike" dirty="0" err="1">
                          <a:solidFill>
                            <a:schemeClr val="tx1"/>
                          </a:solidFill>
                          <a:effectLst/>
                          <a:latin typeface="+mn-lt"/>
                          <a:cs typeface="Arial" panose="020B0604020202020204" pitchFamily="34" charset="0"/>
                        </a:rPr>
                        <a:t>otal</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110568.7</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2703473846"/>
                  </a:ext>
                </a:extLst>
              </a:tr>
              <a:tr h="303380">
                <a:tc>
                  <a:txBody>
                    <a:bodyPr/>
                    <a:lstStyle/>
                    <a:p>
                      <a:pPr algn="ctr" fontAlgn="b"/>
                      <a:r>
                        <a:rPr lang="en-IN" sz="1600" b="0" u="none" strike="noStrike">
                          <a:solidFill>
                            <a:schemeClr val="tx1"/>
                          </a:solidFill>
                          <a:effectLst/>
                          <a:latin typeface="+mn-lt"/>
                          <a:cs typeface="Arial" panose="020B0604020202020204" pitchFamily="34" charset="0"/>
                        </a:rPr>
                        <a:t>NULL</a:t>
                      </a:r>
                      <a:endParaRPr lang="en-IN" sz="1600" b="0" i="0" u="none" strike="noStrike">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US" sz="1600" b="0" u="none" strike="noStrike" dirty="0">
                          <a:solidFill>
                            <a:schemeClr val="tx1"/>
                          </a:solidFill>
                          <a:effectLst/>
                          <a:latin typeface="+mn-lt"/>
                          <a:cs typeface="Arial" panose="020B0604020202020204" pitchFamily="34" charset="0"/>
                        </a:rPr>
                        <a:t>T</a:t>
                      </a:r>
                      <a:r>
                        <a:rPr lang="en-IN" sz="1600" b="0" u="none" strike="noStrike" dirty="0" err="1">
                          <a:solidFill>
                            <a:schemeClr val="tx1"/>
                          </a:solidFill>
                          <a:effectLst/>
                          <a:latin typeface="+mn-lt"/>
                          <a:cs typeface="Arial" panose="020B0604020202020204" pitchFamily="34" charset="0"/>
                        </a:rPr>
                        <a:t>otal</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tc>
                  <a:txBody>
                    <a:bodyPr/>
                    <a:lstStyle/>
                    <a:p>
                      <a:pPr algn="ctr" fontAlgn="b"/>
                      <a:r>
                        <a:rPr lang="en-IN" sz="1600" b="0" u="none" strike="noStrike" dirty="0">
                          <a:solidFill>
                            <a:schemeClr val="tx1"/>
                          </a:solidFill>
                          <a:effectLst/>
                          <a:latin typeface="+mn-lt"/>
                          <a:cs typeface="Arial" panose="020B0604020202020204" pitchFamily="34" charset="0"/>
                        </a:rPr>
                        <a:t>322966.8</a:t>
                      </a:r>
                      <a:endParaRPr lang="en-IN" sz="1600" b="0" i="0" u="none" strike="noStrike" dirty="0">
                        <a:solidFill>
                          <a:schemeClr val="tx1"/>
                        </a:solidFill>
                        <a:effectLst/>
                        <a:latin typeface="+mn-lt"/>
                        <a:cs typeface="Arial" panose="020B0604020202020204" pitchFamily="34" charset="0"/>
                      </a:endParaRPr>
                    </a:p>
                  </a:txBody>
                  <a:tcPr marL="7620" marR="7620" marT="7620" marB="0" anchor="ctr"/>
                </a:tc>
                <a:extLst>
                  <a:ext uri="{0D108BD9-81ED-4DB2-BD59-A6C34878D82A}">
                    <a16:rowId xmlns:a16="http://schemas.microsoft.com/office/drawing/2014/main" val="661733227"/>
                  </a:ext>
                </a:extLst>
              </a:tr>
            </a:tbl>
          </a:graphicData>
        </a:graphic>
      </p:graphicFrame>
    </p:spTree>
    <p:extLst>
      <p:ext uri="{BB962C8B-B14F-4D97-AF65-F5344CB8AC3E}">
        <p14:creationId xmlns:p14="http://schemas.microsoft.com/office/powerpoint/2010/main" val="375643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CEB7D-57CE-D834-BCE1-7810991545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47E755-2AF4-5947-B160-30A3E22EBAFD}"/>
              </a:ext>
            </a:extLst>
          </p:cNvPr>
          <p:cNvSpPr txBox="1"/>
          <p:nvPr/>
        </p:nvSpPr>
        <p:spPr>
          <a:xfrm>
            <a:off x="506967" y="274424"/>
            <a:ext cx="11389563" cy="2601097"/>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ea typeface="Calibri" panose="020F0502020204030204" pitchFamily="34" charset="0"/>
                <a:cs typeface="Mangal" panose="02040503050203030202" pitchFamily="18" charset="0"/>
              </a:rPr>
              <a:t># Growth Rate Per Month</a:t>
            </a:r>
            <a:endParaRPr lang="en-IN" sz="1600" kern="100" dirty="0">
              <a:ea typeface="Calibri" panose="020F0502020204030204" pitchFamily="34" charset="0"/>
              <a:cs typeface="Mangal" panose="02040503050203030202" pitchFamily="18" charset="0"/>
            </a:endParaRPr>
          </a:p>
          <a:p>
            <a:pPr>
              <a:lnSpc>
                <a:spcPct val="107000"/>
              </a:lnSpc>
              <a:spcAft>
                <a:spcPts val="800"/>
              </a:spcAft>
            </a:pPr>
            <a:endParaRPr lang="en-IN" sz="1600" kern="100" dirty="0">
              <a:effectLst/>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ea typeface="Calibri" panose="020F0502020204030204" pitchFamily="34" charset="0"/>
                <a:cs typeface="Mangal" panose="02040503050203030202" pitchFamily="18" charset="0"/>
              </a:rPr>
              <a:t>select branch, months, </a:t>
            </a:r>
            <a:r>
              <a:rPr lang="en-US" sz="1600" b="0" kern="100" dirty="0" err="1">
                <a:solidFill>
                  <a:srgbClr val="FFFF00"/>
                </a:solidFill>
                <a:effectLst/>
                <a:ea typeface="Calibri" panose="020F0502020204030204" pitchFamily="34" charset="0"/>
                <a:cs typeface="Mangal" panose="02040503050203030202" pitchFamily="18" charset="0"/>
              </a:rPr>
              <a:t>total_sales</a:t>
            </a:r>
            <a:r>
              <a:rPr lang="en-US" sz="1600" b="0" kern="100" dirty="0">
                <a:solidFill>
                  <a:srgbClr val="FFFF00"/>
                </a:solidFill>
                <a:effectLst/>
                <a:ea typeface="Calibri" panose="020F0502020204030204" pitchFamily="34" charset="0"/>
                <a:cs typeface="Mangal" panose="02040503050203030202" pitchFamily="18" charset="0"/>
              </a:rPr>
              <a:t>,</a:t>
            </a:r>
            <a:endParaRPr lang="en-IN" sz="1600" b="0" kern="100" dirty="0">
              <a:solidFill>
                <a:srgbClr val="FFFF00"/>
              </a:solidFill>
              <a:effectLst/>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ea typeface="Calibri" panose="020F0502020204030204" pitchFamily="34" charset="0"/>
                <a:cs typeface="Mangal" panose="02040503050203030202" pitchFamily="18" charset="0"/>
              </a:rPr>
              <a:t>lag(total_sales,1,0) over(partition by branch order by branch, months) as </a:t>
            </a:r>
            <a:r>
              <a:rPr lang="en-US" sz="1600" b="0" kern="100" dirty="0" err="1">
                <a:solidFill>
                  <a:srgbClr val="FFFF00"/>
                </a:solidFill>
                <a:effectLst/>
                <a:ea typeface="Calibri" panose="020F0502020204030204" pitchFamily="34" charset="0"/>
                <a:cs typeface="Mangal" panose="02040503050203030202" pitchFamily="18" charset="0"/>
              </a:rPr>
              <a:t>prev_total</a:t>
            </a:r>
            <a:r>
              <a:rPr lang="en-US" sz="1600" b="0" kern="100" dirty="0">
                <a:solidFill>
                  <a:srgbClr val="FFFF00"/>
                </a:solidFill>
                <a:effectLst/>
                <a:ea typeface="Calibri" panose="020F0502020204030204" pitchFamily="34" charset="0"/>
                <a:cs typeface="Mangal" panose="02040503050203030202" pitchFamily="18" charset="0"/>
              </a:rPr>
              <a:t>,</a:t>
            </a:r>
            <a:endParaRPr lang="en-IN" sz="1600" b="0" kern="100" dirty="0">
              <a:solidFill>
                <a:srgbClr val="FFFF00"/>
              </a:solidFill>
              <a:effectLst/>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ea typeface="Calibri" panose="020F0502020204030204" pitchFamily="34" charset="0"/>
                <a:cs typeface="Mangal" panose="02040503050203030202" pitchFamily="18" charset="0"/>
              </a:rPr>
              <a:t>round((</a:t>
            </a:r>
            <a:r>
              <a:rPr lang="en-US" sz="1600" b="0" kern="100" dirty="0" err="1">
                <a:solidFill>
                  <a:srgbClr val="FFFF00"/>
                </a:solidFill>
                <a:effectLst/>
                <a:ea typeface="Calibri" panose="020F0502020204030204" pitchFamily="34" charset="0"/>
                <a:cs typeface="Mangal" panose="02040503050203030202" pitchFamily="18" charset="0"/>
              </a:rPr>
              <a:t>total_sales</a:t>
            </a:r>
            <a:r>
              <a:rPr lang="en-US" sz="1600" b="0" kern="100" dirty="0">
                <a:solidFill>
                  <a:srgbClr val="FFFF00"/>
                </a:solidFill>
                <a:effectLst/>
                <a:ea typeface="Calibri" panose="020F0502020204030204" pitchFamily="34" charset="0"/>
                <a:cs typeface="Mangal" panose="02040503050203030202" pitchFamily="18" charset="0"/>
              </a:rPr>
              <a:t> - lag(</a:t>
            </a:r>
            <a:r>
              <a:rPr lang="en-US" sz="1600" b="0" kern="100" dirty="0" err="1">
                <a:solidFill>
                  <a:srgbClr val="FFFF00"/>
                </a:solidFill>
                <a:effectLst/>
                <a:ea typeface="Calibri" panose="020F0502020204030204" pitchFamily="34" charset="0"/>
                <a:cs typeface="Mangal" panose="02040503050203030202" pitchFamily="18" charset="0"/>
              </a:rPr>
              <a:t>total_sales</a:t>
            </a:r>
            <a:r>
              <a:rPr lang="en-US" sz="1600" b="0" kern="100" dirty="0">
                <a:solidFill>
                  <a:srgbClr val="FFFF00"/>
                </a:solidFill>
                <a:effectLst/>
                <a:ea typeface="Calibri" panose="020F0502020204030204" pitchFamily="34" charset="0"/>
                <a:cs typeface="Mangal" panose="02040503050203030202" pitchFamily="18" charset="0"/>
              </a:rPr>
              <a:t>) over(partition by branch order by branch, months))/</a:t>
            </a:r>
            <a:endParaRPr lang="en-IN" sz="1600" b="0" kern="100" dirty="0">
              <a:solidFill>
                <a:srgbClr val="FFFF00"/>
              </a:solidFill>
              <a:effectLst/>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ea typeface="Calibri" panose="020F0502020204030204" pitchFamily="34" charset="0"/>
                <a:cs typeface="Mangal" panose="02040503050203030202" pitchFamily="18" charset="0"/>
              </a:rPr>
              <a:t>lag(</a:t>
            </a:r>
            <a:r>
              <a:rPr lang="en-US" sz="1600" b="0" kern="100" dirty="0" err="1">
                <a:solidFill>
                  <a:srgbClr val="FFFF00"/>
                </a:solidFill>
                <a:effectLst/>
                <a:ea typeface="Calibri" panose="020F0502020204030204" pitchFamily="34" charset="0"/>
                <a:cs typeface="Mangal" panose="02040503050203030202" pitchFamily="18" charset="0"/>
              </a:rPr>
              <a:t>total_sales</a:t>
            </a:r>
            <a:r>
              <a:rPr lang="en-US" sz="1600" b="0" kern="100" dirty="0">
                <a:solidFill>
                  <a:srgbClr val="FFFF00"/>
                </a:solidFill>
                <a:effectLst/>
                <a:ea typeface="Calibri" panose="020F0502020204030204" pitchFamily="34" charset="0"/>
                <a:cs typeface="Mangal" panose="02040503050203030202" pitchFamily="18" charset="0"/>
              </a:rPr>
              <a:t>) over(partition by branch order by branch, months) * 100, 2) as </a:t>
            </a:r>
            <a:r>
              <a:rPr lang="en-US" sz="1600" b="0" kern="100" dirty="0" err="1">
                <a:solidFill>
                  <a:srgbClr val="FFFF00"/>
                </a:solidFill>
                <a:effectLst/>
                <a:ea typeface="Calibri" panose="020F0502020204030204" pitchFamily="34" charset="0"/>
                <a:cs typeface="Mangal" panose="02040503050203030202" pitchFamily="18" charset="0"/>
              </a:rPr>
              <a:t>growth_rate_percentage</a:t>
            </a:r>
            <a:endParaRPr lang="en-IN" sz="1600" b="0" kern="100" dirty="0">
              <a:solidFill>
                <a:srgbClr val="FFFF00"/>
              </a:solidFill>
              <a:effectLst/>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ea typeface="Calibri" panose="020F0502020204030204" pitchFamily="34" charset="0"/>
                <a:cs typeface="Mangal" panose="02040503050203030202" pitchFamily="18" charset="0"/>
              </a:rPr>
              <a:t>from </a:t>
            </a:r>
            <a:r>
              <a:rPr lang="en-US" sz="1600" b="0" kern="100" dirty="0" err="1">
                <a:solidFill>
                  <a:srgbClr val="FFFF00"/>
                </a:solidFill>
                <a:effectLst/>
                <a:ea typeface="Calibri" panose="020F0502020204030204" pitchFamily="34" charset="0"/>
                <a:cs typeface="Mangal" panose="02040503050203030202" pitchFamily="18" charset="0"/>
              </a:rPr>
              <a:t>monthly_sales</a:t>
            </a:r>
            <a:r>
              <a:rPr lang="en-US" sz="1600" b="0" kern="100" dirty="0">
                <a:solidFill>
                  <a:srgbClr val="FFFF00"/>
                </a:solidFill>
                <a:effectLst/>
                <a:ea typeface="Calibri" panose="020F0502020204030204" pitchFamily="34" charset="0"/>
                <a:cs typeface="Mangal" panose="02040503050203030202" pitchFamily="18" charset="0"/>
              </a:rPr>
              <a:t>;</a:t>
            </a:r>
            <a:endParaRPr lang="en-IN" sz="1600" b="0" kern="100" dirty="0">
              <a:solidFill>
                <a:srgbClr val="FFFF00"/>
              </a:solidFill>
              <a:effectLst/>
              <a:ea typeface="Calibri" panose="020F0502020204030204" pitchFamily="34" charset="0"/>
              <a:cs typeface="Mangal" panose="02040503050203030202" pitchFamily="18" charset="0"/>
            </a:endParaRPr>
          </a:p>
        </p:txBody>
      </p:sp>
      <p:graphicFrame>
        <p:nvGraphicFramePr>
          <p:cNvPr id="5" name="Table 4">
            <a:extLst>
              <a:ext uri="{FF2B5EF4-FFF2-40B4-BE49-F238E27FC236}">
                <a16:creationId xmlns:a16="http://schemas.microsoft.com/office/drawing/2014/main" id="{C9C0ABC7-31F7-B801-B31B-8237E7648DF9}"/>
              </a:ext>
            </a:extLst>
          </p:cNvPr>
          <p:cNvGraphicFramePr>
            <a:graphicFrameLocks noGrp="1"/>
          </p:cNvGraphicFramePr>
          <p:nvPr>
            <p:extLst>
              <p:ext uri="{D42A27DB-BD31-4B8C-83A1-F6EECF244321}">
                <p14:modId xmlns:p14="http://schemas.microsoft.com/office/powerpoint/2010/main" val="1515433324"/>
              </p:ext>
            </p:extLst>
          </p:nvPr>
        </p:nvGraphicFramePr>
        <p:xfrm>
          <a:off x="1148443" y="3310601"/>
          <a:ext cx="10106610" cy="3099527"/>
        </p:xfrm>
        <a:graphic>
          <a:graphicData uri="http://schemas.openxmlformats.org/drawingml/2006/table">
            <a:tbl>
              <a:tblPr>
                <a:tableStyleId>{69CF1AB2-1976-4502-BF36-3FF5EA218861}</a:tableStyleId>
              </a:tblPr>
              <a:tblGrid>
                <a:gridCol w="1550439">
                  <a:extLst>
                    <a:ext uri="{9D8B030D-6E8A-4147-A177-3AD203B41FA5}">
                      <a16:colId xmlns:a16="http://schemas.microsoft.com/office/drawing/2014/main" val="2577037918"/>
                    </a:ext>
                  </a:extLst>
                </a:gridCol>
                <a:gridCol w="1800808">
                  <a:extLst>
                    <a:ext uri="{9D8B030D-6E8A-4147-A177-3AD203B41FA5}">
                      <a16:colId xmlns:a16="http://schemas.microsoft.com/office/drawing/2014/main" val="2918477245"/>
                    </a:ext>
                  </a:extLst>
                </a:gridCol>
                <a:gridCol w="2313992">
                  <a:extLst>
                    <a:ext uri="{9D8B030D-6E8A-4147-A177-3AD203B41FA5}">
                      <a16:colId xmlns:a16="http://schemas.microsoft.com/office/drawing/2014/main" val="2540865700"/>
                    </a:ext>
                  </a:extLst>
                </a:gridCol>
                <a:gridCol w="1828800">
                  <a:extLst>
                    <a:ext uri="{9D8B030D-6E8A-4147-A177-3AD203B41FA5}">
                      <a16:colId xmlns:a16="http://schemas.microsoft.com/office/drawing/2014/main" val="2811211261"/>
                    </a:ext>
                  </a:extLst>
                </a:gridCol>
                <a:gridCol w="2612571">
                  <a:extLst>
                    <a:ext uri="{9D8B030D-6E8A-4147-A177-3AD203B41FA5}">
                      <a16:colId xmlns:a16="http://schemas.microsoft.com/office/drawing/2014/main" val="3342310208"/>
                    </a:ext>
                  </a:extLst>
                </a:gridCol>
              </a:tblGrid>
              <a:tr h="662408">
                <a:tc>
                  <a:txBody>
                    <a:bodyPr/>
                    <a:lstStyle/>
                    <a:p>
                      <a:pPr marL="0" algn="ctr" defTabSz="457200" rtl="0" eaLnBrk="1" fontAlgn="b" latinLnBrk="0" hangingPunct="1"/>
                      <a:r>
                        <a:rPr lang="en-IN" sz="1600" b="1" u="none" strike="noStrike" kern="1200" dirty="0">
                          <a:solidFill>
                            <a:schemeClr val="tx1"/>
                          </a:solidFill>
                          <a:effectLst/>
                          <a:latin typeface="+mn-lt"/>
                          <a:ea typeface="+mn-ea"/>
                          <a:cs typeface="Arial" panose="020B0604020202020204" pitchFamily="34" charset="0"/>
                        </a:rPr>
                        <a:t>branch</a:t>
                      </a:r>
                    </a:p>
                  </a:txBody>
                  <a:tcPr marL="7620" marR="7620" marT="7620" marB="0" anchor="ctr"/>
                </a:tc>
                <a:tc>
                  <a:txBody>
                    <a:bodyPr/>
                    <a:lstStyle/>
                    <a:p>
                      <a:pPr marL="0" algn="ctr" defTabSz="457200" rtl="0" eaLnBrk="1" fontAlgn="b" latinLnBrk="0" hangingPunct="1"/>
                      <a:r>
                        <a:rPr lang="en-IN" sz="1600" b="1" u="none" strike="noStrike" kern="1200" dirty="0">
                          <a:solidFill>
                            <a:schemeClr val="tx1"/>
                          </a:solidFill>
                          <a:effectLst/>
                          <a:latin typeface="+mn-lt"/>
                          <a:ea typeface="+mn-ea"/>
                          <a:cs typeface="Arial" panose="020B0604020202020204" pitchFamily="34" charset="0"/>
                        </a:rPr>
                        <a:t>months</a:t>
                      </a: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latin typeface="+mn-lt"/>
                          <a:ea typeface="+mn-ea"/>
                          <a:cs typeface="Arial" panose="020B0604020202020204" pitchFamily="34" charset="0"/>
                        </a:rPr>
                        <a:t>total_sales</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latin typeface="+mn-lt"/>
                          <a:ea typeface="+mn-ea"/>
                          <a:cs typeface="Arial" panose="020B0604020202020204" pitchFamily="34" charset="0"/>
                        </a:rPr>
                        <a:t>prev_total</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latin typeface="+mn-lt"/>
                          <a:ea typeface="+mn-ea"/>
                          <a:cs typeface="Arial" panose="020B0604020202020204" pitchFamily="34" charset="0"/>
                        </a:rPr>
                        <a:t>growth_rate_percentage</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extLst>
                  <a:ext uri="{0D108BD9-81ED-4DB2-BD59-A6C34878D82A}">
                    <a16:rowId xmlns:a16="http://schemas.microsoft.com/office/drawing/2014/main" val="1599795803"/>
                  </a:ext>
                </a:extLst>
              </a:tr>
              <a:tr h="270791">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A</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1</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38681.13</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0</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NULL</a:t>
                      </a:r>
                    </a:p>
                  </a:txBody>
                  <a:tcPr marL="7620" marR="7620" marT="7620" marB="0" anchor="ctr"/>
                </a:tc>
                <a:extLst>
                  <a:ext uri="{0D108BD9-81ED-4DB2-BD59-A6C34878D82A}">
                    <a16:rowId xmlns:a16="http://schemas.microsoft.com/office/drawing/2014/main" val="2466113174"/>
                  </a:ext>
                </a:extLst>
              </a:tr>
              <a:tr h="270791">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A</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2</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29860.12</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38681.13</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-22.8</a:t>
                      </a:r>
                    </a:p>
                  </a:txBody>
                  <a:tcPr marL="7620" marR="7620" marT="7620" marB="0" anchor="ctr"/>
                </a:tc>
                <a:extLst>
                  <a:ext uri="{0D108BD9-81ED-4DB2-BD59-A6C34878D82A}">
                    <a16:rowId xmlns:a16="http://schemas.microsoft.com/office/drawing/2014/main" val="2213458441"/>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A</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37659.12</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29860.12</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26.12</a:t>
                      </a:r>
                    </a:p>
                  </a:txBody>
                  <a:tcPr marL="7620" marR="7620" marT="7620" marB="0" anchor="ctr"/>
                </a:tc>
                <a:extLst>
                  <a:ext uri="{0D108BD9-81ED-4DB2-BD59-A6C34878D82A}">
                    <a16:rowId xmlns:a16="http://schemas.microsoft.com/office/drawing/2014/main" val="2712074493"/>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B</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1</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37176.06</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0</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NULL</a:t>
                      </a:r>
                    </a:p>
                  </a:txBody>
                  <a:tcPr marL="7620" marR="7620" marT="7620" marB="0" anchor="ctr"/>
                </a:tc>
                <a:extLst>
                  <a:ext uri="{0D108BD9-81ED-4DB2-BD59-A6C34878D82A}">
                    <a16:rowId xmlns:a16="http://schemas.microsoft.com/office/drawing/2014/main" val="3800535814"/>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B</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2</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34424.27</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37176.06</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-7.4</a:t>
                      </a:r>
                    </a:p>
                  </a:txBody>
                  <a:tcPr marL="7620" marR="7620" marT="7620" marB="0" anchor="ctr"/>
                </a:tc>
                <a:extLst>
                  <a:ext uri="{0D108BD9-81ED-4DB2-BD59-A6C34878D82A}">
                    <a16:rowId xmlns:a16="http://schemas.microsoft.com/office/drawing/2014/main" val="4262145596"/>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B</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3</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34597.34</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34424.27</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0.5</a:t>
                      </a:r>
                    </a:p>
                  </a:txBody>
                  <a:tcPr marL="7620" marR="7620" marT="7620" marB="0" anchor="ctr"/>
                </a:tc>
                <a:extLst>
                  <a:ext uri="{0D108BD9-81ED-4DB2-BD59-A6C34878D82A}">
                    <a16:rowId xmlns:a16="http://schemas.microsoft.com/office/drawing/2014/main" val="4052286510"/>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C</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1</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40434.68</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0</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NULL</a:t>
                      </a:r>
                    </a:p>
                  </a:txBody>
                  <a:tcPr marL="7620" marR="7620" marT="7620" marB="0" anchor="ctr"/>
                </a:tc>
                <a:extLst>
                  <a:ext uri="{0D108BD9-81ED-4DB2-BD59-A6C34878D82A}">
                    <a16:rowId xmlns:a16="http://schemas.microsoft.com/office/drawing/2014/main" val="2821378041"/>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C</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2</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32934.98</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40434.68</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-18.55</a:t>
                      </a:r>
                    </a:p>
                  </a:txBody>
                  <a:tcPr marL="7620" marR="7620" marT="7620" marB="0" anchor="ctr"/>
                </a:tc>
                <a:extLst>
                  <a:ext uri="{0D108BD9-81ED-4DB2-BD59-A6C34878D82A}">
                    <a16:rowId xmlns:a16="http://schemas.microsoft.com/office/drawing/2014/main" val="4062822550"/>
                  </a:ext>
                </a:extLst>
              </a:tr>
              <a:tr h="270791">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C</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37199.04</a:t>
                      </a: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latin typeface="+mn-lt"/>
                          <a:ea typeface="+mn-ea"/>
                          <a:cs typeface="Arial" panose="020B0604020202020204" pitchFamily="34" charset="0"/>
                        </a:rPr>
                        <a:t>32934.98</a:t>
                      </a: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latin typeface="+mn-lt"/>
                          <a:ea typeface="+mn-ea"/>
                          <a:cs typeface="Arial" panose="020B0604020202020204" pitchFamily="34" charset="0"/>
                        </a:rPr>
                        <a:t>12.95</a:t>
                      </a:r>
                    </a:p>
                  </a:txBody>
                  <a:tcPr marL="7620" marR="7620" marT="7620" marB="0" anchor="ctr"/>
                </a:tc>
                <a:extLst>
                  <a:ext uri="{0D108BD9-81ED-4DB2-BD59-A6C34878D82A}">
                    <a16:rowId xmlns:a16="http://schemas.microsoft.com/office/drawing/2014/main" val="3416678512"/>
                  </a:ext>
                </a:extLst>
              </a:tr>
            </a:tbl>
          </a:graphicData>
        </a:graphic>
      </p:graphicFrame>
    </p:spTree>
    <p:extLst>
      <p:ext uri="{BB962C8B-B14F-4D97-AF65-F5344CB8AC3E}">
        <p14:creationId xmlns:p14="http://schemas.microsoft.com/office/powerpoint/2010/main" val="181230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E60A2-896D-814C-88B6-8F2526B120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D59639-87FC-DF35-DE6C-C82784075A91}"/>
              </a:ext>
            </a:extLst>
          </p:cNvPr>
          <p:cNvSpPr txBox="1"/>
          <p:nvPr/>
        </p:nvSpPr>
        <p:spPr>
          <a:xfrm>
            <a:off x="1502230" y="274424"/>
            <a:ext cx="9187540" cy="4369658"/>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 Average Growth Rate Per Branch</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growth_rate</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months,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lag(total_sales,1,0) over(partition by branch order by branch, months)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prev_total</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round((</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lag(</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over(partition by branch order by branch, months))/</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lag(</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over(partition by branch order by branch, months) * 100,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growth_rate_percentage</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monthly_sales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600" b="0" kern="1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round(sum(</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total_sales</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round(avg(</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growth_rate_percentage</a:t>
            </a: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2) as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avg_growth_rate</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6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growth_rate</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branch;</a:t>
            </a:r>
            <a:endParaRPr lang="en-IN" sz="16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Table 3">
            <a:extLst>
              <a:ext uri="{FF2B5EF4-FFF2-40B4-BE49-F238E27FC236}">
                <a16:creationId xmlns:a16="http://schemas.microsoft.com/office/drawing/2014/main" id="{49C412BC-E927-7C20-97E0-27B73E6B5C9E}"/>
              </a:ext>
            </a:extLst>
          </p:cNvPr>
          <p:cNvGraphicFramePr>
            <a:graphicFrameLocks noGrp="1"/>
          </p:cNvGraphicFramePr>
          <p:nvPr>
            <p:extLst>
              <p:ext uri="{D42A27DB-BD31-4B8C-83A1-F6EECF244321}">
                <p14:modId xmlns:p14="http://schemas.microsoft.com/office/powerpoint/2010/main" val="3530166024"/>
              </p:ext>
            </p:extLst>
          </p:nvPr>
        </p:nvGraphicFramePr>
        <p:xfrm>
          <a:off x="1502229" y="5001208"/>
          <a:ext cx="9187539" cy="1436916"/>
        </p:xfrm>
        <a:graphic>
          <a:graphicData uri="http://schemas.openxmlformats.org/drawingml/2006/table">
            <a:tbl>
              <a:tblPr>
                <a:tableStyleId>{69CF1AB2-1976-4502-BF36-3FF5EA218861}</a:tableStyleId>
              </a:tblPr>
              <a:tblGrid>
                <a:gridCol w="3062513">
                  <a:extLst>
                    <a:ext uri="{9D8B030D-6E8A-4147-A177-3AD203B41FA5}">
                      <a16:colId xmlns:a16="http://schemas.microsoft.com/office/drawing/2014/main" val="2238573872"/>
                    </a:ext>
                  </a:extLst>
                </a:gridCol>
                <a:gridCol w="3062513">
                  <a:extLst>
                    <a:ext uri="{9D8B030D-6E8A-4147-A177-3AD203B41FA5}">
                      <a16:colId xmlns:a16="http://schemas.microsoft.com/office/drawing/2014/main" val="3963379162"/>
                    </a:ext>
                  </a:extLst>
                </a:gridCol>
                <a:gridCol w="3062513">
                  <a:extLst>
                    <a:ext uri="{9D8B030D-6E8A-4147-A177-3AD203B41FA5}">
                      <a16:colId xmlns:a16="http://schemas.microsoft.com/office/drawing/2014/main" val="3122877926"/>
                    </a:ext>
                  </a:extLst>
                </a:gridCol>
              </a:tblGrid>
              <a:tr h="359229">
                <a:tc>
                  <a:txBody>
                    <a:bodyPr/>
                    <a:lstStyle/>
                    <a:p>
                      <a:pPr marL="0" algn="ctr" defTabSz="457200" rtl="0" eaLnBrk="1" fontAlgn="b" latinLnBrk="0" hangingPunct="1"/>
                      <a:r>
                        <a:rPr lang="en-IN" sz="1600" b="1" u="none" strike="noStrike" kern="1200" dirty="0">
                          <a:solidFill>
                            <a:schemeClr val="tx1"/>
                          </a:solidFill>
                          <a:effectLst/>
                        </a:rPr>
                        <a:t>branch</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rPr>
                        <a:t>total_sales</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1" u="none" strike="noStrike" kern="1200" dirty="0" err="1">
                          <a:solidFill>
                            <a:schemeClr val="tx1"/>
                          </a:solidFill>
                          <a:effectLst/>
                        </a:rPr>
                        <a:t>avg_growth_rate</a:t>
                      </a:r>
                      <a:endParaRPr lang="en-IN" sz="1600" b="1" u="none" strike="noStrike" kern="1200" dirty="0">
                        <a:solidFill>
                          <a:schemeClr val="tx1"/>
                        </a:solidFill>
                        <a:effectLst/>
                        <a:latin typeface="+mn-lt"/>
                        <a:ea typeface="+mn-ea"/>
                        <a:cs typeface="Arial" panose="020B0604020202020204" pitchFamily="34" charset="0"/>
                      </a:endParaRPr>
                    </a:p>
                  </a:txBody>
                  <a:tcPr marL="7620" marR="7620" marT="7620" marB="0" anchor="ctr"/>
                </a:tc>
                <a:extLst>
                  <a:ext uri="{0D108BD9-81ED-4DB2-BD59-A6C34878D82A}">
                    <a16:rowId xmlns:a16="http://schemas.microsoft.com/office/drawing/2014/main" val="825997296"/>
                  </a:ext>
                </a:extLst>
              </a:tr>
              <a:tr h="359229">
                <a:tc>
                  <a:txBody>
                    <a:bodyPr/>
                    <a:lstStyle/>
                    <a:p>
                      <a:pPr marL="0" algn="ctr" defTabSz="457200" rtl="0" eaLnBrk="1" fontAlgn="b" latinLnBrk="0" hangingPunct="1"/>
                      <a:r>
                        <a:rPr lang="en-IN" sz="1600" b="0" u="none" strike="noStrike" kern="1200" dirty="0">
                          <a:solidFill>
                            <a:schemeClr val="tx1"/>
                          </a:solidFill>
                          <a:effectLst/>
                        </a:rPr>
                        <a:t>A</a:t>
                      </a:r>
                      <a:endParaRPr lang="en-IN" sz="1600" b="0" u="none" strike="noStrike" kern="1200" dirty="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106200.4</a:t>
                      </a:r>
                      <a:endParaRPr lang="en-IN" sz="1600" b="0" u="none" strike="noStrike" kern="120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1.66</a:t>
                      </a:r>
                      <a:endParaRPr lang="en-IN" sz="1600" b="0" u="none" strike="noStrike" kern="1200" dirty="0">
                        <a:solidFill>
                          <a:schemeClr val="tx1"/>
                        </a:solidFill>
                        <a:effectLst/>
                        <a:latin typeface="+mn-lt"/>
                        <a:ea typeface="+mn-ea"/>
                        <a:cs typeface="Arial" panose="020B0604020202020204" pitchFamily="34" charset="0"/>
                      </a:endParaRPr>
                    </a:p>
                  </a:txBody>
                  <a:tcPr marL="7620" marR="7620" marT="7620" marB="0" anchor="ctr"/>
                </a:tc>
                <a:extLst>
                  <a:ext uri="{0D108BD9-81ED-4DB2-BD59-A6C34878D82A}">
                    <a16:rowId xmlns:a16="http://schemas.microsoft.com/office/drawing/2014/main" val="3137015728"/>
                  </a:ext>
                </a:extLst>
              </a:tr>
              <a:tr h="359229">
                <a:tc>
                  <a:txBody>
                    <a:bodyPr/>
                    <a:lstStyle/>
                    <a:p>
                      <a:pPr marL="0" algn="ctr" defTabSz="457200" rtl="0" eaLnBrk="1" fontAlgn="b" latinLnBrk="0" hangingPunct="1"/>
                      <a:r>
                        <a:rPr lang="en-IN" sz="1600" b="0" u="none" strike="noStrike" kern="1200">
                          <a:solidFill>
                            <a:schemeClr val="tx1"/>
                          </a:solidFill>
                          <a:effectLst/>
                        </a:rPr>
                        <a:t>B</a:t>
                      </a:r>
                      <a:endParaRPr lang="en-IN" sz="1600" b="0" u="none" strike="noStrike" kern="120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106197.7</a:t>
                      </a:r>
                      <a:endParaRPr lang="en-IN" sz="1600" b="0" u="none" strike="noStrike" kern="120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-3.45</a:t>
                      </a:r>
                      <a:endParaRPr lang="en-IN" sz="1600" b="0" u="none" strike="noStrike" kern="1200" dirty="0">
                        <a:solidFill>
                          <a:schemeClr val="tx1"/>
                        </a:solidFill>
                        <a:effectLst/>
                        <a:latin typeface="+mn-lt"/>
                        <a:ea typeface="+mn-ea"/>
                        <a:cs typeface="Arial" panose="020B0604020202020204" pitchFamily="34" charset="0"/>
                      </a:endParaRPr>
                    </a:p>
                  </a:txBody>
                  <a:tcPr marL="7620" marR="7620" marT="7620" marB="0" anchor="ctr"/>
                </a:tc>
                <a:extLst>
                  <a:ext uri="{0D108BD9-81ED-4DB2-BD59-A6C34878D82A}">
                    <a16:rowId xmlns:a16="http://schemas.microsoft.com/office/drawing/2014/main" val="416051491"/>
                  </a:ext>
                </a:extLst>
              </a:tr>
              <a:tr h="359229">
                <a:tc>
                  <a:txBody>
                    <a:bodyPr/>
                    <a:lstStyle/>
                    <a:p>
                      <a:pPr marL="0" algn="ctr" defTabSz="457200" rtl="0" eaLnBrk="1" fontAlgn="b" latinLnBrk="0" hangingPunct="1"/>
                      <a:r>
                        <a:rPr lang="en-IN" sz="1600" b="0" u="none" strike="noStrike" kern="1200">
                          <a:solidFill>
                            <a:schemeClr val="tx1"/>
                          </a:solidFill>
                          <a:effectLst/>
                        </a:rPr>
                        <a:t>C</a:t>
                      </a:r>
                      <a:endParaRPr lang="en-IN" sz="1600" b="0" u="none" strike="noStrike" kern="120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a:solidFill>
                            <a:schemeClr val="tx1"/>
                          </a:solidFill>
                          <a:effectLst/>
                        </a:rPr>
                        <a:t>110568.7</a:t>
                      </a:r>
                      <a:endParaRPr lang="en-IN" sz="1600" b="0" u="none" strike="noStrike" kern="1200">
                        <a:solidFill>
                          <a:schemeClr val="tx1"/>
                        </a:solidFill>
                        <a:effectLst/>
                        <a:latin typeface="+mn-lt"/>
                        <a:ea typeface="+mn-ea"/>
                        <a:cs typeface="Arial" panose="020B0604020202020204" pitchFamily="34" charset="0"/>
                      </a:endParaRPr>
                    </a:p>
                  </a:txBody>
                  <a:tcPr marL="7620" marR="7620" marT="7620" marB="0" anchor="ctr"/>
                </a:tc>
                <a:tc>
                  <a:txBody>
                    <a:bodyPr/>
                    <a:lstStyle/>
                    <a:p>
                      <a:pPr marL="0" algn="ctr" defTabSz="457200" rtl="0" eaLnBrk="1" fontAlgn="b" latinLnBrk="0" hangingPunct="1"/>
                      <a:r>
                        <a:rPr lang="en-IN" sz="1600" b="0" u="none" strike="noStrike" kern="1200" dirty="0">
                          <a:solidFill>
                            <a:schemeClr val="tx1"/>
                          </a:solidFill>
                          <a:effectLst/>
                        </a:rPr>
                        <a:t>-2.8</a:t>
                      </a:r>
                      <a:endParaRPr lang="en-IN" sz="1600" b="0" u="none" strike="noStrike" kern="1200" dirty="0">
                        <a:solidFill>
                          <a:schemeClr val="tx1"/>
                        </a:solidFill>
                        <a:effectLst/>
                        <a:latin typeface="+mn-lt"/>
                        <a:ea typeface="+mn-ea"/>
                        <a:cs typeface="Arial" panose="020B0604020202020204" pitchFamily="34" charset="0"/>
                      </a:endParaRPr>
                    </a:p>
                  </a:txBody>
                  <a:tcPr marL="7620" marR="7620" marT="7620" marB="0" anchor="ctr"/>
                </a:tc>
                <a:extLst>
                  <a:ext uri="{0D108BD9-81ED-4DB2-BD59-A6C34878D82A}">
                    <a16:rowId xmlns:a16="http://schemas.microsoft.com/office/drawing/2014/main" val="2194079423"/>
                  </a:ext>
                </a:extLst>
              </a:tr>
            </a:tbl>
          </a:graphicData>
        </a:graphic>
      </p:graphicFrame>
    </p:spTree>
    <p:extLst>
      <p:ext uri="{BB962C8B-B14F-4D97-AF65-F5344CB8AC3E}">
        <p14:creationId xmlns:p14="http://schemas.microsoft.com/office/powerpoint/2010/main" val="230985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90276AB-B2B2-11A6-E2D0-B5710F929A0A}"/>
              </a:ext>
            </a:extLst>
          </p:cNvPr>
          <p:cNvGraphicFramePr>
            <a:graphicFrameLocks/>
          </p:cNvGraphicFramePr>
          <p:nvPr>
            <p:extLst>
              <p:ext uri="{D42A27DB-BD31-4B8C-83A1-F6EECF244321}">
                <p14:modId xmlns:p14="http://schemas.microsoft.com/office/powerpoint/2010/main" val="2004466061"/>
              </p:ext>
            </p:extLst>
          </p:nvPr>
        </p:nvGraphicFramePr>
        <p:xfrm>
          <a:off x="312654" y="443061"/>
          <a:ext cx="4796673" cy="310141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1A3EA57E-A703-6738-DC33-EC963D410F12}"/>
              </a:ext>
            </a:extLst>
          </p:cNvPr>
          <p:cNvPicPr>
            <a:picLocks noChangeAspect="1"/>
          </p:cNvPicPr>
          <p:nvPr/>
        </p:nvPicPr>
        <p:blipFill>
          <a:blip r:embed="rId3"/>
          <a:stretch>
            <a:fillRect/>
          </a:stretch>
        </p:blipFill>
        <p:spPr>
          <a:xfrm>
            <a:off x="5649671" y="443060"/>
            <a:ext cx="6039693" cy="5901179"/>
          </a:xfrm>
          <a:prstGeom prst="rect">
            <a:avLst/>
          </a:prstGeom>
        </p:spPr>
      </p:pic>
      <p:pic>
        <p:nvPicPr>
          <p:cNvPr id="8" name="Picture 7">
            <a:extLst>
              <a:ext uri="{FF2B5EF4-FFF2-40B4-BE49-F238E27FC236}">
                <a16:creationId xmlns:a16="http://schemas.microsoft.com/office/drawing/2014/main" id="{8797FC41-5CD7-1AC6-1265-8D65D8A98DAC}"/>
              </a:ext>
            </a:extLst>
          </p:cNvPr>
          <p:cNvPicPr>
            <a:picLocks noChangeAspect="1"/>
          </p:cNvPicPr>
          <p:nvPr/>
        </p:nvPicPr>
        <p:blipFill>
          <a:blip r:embed="rId4"/>
          <a:stretch>
            <a:fillRect/>
          </a:stretch>
        </p:blipFill>
        <p:spPr>
          <a:xfrm>
            <a:off x="312654" y="3863173"/>
            <a:ext cx="4796673" cy="2551766"/>
          </a:xfrm>
          <a:prstGeom prst="rect">
            <a:avLst/>
          </a:prstGeom>
        </p:spPr>
      </p:pic>
    </p:spTree>
    <p:extLst>
      <p:ext uri="{BB962C8B-B14F-4D97-AF65-F5344CB8AC3E}">
        <p14:creationId xmlns:p14="http://schemas.microsoft.com/office/powerpoint/2010/main" val="317708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B75C2-49C3-393C-5ABF-49C4D2FEBDE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78343BB-B442-0083-EBAD-DD911BB9AF07}"/>
              </a:ext>
            </a:extLst>
          </p:cNvPr>
          <p:cNvSpPr txBox="1"/>
          <p:nvPr/>
        </p:nvSpPr>
        <p:spPr>
          <a:xfrm>
            <a:off x="2091612" y="289249"/>
            <a:ext cx="8008775" cy="922522"/>
          </a:xfrm>
          <a:prstGeom prst="roundRect">
            <a:avLst/>
          </a:prstGeom>
          <a:noFill/>
          <a:ln w="28575">
            <a:solidFill>
              <a:schemeClr val="bg1"/>
            </a:solidFill>
          </a:ln>
        </p:spPr>
        <p:txBody>
          <a:bodyPr wrap="square" rtlCol="0">
            <a:spAutoFit/>
          </a:bodyPr>
          <a:lstStyle/>
          <a:p>
            <a:pPr algn="ctr">
              <a:lnSpc>
                <a:spcPct val="150000"/>
              </a:lnSpc>
            </a:pPr>
            <a:r>
              <a:rPr lang="en-US" b="1" dirty="0">
                <a:solidFill>
                  <a:srgbClr val="FFC000"/>
                </a:solidFill>
                <a:latin typeface="Arial" panose="020B0604020202020204" pitchFamily="34" charset="0"/>
                <a:cs typeface="Arial" panose="020B0604020202020204" pitchFamily="34" charset="0"/>
              </a:rPr>
              <a:t>Task 2: Finding the Most Profitable Product Line for Each Branch </a:t>
            </a:r>
            <a:r>
              <a:rPr lang="en-US" sz="1600" dirty="0">
                <a:solidFill>
                  <a:srgbClr val="FFC000"/>
                </a:solidFill>
              </a:rPr>
              <a:t>Objective : Identify the product line that generates the highest profit in each branch.</a:t>
            </a:r>
          </a:p>
        </p:txBody>
      </p:sp>
      <p:sp>
        <p:nvSpPr>
          <p:cNvPr id="4" name="TextBox 3">
            <a:extLst>
              <a:ext uri="{FF2B5EF4-FFF2-40B4-BE49-F238E27FC236}">
                <a16:creationId xmlns:a16="http://schemas.microsoft.com/office/drawing/2014/main" id="{8231B809-72FF-A45A-C84B-2F331FDAA91F}"/>
              </a:ext>
            </a:extLst>
          </p:cNvPr>
          <p:cNvSpPr txBox="1"/>
          <p:nvPr/>
        </p:nvSpPr>
        <p:spPr>
          <a:xfrm>
            <a:off x="401921" y="1533398"/>
            <a:ext cx="5404990" cy="5040995"/>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US" sz="1600" kern="100" dirty="0">
                <a:effectLst/>
                <a:latin typeface="Gill Sans MT" panose="020B0502020104020203" pitchFamily="34" charset="0"/>
                <a:ea typeface="Calibri" panose="020F0502020204030204" pitchFamily="34" charset="0"/>
                <a:cs typeface="Mangal" panose="02040503050203030202" pitchFamily="18" charset="0"/>
              </a:rPr>
              <a:t>#Approach 1 (using ranks)</a:t>
            </a:r>
          </a:p>
          <a:p>
            <a:pPr>
              <a:lnSpc>
                <a:spcPct val="107000"/>
              </a:lnSpc>
              <a:spcAft>
                <a:spcPts val="800"/>
              </a:spcAft>
            </a:pPr>
            <a:endParaRPr lang="en-US" sz="1600"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profitable_product_line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sum(</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gross_income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cogs) as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IN" sz="1400" b="0" kern="100" dirty="0">
                <a:solidFill>
                  <a:srgbClr val="FFFF00"/>
                </a:solidFill>
                <a:latin typeface="Calibri" panose="020F0502020204030204" pitchFamily="34" charset="0"/>
                <a:ea typeface="Calibri" panose="020F0502020204030204" pitchFamily="34" charset="0"/>
                <a:cs typeface="Mangal" panose="02040503050203030202" pitchFamily="18" charset="0"/>
              </a:rPr>
              <a:t> </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dense_rank</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over(partition by branch</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desc</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ranks</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US"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profitable_product_line</a:t>
            </a: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ranked</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where ranks = 1;</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7322B5DA-C85A-6973-F98E-65E9BBC383CC}"/>
              </a:ext>
            </a:extLst>
          </p:cNvPr>
          <p:cNvSpPr txBox="1"/>
          <p:nvPr/>
        </p:nvSpPr>
        <p:spPr>
          <a:xfrm>
            <a:off x="6385089" y="1533398"/>
            <a:ext cx="5404990" cy="4971489"/>
          </a:xfrm>
          <a:prstGeom prst="rect">
            <a:avLst/>
          </a:prstGeom>
          <a:noFill/>
          <a:ln>
            <a:solidFill>
              <a:schemeClr val="bg1"/>
            </a:solidFill>
          </a:ln>
        </p:spPr>
        <p:txBody>
          <a:bodyPr wrap="square">
            <a:spAutoFit/>
          </a:bodyPr>
          <a:lstStyle>
            <a:defPPr>
              <a:defRPr lang="en-US"/>
            </a:defPPr>
            <a:lvl1pPr>
              <a:defRPr b="1">
                <a:solidFill>
                  <a:srgbClr val="FFC000"/>
                </a:solidFill>
              </a:defRPr>
            </a:lvl1pPr>
          </a:lstStyle>
          <a:p>
            <a:pPr>
              <a:lnSpc>
                <a:spcPct val="107000"/>
              </a:lnSpc>
              <a:spcAft>
                <a:spcPts val="800"/>
              </a:spcAft>
            </a:pPr>
            <a:r>
              <a:rPr lang="en-IN" sz="1600" kern="100" dirty="0">
                <a:latin typeface="Gill Sans MT" panose="020B0502020104020203" pitchFamily="34" charset="0"/>
                <a:cs typeface="Mangal" panose="02040503050203030202" pitchFamily="18" charset="0"/>
              </a:rPr>
              <a:t>#Approach 2 (using join with subquery)</a:t>
            </a:r>
          </a:p>
          <a:p>
            <a:pPr>
              <a:lnSpc>
                <a:spcPct val="107000"/>
              </a:lnSpc>
              <a:spcAft>
                <a:spcPts val="800"/>
              </a:spcAft>
            </a:pPr>
            <a:endParaRPr lang="en-IN"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with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branch_product_profit</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sum(</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gross_income</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 cogs) as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walmart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branch,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product_line</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order by branch,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desc</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bp2.branch, bp1.product_line, bp2.highest_profit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branch_product_profit</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bp1</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join</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(select branch, max(</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highest_profit</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 as </a:t>
            </a:r>
            <a:r>
              <a:rPr lang="en-IN" sz="1400" b="0" kern="100" dirty="0" err="1">
                <a:solidFill>
                  <a:srgbClr val="FFFF00"/>
                </a:solidFill>
                <a:latin typeface="Gill Sans MT" panose="020B0502020104020203" pitchFamily="34" charset="0"/>
                <a:ea typeface="Calibri" panose="020F0502020204030204" pitchFamily="34" charset="0"/>
                <a:cs typeface="Mangal" panose="02040503050203030202" pitchFamily="18" charset="0"/>
              </a:rPr>
              <a:t>highest_profit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from </a:t>
            </a:r>
            <a:r>
              <a:rPr lang="en-IN" sz="1400" b="0" kern="100" dirty="0" err="1">
                <a:solidFill>
                  <a:srgbClr val="FFFF00"/>
                </a:solidFill>
                <a:effectLst/>
                <a:latin typeface="Gill Sans MT" panose="020B0502020104020203" pitchFamily="34" charset="0"/>
                <a:ea typeface="Calibri" panose="020F0502020204030204" pitchFamily="34" charset="0"/>
                <a:cs typeface="Mangal" panose="02040503050203030202" pitchFamily="18" charset="0"/>
              </a:rPr>
              <a:t>branch_product_profit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group by branch) as bp2</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on bp1.highest_profit = bp2.</a:t>
            </a:r>
            <a:r>
              <a:rPr lang="en-IN" sz="1400" b="0" kern="100" dirty="0">
                <a:solidFill>
                  <a:srgbClr val="FFFF00"/>
                </a:solidFill>
                <a:latin typeface="Gill Sans MT" panose="020B0502020104020203" pitchFamily="34" charset="0"/>
                <a:ea typeface="Calibri" panose="020F0502020204030204" pitchFamily="34" charset="0"/>
                <a:cs typeface="Mangal" panose="02040503050203030202" pitchFamily="18" charset="0"/>
              </a:rPr>
              <a:t>highest_profit</a:t>
            </a:r>
            <a:r>
              <a:rPr lang="en-IN" sz="1400" b="0" kern="100" dirty="0">
                <a:solidFill>
                  <a:srgbClr val="FFFF00"/>
                </a:solidFill>
                <a:effectLst/>
                <a:latin typeface="Gill Sans MT" panose="020B0502020104020203" pitchFamily="34" charset="0"/>
                <a:ea typeface="Calibri" panose="020F0502020204030204" pitchFamily="34" charset="0"/>
                <a:cs typeface="Mangal" panose="02040503050203030202" pitchFamily="18" charset="0"/>
              </a:rPr>
              <a:t>;</a:t>
            </a:r>
            <a:endParaRPr lang="en-IN" sz="1400" b="0" kern="1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400" b="0" kern="100" dirty="0">
              <a:solidFill>
                <a:srgbClr val="FFFF00"/>
              </a:solidFill>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89343866"/>
      </p:ext>
    </p:extLst>
  </p:cSld>
  <p:clrMapOvr>
    <a:masterClrMapping/>
  </p:clrMapOvr>
</p:sld>
</file>

<file path=ppt/theme/theme1.xml><?xml version="1.0" encoding="utf-8"?>
<a:theme xmlns:a="http://schemas.openxmlformats.org/drawingml/2006/main" name="Cust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a:majorFont>
        <a:latin typeface="Gill Sans MT"/>
        <a:ea typeface=""/>
        <a:cs typeface=""/>
      </a:majorFont>
      <a:minorFont>
        <a:latin typeface="Gill Sans MT"/>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00870617_Win32_SL_v4" id="{352587A7-A0EF-4556-B874-046F84C2953A}" vid="{B8F94B47-5699-492D-880B-93801CB3A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32324C-71C3-4F1C-A370-A2665FF5CD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E3D3917-8912-4844-9F02-0D751C13D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6DE935-925F-49AD-A9C2-6284C7807A5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Classic corporate teach a course</Template>
  <TotalTime>868</TotalTime>
  <Words>3315</Words>
  <Application>Microsoft Office PowerPoint</Application>
  <PresentationFormat>Widescreen</PresentationFormat>
  <Paragraphs>677</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Symbol</vt:lpstr>
      <vt:lpstr>Wingdings 2</vt:lpstr>
      <vt:lpstr>Custom</vt:lpstr>
      <vt:lpstr>Using Advanced MySQL Techniques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 and Insights</vt:lpstr>
      <vt:lpstr>R C O M M E N D A T I O N 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Ruturaj Saravane</dc:creator>
  <cp:lastModifiedBy>Ruturaj Saravane</cp:lastModifiedBy>
  <cp:revision>20</cp:revision>
  <dcterms:created xsi:type="dcterms:W3CDTF">2025-02-24T19:25:43Z</dcterms:created>
  <dcterms:modified xsi:type="dcterms:W3CDTF">2025-05-09T12:18:36Z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