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61" r:id="rId6"/>
    <p:sldId id="262" r:id="rId7"/>
    <p:sldId id="263" r:id="rId8"/>
    <p:sldId id="264" r:id="rId9"/>
    <p:sldId id="265" r:id="rId10"/>
    <p:sldId id="266" r:id="rId11"/>
    <p:sldId id="268" r:id="rId12"/>
    <p:sldId id="269" r:id="rId13"/>
    <p:sldId id="271" r:id="rId14"/>
    <p:sldId id="273" r:id="rId15"/>
    <p:sldId id="272" r:id="rId16"/>
    <p:sldId id="274" r:id="rId17"/>
    <p:sldId id="267" r:id="rId18"/>
    <p:sldId id="270" r:id="rId19"/>
    <p:sldId id="281" r:id="rId20"/>
    <p:sldId id="275" r:id="rId21"/>
    <p:sldId id="276" r:id="rId22"/>
    <p:sldId id="277" r:id="rId23"/>
    <p:sldId id="278" r:id="rId24"/>
    <p:sldId id="280" r:id="rId25"/>
    <p:sldId id="279"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2A1B2-5AA9-486C-B253-30DCEB255AA0}" v="1" dt="2021-11-09T05:07:04.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 Patil" userId="S::mayurpatil5974_gmail.com#ext#@cdacet.onmicrosoft.com::d19e8745-f419-4765-a992-f4b6387b38f5" providerId="AD" clId="Web-{B852A1B2-5AA9-486C-B253-30DCEB255AA0}"/>
    <pc:docChg chg="modSld">
      <pc:chgData name="Mayur Patil" userId="S::mayurpatil5974_gmail.com#ext#@cdacet.onmicrosoft.com::d19e8745-f419-4765-a992-f4b6387b38f5" providerId="AD" clId="Web-{B852A1B2-5AA9-486C-B253-30DCEB255AA0}" dt="2021-11-09T05:07:04.503" v="0" actId="1076"/>
      <pc:docMkLst>
        <pc:docMk/>
      </pc:docMkLst>
      <pc:sldChg chg="modSp">
        <pc:chgData name="Mayur Patil" userId="S::mayurpatil5974_gmail.com#ext#@cdacet.onmicrosoft.com::d19e8745-f419-4765-a992-f4b6387b38f5" providerId="AD" clId="Web-{B852A1B2-5AA9-486C-B253-30DCEB255AA0}" dt="2021-11-09T05:07:04.503" v="0" actId="1076"/>
        <pc:sldMkLst>
          <pc:docMk/>
          <pc:sldMk cId="0" sldId="260"/>
        </pc:sldMkLst>
        <pc:spChg chg="mod">
          <ac:chgData name="Mayur Patil" userId="S::mayurpatil5974_gmail.com#ext#@cdacet.onmicrosoft.com::d19e8745-f419-4765-a992-f4b6387b38f5" providerId="AD" clId="Web-{B852A1B2-5AA9-486C-B253-30DCEB255AA0}" dt="2021-11-09T05:07:04.503" v="0" actId="1076"/>
          <ac:spMkLst>
            <pc:docMk/>
            <pc:sldMk cId="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3CA9D-2E79-4106-BC94-4CC88EFB193E}" type="datetimeFigureOut">
              <a:rPr lang="en-IN" smtClean="0"/>
              <a:pPr/>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CC00EE-38A1-48B4-AD9E-508DE9406A9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3CA9D-2E79-4106-BC94-4CC88EFB193E}" type="datetimeFigureOut">
              <a:rPr lang="en-IN" smtClean="0"/>
              <a:pPr/>
              <a:t>08-11-2021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C00EE-38A1-48B4-AD9E-508DE9406A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linfo.org/mv.html" TargetMode="External"/><Relationship Id="rId3" Type="http://schemas.openxmlformats.org/officeDocument/2006/relationships/hyperlink" Target="http://www.linfo.org/file.html" TargetMode="External"/><Relationship Id="rId7" Type="http://schemas.openxmlformats.org/officeDocument/2006/relationships/hyperlink" Target="http://www.linfo.org/cp.html" TargetMode="External"/><Relationship Id="rId2" Type="http://schemas.openxmlformats.org/officeDocument/2006/relationships/hyperlink" Target="http://www.linfo.org/command.html" TargetMode="External"/><Relationship Id="rId1" Type="http://schemas.openxmlformats.org/officeDocument/2006/relationships/slideLayout" Target="../slideLayouts/slideLayout2.xml"/><Relationship Id="rId6" Type="http://schemas.openxmlformats.org/officeDocument/2006/relationships/hyperlink" Target="http://www.linfo.org/argument.html" TargetMode="External"/><Relationship Id="rId5" Type="http://schemas.openxmlformats.org/officeDocument/2006/relationships/hyperlink" Target="http://www.linfo.org/option.html" TargetMode="External"/><Relationship Id="rId4" Type="http://schemas.openxmlformats.org/officeDocument/2006/relationships/hyperlink" Target="http://www.linfo.org/directory.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 command</a:t>
            </a:r>
            <a:endParaRPr lang="en-IN" dirty="0"/>
          </a:p>
        </p:txBody>
      </p:sp>
      <p:sp>
        <p:nvSpPr>
          <p:cNvPr id="3" name="Content Placeholder 2"/>
          <p:cNvSpPr>
            <a:spLocks noGrp="1"/>
          </p:cNvSpPr>
          <p:nvPr>
            <p:ph idx="1"/>
          </p:nvPr>
        </p:nvSpPr>
        <p:spPr>
          <a:xfrm>
            <a:off x="457200" y="1625790"/>
            <a:ext cx="8229600" cy="4525963"/>
          </a:xfrm>
        </p:spPr>
        <p:txBody>
          <a:bodyPr>
            <a:normAutofit lnSpcReduction="10000"/>
          </a:bodyPr>
          <a:lstStyle/>
          <a:p>
            <a:r>
              <a:rPr lang="en-US" dirty="0"/>
              <a:t>The </a:t>
            </a:r>
            <a:r>
              <a:rPr lang="en-US" dirty="0" err="1"/>
              <a:t>ls</a:t>
            </a:r>
            <a:r>
              <a:rPr lang="en-US" dirty="0"/>
              <a:t> command is used to list all the files and </a:t>
            </a:r>
            <a:r>
              <a:rPr lang="en-US" dirty="0" err="1"/>
              <a:t>dirctories</a:t>
            </a:r>
            <a:r>
              <a:rPr lang="en-US" dirty="0"/>
              <a:t> in the </a:t>
            </a:r>
            <a:r>
              <a:rPr lang="en-US" dirty="0" err="1"/>
              <a:t>cuurrent</a:t>
            </a:r>
            <a:r>
              <a:rPr lang="en-US" dirty="0"/>
              <a:t> directory.</a:t>
            </a:r>
          </a:p>
          <a:p>
            <a:r>
              <a:rPr lang="en-US" dirty="0"/>
              <a:t>The </a:t>
            </a:r>
            <a:r>
              <a:rPr lang="en-US" dirty="0" err="1"/>
              <a:t>ls</a:t>
            </a:r>
            <a:r>
              <a:rPr lang="en-US" dirty="0"/>
              <a:t> –l is to list 7 attributes of a file.</a:t>
            </a:r>
          </a:p>
          <a:p>
            <a:r>
              <a:rPr lang="en-US" dirty="0"/>
              <a:t>Example: </a:t>
            </a:r>
          </a:p>
          <a:p>
            <a:pPr>
              <a:buNone/>
            </a:pPr>
            <a:r>
              <a:rPr lang="en-US" dirty="0"/>
              <a:t>Total 108 (it indicates total 108 blocks are occupied by these files on </a:t>
            </a:r>
            <a:r>
              <a:rPr lang="en-US" dirty="0" err="1"/>
              <a:t>disk,each</a:t>
            </a:r>
            <a:r>
              <a:rPr lang="en-US" dirty="0"/>
              <a:t> block consisting of 512 bytes/1024 in </a:t>
            </a:r>
            <a:r>
              <a:rPr lang="en-US" dirty="0" err="1"/>
              <a:t>linux</a:t>
            </a:r>
            <a:r>
              <a:rPr lang="en-US" dirty="0"/>
              <a:t>)</a:t>
            </a:r>
          </a:p>
          <a:p>
            <a:pPr>
              <a:buNone/>
            </a:pPr>
            <a:r>
              <a:rPr lang="en-US" dirty="0"/>
              <a:t>-</a:t>
            </a:r>
            <a:r>
              <a:rPr lang="en-US" dirty="0" err="1"/>
              <a:t>rw</a:t>
            </a:r>
            <a:r>
              <a:rPr lang="en-US" dirty="0"/>
              <a:t>-r- -r- - 1 </a:t>
            </a:r>
            <a:r>
              <a:rPr lang="en-US" dirty="0" err="1"/>
              <a:t>siddhi</a:t>
            </a:r>
            <a:r>
              <a:rPr lang="en-US" dirty="0"/>
              <a:t> root 1066……mar 11 11:05 a.txt</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Relative permission</a:t>
            </a:r>
            <a:endParaRPr lang="en-IN" dirty="0"/>
          </a:p>
        </p:txBody>
      </p:sp>
      <p:sp>
        <p:nvSpPr>
          <p:cNvPr id="3" name="Content Placeholder 2"/>
          <p:cNvSpPr>
            <a:spLocks noGrp="1"/>
          </p:cNvSpPr>
          <p:nvPr>
            <p:ph idx="1"/>
          </p:nvPr>
        </p:nvSpPr>
        <p:spPr>
          <a:xfrm>
            <a:off x="251520" y="1052736"/>
            <a:ext cx="8435280" cy="5544616"/>
          </a:xfrm>
        </p:spPr>
        <p:txBody>
          <a:bodyPr/>
          <a:lstStyle/>
          <a:p>
            <a:r>
              <a:rPr lang="en-US" dirty="0"/>
              <a:t>In relative manner, </a:t>
            </a:r>
            <a:r>
              <a:rPr lang="en-US" dirty="0" err="1"/>
              <a:t>chmod</a:t>
            </a:r>
            <a:r>
              <a:rPr lang="en-US" dirty="0"/>
              <a:t> only changes the permission specified in the command line and leaves other permissions unchanged</a:t>
            </a:r>
          </a:p>
          <a:p>
            <a:r>
              <a:rPr lang="en-US" dirty="0"/>
              <a:t>Syntax:</a:t>
            </a:r>
          </a:p>
          <a:p>
            <a:pPr>
              <a:buNone/>
            </a:pPr>
            <a:r>
              <a:rPr lang="en-US" sz="2400" i="1" dirty="0" err="1"/>
              <a:t>Chmod</a:t>
            </a:r>
            <a:r>
              <a:rPr lang="en-US" sz="2400" i="1" dirty="0"/>
              <a:t>  category </a:t>
            </a:r>
            <a:r>
              <a:rPr lang="en-US" sz="2400" i="1" dirty="0" err="1"/>
              <a:t>operartion</a:t>
            </a:r>
            <a:r>
              <a:rPr lang="en-US" sz="2400" i="1" dirty="0"/>
              <a:t> permission filenames(s)</a:t>
            </a:r>
          </a:p>
          <a:p>
            <a:r>
              <a:rPr lang="en-US" dirty="0"/>
              <a:t>User category(</a:t>
            </a:r>
            <a:r>
              <a:rPr lang="en-US" dirty="0" err="1"/>
              <a:t>user,group,others</a:t>
            </a:r>
            <a:r>
              <a:rPr lang="en-US" dirty="0"/>
              <a:t>)</a:t>
            </a:r>
          </a:p>
          <a:p>
            <a:r>
              <a:rPr lang="en-US" dirty="0"/>
              <a:t>The operation to be performed(Assign or remove a permission)</a:t>
            </a:r>
          </a:p>
          <a:p>
            <a:r>
              <a:rPr lang="en-US" dirty="0"/>
              <a:t>The type of permission(</a:t>
            </a:r>
            <a:r>
              <a:rPr lang="en-US" dirty="0" err="1"/>
              <a:t>read,write,execute</a:t>
            </a:r>
            <a:r>
              <a:rPr lang="en-US"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Abbreviations used by </a:t>
            </a:r>
            <a:r>
              <a:rPr lang="en-US" dirty="0" err="1"/>
              <a:t>chmod</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611560" y="2420888"/>
            <a:ext cx="8054068" cy="25922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323528" y="1124744"/>
            <a:ext cx="8363272" cy="5328592"/>
          </a:xfrm>
        </p:spPr>
        <p:txBody>
          <a:bodyPr>
            <a:normAutofit fontScale="92500" lnSpcReduction="10000"/>
          </a:bodyPr>
          <a:lstStyle/>
          <a:p>
            <a:r>
              <a:rPr lang="en-IN" dirty="0"/>
              <a:t>[</a:t>
            </a:r>
            <a:r>
              <a:rPr lang="en-IN" dirty="0" err="1"/>
              <a:t>root@localhost</a:t>
            </a:r>
            <a:r>
              <a:rPr lang="en-IN" dirty="0"/>
              <a:t> ~]# </a:t>
            </a:r>
            <a:r>
              <a:rPr lang="en-IN" dirty="0" err="1"/>
              <a:t>ls</a:t>
            </a:r>
            <a:r>
              <a:rPr lang="en-IN" dirty="0"/>
              <a:t> -l stu3.txt</a:t>
            </a:r>
          </a:p>
          <a:p>
            <a:pPr>
              <a:buNone/>
            </a:pPr>
            <a:r>
              <a:rPr lang="en-IN" dirty="0"/>
              <a:t>-</a:t>
            </a:r>
            <a:r>
              <a:rPr lang="en-IN" dirty="0" err="1"/>
              <a:t>rw</a:t>
            </a:r>
            <a:r>
              <a:rPr lang="en-IN" dirty="0"/>
              <a:t>-r--r-- 1 root </a:t>
            </a:r>
            <a:r>
              <a:rPr lang="en-IN" dirty="0" err="1"/>
              <a:t>root</a:t>
            </a:r>
            <a:r>
              <a:rPr lang="en-IN" dirty="0"/>
              <a:t> 72 Mar 12 12:07 stu3.txt</a:t>
            </a:r>
          </a:p>
          <a:p>
            <a:r>
              <a:rPr lang="en-IN" dirty="0"/>
              <a:t>[</a:t>
            </a:r>
            <a:r>
              <a:rPr lang="en-IN" dirty="0" err="1"/>
              <a:t>root@localhost</a:t>
            </a:r>
            <a:r>
              <a:rPr lang="en-IN" dirty="0"/>
              <a:t> ~]# </a:t>
            </a:r>
            <a:r>
              <a:rPr lang="en-IN" dirty="0" err="1"/>
              <a:t>chmod</a:t>
            </a:r>
            <a:r>
              <a:rPr lang="en-IN" dirty="0"/>
              <a:t> </a:t>
            </a:r>
            <a:r>
              <a:rPr lang="en-IN" dirty="0" err="1"/>
              <a:t>u+x</a:t>
            </a:r>
            <a:r>
              <a:rPr lang="en-IN" dirty="0"/>
              <a:t> stu3.txt</a:t>
            </a:r>
          </a:p>
          <a:p>
            <a:r>
              <a:rPr lang="en-IN" dirty="0"/>
              <a:t>[</a:t>
            </a:r>
            <a:r>
              <a:rPr lang="en-IN" dirty="0" err="1"/>
              <a:t>root@localhost</a:t>
            </a:r>
            <a:r>
              <a:rPr lang="en-IN" dirty="0"/>
              <a:t> ~]# </a:t>
            </a:r>
            <a:r>
              <a:rPr lang="en-IN" dirty="0" err="1"/>
              <a:t>ls</a:t>
            </a:r>
            <a:r>
              <a:rPr lang="en-IN" dirty="0"/>
              <a:t> -l stu3.txt</a:t>
            </a:r>
          </a:p>
          <a:p>
            <a:pPr>
              <a:buNone/>
            </a:pPr>
            <a:r>
              <a:rPr lang="en-IN" dirty="0"/>
              <a:t>-</a:t>
            </a:r>
            <a:r>
              <a:rPr lang="en-IN" dirty="0" err="1"/>
              <a:t>rwxr</a:t>
            </a:r>
            <a:r>
              <a:rPr lang="en-IN" dirty="0"/>
              <a:t>--r-- 1 root </a:t>
            </a:r>
            <a:r>
              <a:rPr lang="en-IN" dirty="0" err="1"/>
              <a:t>root</a:t>
            </a:r>
            <a:r>
              <a:rPr lang="en-IN" dirty="0"/>
              <a:t> 72 Mar 12 12:07 stu3.txt</a:t>
            </a:r>
          </a:p>
          <a:p>
            <a:r>
              <a:rPr lang="en-IN" dirty="0"/>
              <a:t>[</a:t>
            </a:r>
            <a:r>
              <a:rPr lang="en-IN" dirty="0" err="1"/>
              <a:t>root@localhost</a:t>
            </a:r>
            <a:r>
              <a:rPr lang="en-IN" dirty="0"/>
              <a:t> ~]# </a:t>
            </a:r>
          </a:p>
          <a:p>
            <a:r>
              <a:rPr lang="en-IN" dirty="0"/>
              <a:t>[</a:t>
            </a:r>
            <a:r>
              <a:rPr lang="en-IN" dirty="0" err="1"/>
              <a:t>root@localhost</a:t>
            </a:r>
            <a:r>
              <a:rPr lang="en-IN" dirty="0"/>
              <a:t> ~]# </a:t>
            </a:r>
            <a:r>
              <a:rPr lang="en-IN" dirty="0" err="1"/>
              <a:t>chmod</a:t>
            </a:r>
            <a:r>
              <a:rPr lang="en-IN" dirty="0"/>
              <a:t> </a:t>
            </a:r>
            <a:r>
              <a:rPr lang="en-IN" dirty="0" err="1"/>
              <a:t>ugo+x</a:t>
            </a:r>
            <a:r>
              <a:rPr lang="en-IN" dirty="0"/>
              <a:t> stu2.txt</a:t>
            </a:r>
          </a:p>
          <a:p>
            <a:r>
              <a:rPr lang="en-IN" dirty="0"/>
              <a:t>[</a:t>
            </a:r>
            <a:r>
              <a:rPr lang="en-IN" dirty="0" err="1"/>
              <a:t>root@localhost</a:t>
            </a:r>
            <a:r>
              <a:rPr lang="en-IN" dirty="0"/>
              <a:t> ~]# </a:t>
            </a:r>
            <a:r>
              <a:rPr lang="en-IN" dirty="0" err="1"/>
              <a:t>ls</a:t>
            </a:r>
            <a:r>
              <a:rPr lang="en-IN" dirty="0"/>
              <a:t> -l stu2.txt</a:t>
            </a:r>
          </a:p>
          <a:p>
            <a:r>
              <a:rPr lang="en-IN" dirty="0"/>
              <a:t>-</a:t>
            </a:r>
            <a:r>
              <a:rPr lang="en-IN" dirty="0" err="1"/>
              <a:t>rwxr</a:t>
            </a:r>
            <a:r>
              <a:rPr lang="en-IN" dirty="0"/>
              <a:t>-</a:t>
            </a:r>
            <a:r>
              <a:rPr lang="en-IN" dirty="0" err="1"/>
              <a:t>xr</a:t>
            </a:r>
            <a:r>
              <a:rPr lang="en-IN" dirty="0"/>
              <a:t>-x 1 root </a:t>
            </a:r>
            <a:r>
              <a:rPr lang="en-IN" dirty="0" err="1"/>
              <a:t>root</a:t>
            </a:r>
            <a:r>
              <a:rPr lang="en-IN" dirty="0"/>
              <a:t> 36 Mar 12 12:21 stu2.txt</a:t>
            </a:r>
          </a:p>
          <a:p>
            <a:r>
              <a:rPr lang="en-IN" dirty="0"/>
              <a:t>[</a:t>
            </a:r>
            <a:r>
              <a:rPr lang="en-IN" dirty="0" err="1"/>
              <a:t>root@localhost</a:t>
            </a:r>
            <a:r>
              <a:rPr lang="en-IN" dirty="0"/>
              <a:t> ~]# </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Absolute permission</a:t>
            </a:r>
            <a:endParaRPr lang="en-IN" dirty="0"/>
          </a:p>
        </p:txBody>
      </p:sp>
      <p:sp>
        <p:nvSpPr>
          <p:cNvPr id="3" name="Content Placeholder 2"/>
          <p:cNvSpPr>
            <a:spLocks noGrp="1"/>
          </p:cNvSpPr>
          <p:nvPr>
            <p:ph idx="1"/>
          </p:nvPr>
        </p:nvSpPr>
        <p:spPr>
          <a:xfrm>
            <a:off x="251520" y="1052736"/>
            <a:ext cx="8435280" cy="5544616"/>
          </a:xfrm>
        </p:spPr>
        <p:txBody>
          <a:bodyPr/>
          <a:lstStyle/>
          <a:p>
            <a:r>
              <a:rPr lang="en-US" sz="2800" dirty="0"/>
              <a:t>The syntax used </a:t>
            </a:r>
            <a:r>
              <a:rPr lang="en-US" dirty="0"/>
              <a:t>in </a:t>
            </a:r>
            <a:r>
              <a:rPr lang="en-US" dirty="0" err="1"/>
              <a:t>chmod</a:t>
            </a:r>
            <a:r>
              <a:rPr lang="en-US" dirty="0"/>
              <a:t> is a string of three octal </a:t>
            </a:r>
            <a:r>
              <a:rPr lang="en-US" dirty="0" err="1"/>
              <a:t>numbers.The</a:t>
            </a:r>
            <a:r>
              <a:rPr lang="en-US" dirty="0"/>
              <a:t> octal digits have value 0-7</a:t>
            </a:r>
          </a:p>
          <a:p>
            <a:r>
              <a:rPr lang="en-US" dirty="0" err="1"/>
              <a:t>Chmod</a:t>
            </a:r>
            <a:r>
              <a:rPr lang="en-US" dirty="0"/>
              <a:t> uses three digit string as expression.</a:t>
            </a:r>
          </a:p>
          <a:p>
            <a:r>
              <a:rPr lang="en-US" dirty="0"/>
              <a:t>Here we have three categories and three permissions</a:t>
            </a:r>
          </a:p>
          <a:p>
            <a:r>
              <a:rPr lang="en-US" dirty="0"/>
              <a:t>Categories(</a:t>
            </a:r>
            <a:r>
              <a:rPr lang="en-US" dirty="0" err="1"/>
              <a:t>user,group.other</a:t>
            </a:r>
            <a:r>
              <a:rPr lang="en-US" dirty="0"/>
              <a:t>)</a:t>
            </a:r>
          </a:p>
          <a:p>
            <a:r>
              <a:rPr lang="en-US" dirty="0"/>
              <a:t>Permission(</a:t>
            </a:r>
            <a:r>
              <a:rPr lang="en-US" dirty="0" err="1"/>
              <a:t>read,write,execute</a:t>
            </a:r>
            <a:r>
              <a:rPr lang="en-US" dirty="0"/>
              <a:t>)</a:t>
            </a:r>
          </a:p>
          <a:p>
            <a:pPr>
              <a:buNone/>
            </a:pPr>
            <a:r>
              <a:rPr lang="en-US" dirty="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permission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911489" y="1412776"/>
            <a:ext cx="7054279" cy="494659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395536" y="908720"/>
            <a:ext cx="8291264" cy="5688632"/>
          </a:xfrm>
        </p:spPr>
        <p:txBody>
          <a:bodyPr/>
          <a:lstStyle/>
          <a:p>
            <a:r>
              <a:rPr lang="en-US" dirty="0"/>
              <a:t>Suppose you want to assign read and write permission to all three categories.</a:t>
            </a:r>
          </a:p>
          <a:p>
            <a:r>
              <a:rPr lang="en-US" dirty="0"/>
              <a:t>Without octal number</a:t>
            </a:r>
          </a:p>
          <a:p>
            <a:pPr>
              <a:buNone/>
            </a:pPr>
            <a:r>
              <a:rPr lang="en-US" dirty="0" err="1"/>
              <a:t>Chmod</a:t>
            </a:r>
            <a:r>
              <a:rPr lang="en-US" dirty="0"/>
              <a:t> </a:t>
            </a:r>
            <a:r>
              <a:rPr lang="en-US" dirty="0" err="1"/>
              <a:t>a+rw</a:t>
            </a:r>
            <a:r>
              <a:rPr lang="en-US" dirty="0"/>
              <a:t> filename</a:t>
            </a:r>
          </a:p>
          <a:p>
            <a:r>
              <a:rPr lang="en-US" dirty="0"/>
              <a:t>With octal number</a:t>
            </a:r>
            <a:endParaRPr lang="en-IN" dirty="0"/>
          </a:p>
          <a:p>
            <a:pPr>
              <a:buNone/>
            </a:pPr>
            <a:r>
              <a:rPr lang="en-US" dirty="0" err="1"/>
              <a:t>Chmod</a:t>
            </a:r>
            <a:r>
              <a:rPr lang="en-US" dirty="0"/>
              <a:t> 666 filename</a:t>
            </a:r>
          </a:p>
          <a:p>
            <a:pPr>
              <a:buNone/>
            </a:pPr>
            <a:r>
              <a:rPr lang="en-US" dirty="0"/>
              <a:t>Here 6 indicates read and write(4+2)</a:t>
            </a:r>
          </a:p>
          <a:p>
            <a:pPr>
              <a:buNone/>
            </a:pPr>
            <a:r>
              <a:rPr lang="en-US" dirty="0"/>
              <a:t>Ls –l filename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dirty="0"/>
              <a:t>Setting default File permission- </a:t>
            </a:r>
            <a:r>
              <a:rPr lang="en-US" dirty="0" err="1"/>
              <a:t>umask</a:t>
            </a:r>
            <a:endParaRPr lang="en-US" dirty="0"/>
          </a:p>
        </p:txBody>
      </p:sp>
      <p:sp>
        <p:nvSpPr>
          <p:cNvPr id="3" name="Content Placeholder 2"/>
          <p:cNvSpPr>
            <a:spLocks noGrp="1"/>
          </p:cNvSpPr>
          <p:nvPr>
            <p:ph idx="1"/>
          </p:nvPr>
        </p:nvSpPr>
        <p:spPr>
          <a:xfrm>
            <a:off x="457200" y="1196752"/>
            <a:ext cx="8229600" cy="4929411"/>
          </a:xfrm>
        </p:spPr>
        <p:txBody>
          <a:bodyPr>
            <a:normAutofit fontScale="92500"/>
          </a:bodyPr>
          <a:lstStyle/>
          <a:p>
            <a:r>
              <a:rPr lang="en-US" sz="2400" dirty="0"/>
              <a:t>When you create a file or a directory, it has a default set of permissions.</a:t>
            </a:r>
          </a:p>
          <a:p>
            <a:r>
              <a:rPr lang="en-US" sz="2400" dirty="0"/>
              <a:t>These are determined by the value of </a:t>
            </a:r>
            <a:r>
              <a:rPr lang="en-US" sz="2400" dirty="0" err="1"/>
              <a:t>umask</a:t>
            </a:r>
            <a:r>
              <a:rPr lang="en-US" sz="2400" dirty="0"/>
              <a:t> variable defined in /etc/profile file. </a:t>
            </a:r>
            <a:r>
              <a:rPr lang="en-US" sz="2400" dirty="0" err="1"/>
              <a:t>Umask</a:t>
            </a:r>
            <a:r>
              <a:rPr lang="en-US" sz="2400" dirty="0"/>
              <a:t> displays the default mask permission.</a:t>
            </a:r>
          </a:p>
          <a:p>
            <a:r>
              <a:rPr lang="en-US" sz="2400" dirty="0"/>
              <a:t>By default each file is assigned 666 permission (</a:t>
            </a:r>
            <a:r>
              <a:rPr lang="en-US" sz="2400" dirty="0" err="1"/>
              <a:t>rw-rw-rw</a:t>
            </a:r>
            <a:r>
              <a:rPr lang="en-US" sz="2400" dirty="0"/>
              <a:t>-)and a directory and an executable file has 777 permission (</a:t>
            </a:r>
            <a:r>
              <a:rPr lang="en-US" sz="2400" dirty="0" err="1"/>
              <a:t>rwxrwxrwx</a:t>
            </a:r>
            <a:r>
              <a:rPr lang="en-US" sz="2400" dirty="0"/>
              <a:t>)..</a:t>
            </a:r>
          </a:p>
          <a:p>
            <a:r>
              <a:rPr lang="en-US" sz="2400" dirty="0"/>
              <a:t>The value assigned to </a:t>
            </a:r>
            <a:r>
              <a:rPr lang="en-US" sz="2400" dirty="0" err="1"/>
              <a:t>umask</a:t>
            </a:r>
            <a:r>
              <a:rPr lang="en-US" sz="2400" dirty="0"/>
              <a:t> is subtracted from the default value to generate new default permission.</a:t>
            </a:r>
          </a:p>
          <a:p>
            <a:r>
              <a:rPr lang="en-US" sz="2400" dirty="0"/>
              <a:t>$ </a:t>
            </a:r>
            <a:r>
              <a:rPr lang="en-US" sz="2400" dirty="0" err="1"/>
              <a:t>umask</a:t>
            </a:r>
            <a:endParaRPr lang="en-US" sz="2400" dirty="0"/>
          </a:p>
          <a:p>
            <a:r>
              <a:rPr lang="en-US" sz="2400" dirty="0"/>
              <a:t>022</a:t>
            </a:r>
          </a:p>
          <a:p>
            <a:r>
              <a:rPr lang="en-US" sz="2400" dirty="0"/>
              <a:t>If the value is subtracted from the default it generates 644(666-022)(-</a:t>
            </a:r>
            <a:r>
              <a:rPr lang="en-US" sz="2400" dirty="0" err="1"/>
              <a:t>rwr</a:t>
            </a:r>
            <a:r>
              <a:rPr lang="en-US" sz="2400" dirty="0"/>
              <a:t>—r--)</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file ownership</a:t>
            </a:r>
            <a:endParaRPr lang="en-IN" dirty="0"/>
          </a:p>
        </p:txBody>
      </p:sp>
      <p:sp>
        <p:nvSpPr>
          <p:cNvPr id="3" name="Content Placeholder 2"/>
          <p:cNvSpPr>
            <a:spLocks noGrp="1"/>
          </p:cNvSpPr>
          <p:nvPr>
            <p:ph idx="1"/>
          </p:nvPr>
        </p:nvSpPr>
        <p:spPr/>
        <p:txBody>
          <a:bodyPr/>
          <a:lstStyle/>
          <a:p>
            <a:r>
              <a:rPr lang="en-US" dirty="0"/>
              <a:t>There are two commands meant to change the ownership of a file or directory</a:t>
            </a:r>
          </a:p>
          <a:p>
            <a:r>
              <a:rPr lang="en-US" dirty="0" err="1"/>
              <a:t>Chown</a:t>
            </a:r>
            <a:r>
              <a:rPr lang="en-US" dirty="0"/>
              <a:t>(change owner)</a:t>
            </a:r>
          </a:p>
          <a:p>
            <a:r>
              <a:rPr lang="en-US" dirty="0" err="1"/>
              <a:t>Chgrp</a:t>
            </a:r>
            <a:r>
              <a:rPr lang="en-US" dirty="0"/>
              <a:t>(change group)</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chown</a:t>
            </a:r>
            <a:endParaRPr lang="en-IN" dirty="0"/>
          </a:p>
        </p:txBody>
      </p:sp>
      <p:sp>
        <p:nvSpPr>
          <p:cNvPr id="3" name="Content Placeholder 2"/>
          <p:cNvSpPr>
            <a:spLocks noGrp="1"/>
          </p:cNvSpPr>
          <p:nvPr>
            <p:ph idx="1"/>
          </p:nvPr>
        </p:nvSpPr>
        <p:spPr/>
        <p:txBody>
          <a:bodyPr>
            <a:normAutofit lnSpcReduction="10000"/>
          </a:bodyPr>
          <a:lstStyle/>
          <a:p>
            <a:r>
              <a:rPr lang="en-IN" b="1" dirty="0" err="1"/>
              <a:t>Chown</a:t>
            </a:r>
            <a:r>
              <a:rPr lang="en-IN" b="1" dirty="0"/>
              <a:t> </a:t>
            </a:r>
            <a:r>
              <a:rPr lang="en-IN" dirty="0"/>
              <a:t>command. </a:t>
            </a:r>
            <a:br>
              <a:rPr lang="en-IN" dirty="0"/>
            </a:br>
            <a:r>
              <a:rPr lang="en-IN" dirty="0" err="1"/>
              <a:t>chown</a:t>
            </a:r>
            <a:r>
              <a:rPr lang="en-IN" dirty="0"/>
              <a:t> command to change ownership of a file or directory to one or more users.</a:t>
            </a:r>
            <a:br>
              <a:rPr lang="en-IN" dirty="0"/>
            </a:br>
            <a:r>
              <a:rPr lang="en-IN" dirty="0"/>
              <a:t>Syntax is </a:t>
            </a:r>
            <a:br>
              <a:rPr lang="en-IN" dirty="0"/>
            </a:br>
            <a:r>
              <a:rPr lang="en-IN" dirty="0" err="1"/>
              <a:t>chown</a:t>
            </a:r>
            <a:r>
              <a:rPr lang="en-IN" dirty="0"/>
              <a:t> </a:t>
            </a:r>
            <a:r>
              <a:rPr lang="en-IN" i="1" dirty="0"/>
              <a:t>options </a:t>
            </a:r>
            <a:r>
              <a:rPr lang="en-IN" i="1" dirty="0" err="1"/>
              <a:t>newowner</a:t>
            </a:r>
            <a:r>
              <a:rPr lang="en-IN" i="1" dirty="0"/>
              <a:t> files</a:t>
            </a:r>
            <a:endParaRPr lang="en-IN" dirty="0"/>
          </a:p>
          <a:p>
            <a:r>
              <a:rPr lang="en-IN" dirty="0"/>
              <a:t>Options</a:t>
            </a:r>
          </a:p>
          <a:p>
            <a:pPr lvl="0"/>
            <a:r>
              <a:rPr lang="en-IN" dirty="0"/>
              <a:t>-R will recursively descend through the directory, including subdirectories and symbolic links.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a:xfrm>
            <a:off x="457200" y="1412776"/>
            <a:ext cx="8229600" cy="4713387"/>
          </a:xfrm>
        </p:spPr>
        <p:txBody>
          <a:bodyPr/>
          <a:lstStyle/>
          <a:p>
            <a:r>
              <a:rPr lang="en-US" dirty="0"/>
              <a:t>Ls –l note</a:t>
            </a:r>
          </a:p>
          <a:p>
            <a:pPr>
              <a:buNone/>
            </a:pPr>
            <a:r>
              <a:rPr lang="en-US" dirty="0"/>
              <a:t>-</a:t>
            </a:r>
            <a:r>
              <a:rPr lang="en-US" dirty="0" err="1"/>
              <a:t>rwxr</a:t>
            </a:r>
            <a:r>
              <a:rPr lang="en-US" dirty="0"/>
              <a:t>---</a:t>
            </a:r>
            <a:r>
              <a:rPr lang="en-US" dirty="0" err="1"/>
              <a:t>rw</a:t>
            </a:r>
            <a:r>
              <a:rPr lang="en-US" dirty="0"/>
              <a:t> 1 </a:t>
            </a:r>
            <a:r>
              <a:rPr lang="en-US" dirty="0" err="1"/>
              <a:t>abc</a:t>
            </a:r>
            <a:r>
              <a:rPr lang="en-US" dirty="0"/>
              <a:t> root</a:t>
            </a:r>
          </a:p>
          <a:p>
            <a:pPr>
              <a:buNone/>
            </a:pPr>
            <a:endParaRPr lang="en-US" dirty="0"/>
          </a:p>
          <a:p>
            <a:r>
              <a:rPr lang="en-US" dirty="0" err="1"/>
              <a:t>Chown</a:t>
            </a:r>
            <a:r>
              <a:rPr lang="en-US" dirty="0"/>
              <a:t> xyz note</a:t>
            </a:r>
          </a:p>
          <a:p>
            <a:r>
              <a:rPr lang="en-US" dirty="0"/>
              <a:t>Ls –l note</a:t>
            </a:r>
          </a:p>
          <a:p>
            <a:pPr>
              <a:buNone/>
            </a:pPr>
            <a:r>
              <a:rPr lang="en-US" dirty="0"/>
              <a:t>-</a:t>
            </a:r>
            <a:r>
              <a:rPr lang="en-US" dirty="0" err="1"/>
              <a:t>rwxr—rw</a:t>
            </a:r>
            <a:r>
              <a:rPr lang="en-US" dirty="0"/>
              <a:t> xyz root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pPr algn="just">
              <a:buNone/>
            </a:pPr>
            <a:r>
              <a:rPr lang="en-US" dirty="0"/>
              <a:t>1 .Permission: Here the first column shows the type of permission associated with each file like     Read ,</a:t>
            </a:r>
            <a:r>
              <a:rPr lang="en-US" dirty="0" err="1"/>
              <a:t>write,Execute</a:t>
            </a:r>
            <a:r>
              <a:rPr lang="en-US" dirty="0"/>
              <a:t>.</a:t>
            </a:r>
          </a:p>
          <a:p>
            <a:pPr algn="just">
              <a:buNone/>
            </a:pPr>
            <a:r>
              <a:rPr lang="en-US" dirty="0"/>
              <a:t>     the first character you may found is – which means this is a ordinary file..you may see a d in case of dir and </a:t>
            </a:r>
            <a:r>
              <a:rPr lang="en-US" dirty="0" err="1"/>
              <a:t>prog</a:t>
            </a:r>
            <a:r>
              <a:rPr lang="en-US" dirty="0"/>
              <a:t> files</a:t>
            </a:r>
          </a:p>
          <a:p>
            <a:pPr algn="just">
              <a:buNone/>
            </a:pPr>
            <a:r>
              <a:rPr lang="en-US" dirty="0"/>
              <a:t>2. Link: The second column indicates the no. of links associated with the file. A link count greater than 1 means the file has more than one name ,though the physical copy is only one..</a:t>
            </a:r>
          </a:p>
          <a:p>
            <a:pPr algn="just">
              <a:buNone/>
            </a:pPr>
            <a:r>
              <a:rPr lang="en-US" dirty="0"/>
              <a:t>3.Owenership: When you create a file you are automatically the owner of that file. The third column shows that </a:t>
            </a:r>
            <a:r>
              <a:rPr lang="en-US" dirty="0" err="1"/>
              <a:t>siddhi</a:t>
            </a:r>
            <a:r>
              <a:rPr lang="en-US" dirty="0"/>
              <a:t> is the owner of that file.</a:t>
            </a:r>
          </a:p>
          <a:p>
            <a:pPr algn="just">
              <a:buNone/>
            </a:pPr>
            <a:r>
              <a:rPr lang="en-US" dirty="0"/>
              <a:t>4.Group ownership: When you open a user account , the system administrator also assigns the user to some groups .The 4</a:t>
            </a:r>
            <a:r>
              <a:rPr lang="en-US" baseline="30000" dirty="0"/>
              <a:t>th</a:t>
            </a:r>
            <a:r>
              <a:rPr lang="en-US" dirty="0"/>
              <a:t> column represents the group owner of the file.</a:t>
            </a:r>
          </a:p>
          <a:p>
            <a:pPr>
              <a:buNone/>
            </a:pPr>
            <a:endParaRPr lang="en-US" dirty="0"/>
          </a:p>
          <a:p>
            <a:pPr>
              <a:buNone/>
            </a:pPr>
            <a:endParaRPr lang="en-US" dirty="0"/>
          </a:p>
          <a:p>
            <a:pPr>
              <a:buNone/>
            </a:pP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chgrp</a:t>
            </a:r>
            <a:endParaRPr lang="en-IN" dirty="0"/>
          </a:p>
        </p:txBody>
      </p:sp>
      <p:sp>
        <p:nvSpPr>
          <p:cNvPr id="3" name="Content Placeholder 2"/>
          <p:cNvSpPr>
            <a:spLocks noGrp="1"/>
          </p:cNvSpPr>
          <p:nvPr>
            <p:ph idx="1"/>
          </p:nvPr>
        </p:nvSpPr>
        <p:spPr/>
        <p:txBody>
          <a:bodyPr>
            <a:normAutofit fontScale="85000" lnSpcReduction="20000"/>
          </a:bodyPr>
          <a:lstStyle/>
          <a:p>
            <a:r>
              <a:rPr lang="en-US" dirty="0"/>
              <a:t>Changing group owner</a:t>
            </a:r>
          </a:p>
          <a:p>
            <a:r>
              <a:rPr lang="en-IN" b="1" dirty="0" err="1"/>
              <a:t>Chgrp</a:t>
            </a:r>
            <a:r>
              <a:rPr lang="en-IN" dirty="0"/>
              <a:t> command. </a:t>
            </a:r>
            <a:br>
              <a:rPr lang="en-IN" dirty="0"/>
            </a:br>
            <a:r>
              <a:rPr lang="en-IN" dirty="0" err="1"/>
              <a:t>chgrp</a:t>
            </a:r>
            <a:r>
              <a:rPr lang="en-IN" dirty="0"/>
              <a:t> command is used to change the group of a file or directory. </a:t>
            </a:r>
            <a:br>
              <a:rPr lang="en-IN" dirty="0"/>
            </a:br>
            <a:r>
              <a:rPr lang="en-IN" dirty="0"/>
              <a:t>You must own the file or be a </a:t>
            </a:r>
            <a:r>
              <a:rPr lang="en-IN" dirty="0" err="1"/>
              <a:t>superuser</a:t>
            </a:r>
            <a:r>
              <a:rPr lang="en-IN" dirty="0"/>
              <a:t>. </a:t>
            </a:r>
            <a:br>
              <a:rPr lang="en-IN" dirty="0"/>
            </a:br>
            <a:r>
              <a:rPr lang="en-IN" dirty="0" err="1"/>
              <a:t>chgrp</a:t>
            </a:r>
            <a:r>
              <a:rPr lang="en-IN" dirty="0"/>
              <a:t> [options] </a:t>
            </a:r>
            <a:r>
              <a:rPr lang="en-IN" dirty="0" err="1"/>
              <a:t>newgroup</a:t>
            </a:r>
            <a:r>
              <a:rPr lang="en-IN" dirty="0"/>
              <a:t> </a:t>
            </a:r>
            <a:r>
              <a:rPr lang="en-IN" i="1" dirty="0"/>
              <a:t>files </a:t>
            </a:r>
            <a:r>
              <a:rPr lang="en-IN" dirty="0"/>
              <a:t>is syntax of </a:t>
            </a:r>
            <a:r>
              <a:rPr lang="en-IN" dirty="0" err="1"/>
              <a:t>chgrp</a:t>
            </a:r>
            <a:r>
              <a:rPr lang="en-IN" dirty="0"/>
              <a:t>. </a:t>
            </a:r>
            <a:br>
              <a:rPr lang="en-IN" dirty="0"/>
            </a:br>
            <a:r>
              <a:rPr lang="en-IN" dirty="0" err="1"/>
              <a:t>Newgroup</a:t>
            </a:r>
            <a:r>
              <a:rPr lang="en-IN" dirty="0"/>
              <a:t> is either a group Id or a group name located in </a:t>
            </a:r>
            <a:r>
              <a:rPr lang="en-IN" b="1" dirty="0"/>
              <a:t>/etc/group </a:t>
            </a:r>
            <a:r>
              <a:rPr lang="en-IN" dirty="0"/>
              <a:t>.</a:t>
            </a:r>
          </a:p>
          <a:p>
            <a:r>
              <a:rPr lang="en-IN" dirty="0"/>
              <a:t>Options:</a:t>
            </a:r>
          </a:p>
          <a:p>
            <a:pPr lvl="0"/>
            <a:r>
              <a:rPr lang="en-IN" dirty="0"/>
              <a:t>-h will change the group on symbolic links.</a:t>
            </a:r>
          </a:p>
          <a:p>
            <a:pPr lvl="0"/>
            <a:r>
              <a:rPr lang="en-IN" dirty="0"/>
              <a:t>-R recursively descend through directory changing group of all files and subdirectories.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Touch command</a:t>
            </a:r>
            <a:endParaRPr lang="en-IN" dirty="0"/>
          </a:p>
        </p:txBody>
      </p:sp>
      <p:sp>
        <p:nvSpPr>
          <p:cNvPr id="3" name="Content Placeholder 2"/>
          <p:cNvSpPr>
            <a:spLocks noGrp="1"/>
          </p:cNvSpPr>
          <p:nvPr>
            <p:ph idx="1"/>
          </p:nvPr>
        </p:nvSpPr>
        <p:spPr>
          <a:xfrm>
            <a:off x="251520" y="908720"/>
            <a:ext cx="8445624" cy="5688632"/>
          </a:xfrm>
        </p:spPr>
        <p:txBody>
          <a:bodyPr>
            <a:normAutofit fontScale="55000" lnSpcReduction="20000"/>
          </a:bodyPr>
          <a:lstStyle/>
          <a:p>
            <a:r>
              <a:rPr lang="en-IN" dirty="0"/>
              <a:t>The </a:t>
            </a:r>
            <a:r>
              <a:rPr lang="en-IN" i="1" dirty="0"/>
              <a:t>touch</a:t>
            </a:r>
            <a:r>
              <a:rPr lang="en-IN" dirty="0"/>
              <a:t> </a:t>
            </a:r>
            <a:r>
              <a:rPr lang="en-IN" dirty="0">
                <a:hlinkClick r:id="rId2"/>
              </a:rPr>
              <a:t>command</a:t>
            </a:r>
            <a:r>
              <a:rPr lang="en-IN" dirty="0"/>
              <a:t> is the easiest way to create new, empty </a:t>
            </a:r>
            <a:r>
              <a:rPr lang="en-IN" dirty="0">
                <a:hlinkClick r:id="rId3"/>
              </a:rPr>
              <a:t>files</a:t>
            </a:r>
            <a:r>
              <a:rPr lang="en-IN" dirty="0"/>
              <a:t>. It is also used to change the </a:t>
            </a:r>
            <a:r>
              <a:rPr lang="en-IN" i="1" dirty="0"/>
              <a:t>timestamps</a:t>
            </a:r>
            <a:r>
              <a:rPr lang="en-IN" dirty="0"/>
              <a:t> (i.e., dates and times of the most recent access and modification) on existing files and </a:t>
            </a:r>
            <a:r>
              <a:rPr lang="en-IN" dirty="0">
                <a:hlinkClick r:id="rId4"/>
              </a:rPr>
              <a:t>directories</a:t>
            </a:r>
            <a:r>
              <a:rPr lang="en-IN" dirty="0"/>
              <a:t>.</a:t>
            </a:r>
          </a:p>
          <a:p>
            <a:r>
              <a:rPr lang="en-IN" dirty="0"/>
              <a:t>touch's syntax is</a:t>
            </a:r>
          </a:p>
          <a:p>
            <a:r>
              <a:rPr lang="en-IN" dirty="0"/>
              <a:t>touch [option] </a:t>
            </a:r>
            <a:r>
              <a:rPr lang="en-IN" dirty="0" err="1"/>
              <a:t>file_name</a:t>
            </a:r>
            <a:r>
              <a:rPr lang="en-IN" dirty="0"/>
              <a:t>(s)</a:t>
            </a:r>
          </a:p>
          <a:p>
            <a:r>
              <a:rPr lang="en-IN" dirty="0"/>
              <a:t>When used without any </a:t>
            </a:r>
            <a:r>
              <a:rPr lang="en-IN" dirty="0">
                <a:hlinkClick r:id="rId5"/>
              </a:rPr>
              <a:t>options</a:t>
            </a:r>
            <a:r>
              <a:rPr lang="en-IN" dirty="0"/>
              <a:t>, touch creates new files for any file names that are provided as </a:t>
            </a:r>
            <a:r>
              <a:rPr lang="en-IN" i="1" dirty="0">
                <a:hlinkClick r:id="rId6"/>
              </a:rPr>
              <a:t>arguments</a:t>
            </a:r>
            <a:r>
              <a:rPr lang="en-IN" dirty="0"/>
              <a:t> (i.e., input data) if files with such names do not already exist. Touch can create any number of files simultaneously.</a:t>
            </a:r>
          </a:p>
          <a:p>
            <a:r>
              <a:rPr lang="en-IN" dirty="0"/>
              <a:t>Thus, for example, the following command would create three new, empty files named </a:t>
            </a:r>
            <a:r>
              <a:rPr lang="en-IN" i="1" dirty="0"/>
              <a:t>file1</a:t>
            </a:r>
            <a:r>
              <a:rPr lang="en-IN" dirty="0"/>
              <a:t>, </a:t>
            </a:r>
            <a:r>
              <a:rPr lang="en-IN" i="1" dirty="0"/>
              <a:t>file2</a:t>
            </a:r>
            <a:r>
              <a:rPr lang="en-IN" dirty="0"/>
              <a:t> and </a:t>
            </a:r>
            <a:r>
              <a:rPr lang="en-IN" i="1" dirty="0"/>
              <a:t>file3</a:t>
            </a:r>
            <a:r>
              <a:rPr lang="en-IN" dirty="0"/>
              <a:t>:</a:t>
            </a:r>
          </a:p>
          <a:p>
            <a:r>
              <a:rPr lang="en-IN" dirty="0"/>
              <a:t>touch file1 file2 file3</a:t>
            </a:r>
          </a:p>
          <a:p>
            <a:r>
              <a:rPr lang="en-IN" dirty="0"/>
              <a:t>A nice feature of touch is that, in contrast to some commands such as </a:t>
            </a:r>
            <a:r>
              <a:rPr lang="en-IN" i="1" dirty="0">
                <a:hlinkClick r:id="rId7"/>
              </a:rPr>
              <a:t>cp</a:t>
            </a:r>
            <a:r>
              <a:rPr lang="en-IN" dirty="0"/>
              <a:t> (which is used to copy files and directories) and </a:t>
            </a:r>
            <a:r>
              <a:rPr lang="en-IN" i="1" dirty="0" err="1">
                <a:hlinkClick r:id="rId8"/>
              </a:rPr>
              <a:t>mv</a:t>
            </a:r>
            <a:r>
              <a:rPr lang="en-IN" dirty="0"/>
              <a:t> (which is used to move or rename files and directories), it does not automatically overwrite (i.e., erase the contents of) existing files with the same name. Rather, it merely changes the last access times for such files to the current time.</a:t>
            </a:r>
          </a:p>
          <a:p>
            <a:r>
              <a:rPr lang="en-IN" dirty="0"/>
              <a:t>Several of touch's options are specifically designed to allow the user to change the timestamps for files. For example, the </a:t>
            </a:r>
            <a:r>
              <a:rPr lang="en-IN" i="1" dirty="0"/>
              <a:t>-a</a:t>
            </a:r>
            <a:r>
              <a:rPr lang="en-IN" dirty="0"/>
              <a:t> option changes only the access time, while the </a:t>
            </a:r>
            <a:r>
              <a:rPr lang="en-IN" i="1" dirty="0"/>
              <a:t>-m</a:t>
            </a:r>
            <a:r>
              <a:rPr lang="en-IN" dirty="0"/>
              <a:t> option changes only the modification time. The use of both of these options together changes both the access and modification times to the current time, for example:</a:t>
            </a:r>
          </a:p>
          <a:p>
            <a:r>
              <a:rPr lang="en-IN" dirty="0"/>
              <a:t>touch -am file3</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62500" lnSpcReduction="20000"/>
          </a:bodyPr>
          <a:lstStyle/>
          <a:p>
            <a:r>
              <a:rPr lang="en-IN" dirty="0"/>
              <a:t>[</a:t>
            </a:r>
            <a:r>
              <a:rPr lang="en-IN" dirty="0" err="1"/>
              <a:t>root@localhost</a:t>
            </a:r>
            <a:r>
              <a:rPr lang="en-IN" dirty="0"/>
              <a:t> ~]# touch a1.txt</a:t>
            </a:r>
          </a:p>
          <a:p>
            <a:r>
              <a:rPr lang="en-IN" dirty="0"/>
              <a:t>[</a:t>
            </a:r>
            <a:r>
              <a:rPr lang="en-IN" dirty="0" err="1"/>
              <a:t>root@localhost</a:t>
            </a:r>
            <a:r>
              <a:rPr lang="en-IN" dirty="0"/>
              <a:t> ~]# </a:t>
            </a:r>
            <a:r>
              <a:rPr lang="en-IN" dirty="0" err="1"/>
              <a:t>ls</a:t>
            </a:r>
            <a:r>
              <a:rPr lang="en-IN" dirty="0"/>
              <a:t> -l a1.txt</a:t>
            </a:r>
          </a:p>
          <a:p>
            <a:r>
              <a:rPr lang="en-IN" dirty="0"/>
              <a:t>-</a:t>
            </a:r>
            <a:r>
              <a:rPr lang="en-IN" dirty="0" err="1"/>
              <a:t>rw</a:t>
            </a:r>
            <a:r>
              <a:rPr lang="en-IN" dirty="0"/>
              <a:t>-r--r-- 1 root </a:t>
            </a:r>
            <a:r>
              <a:rPr lang="en-IN" dirty="0" err="1"/>
              <a:t>root</a:t>
            </a:r>
            <a:r>
              <a:rPr lang="en-IN" dirty="0"/>
              <a:t> 0 Mar 12 15:42 a1.txt</a:t>
            </a:r>
          </a:p>
          <a:p>
            <a:r>
              <a:rPr lang="en-IN" dirty="0"/>
              <a:t>[</a:t>
            </a:r>
            <a:r>
              <a:rPr lang="en-IN" dirty="0" err="1"/>
              <a:t>root@localhost</a:t>
            </a:r>
            <a:r>
              <a:rPr lang="en-IN" dirty="0"/>
              <a:t> ~]# touch -a a1.txt</a:t>
            </a:r>
          </a:p>
          <a:p>
            <a:r>
              <a:rPr lang="en-IN" dirty="0"/>
              <a:t>[</a:t>
            </a:r>
            <a:r>
              <a:rPr lang="en-IN" dirty="0" err="1"/>
              <a:t>root@localhost</a:t>
            </a:r>
            <a:r>
              <a:rPr lang="en-IN" dirty="0"/>
              <a:t> ~]# </a:t>
            </a:r>
            <a:r>
              <a:rPr lang="en-IN" dirty="0" err="1"/>
              <a:t>ls</a:t>
            </a:r>
            <a:r>
              <a:rPr lang="en-IN" dirty="0"/>
              <a:t> -l a1.txt</a:t>
            </a:r>
          </a:p>
          <a:p>
            <a:r>
              <a:rPr lang="en-IN" dirty="0"/>
              <a:t>-</a:t>
            </a:r>
            <a:r>
              <a:rPr lang="en-IN" dirty="0" err="1"/>
              <a:t>rw</a:t>
            </a:r>
            <a:r>
              <a:rPr lang="en-IN" dirty="0"/>
              <a:t>-r--r-- 1 root </a:t>
            </a:r>
            <a:r>
              <a:rPr lang="en-IN" dirty="0" err="1"/>
              <a:t>root</a:t>
            </a:r>
            <a:r>
              <a:rPr lang="en-IN" dirty="0"/>
              <a:t> 0 Mar 12 15:42 a1.txt</a:t>
            </a:r>
          </a:p>
          <a:p>
            <a:r>
              <a:rPr lang="en-IN" dirty="0"/>
              <a:t>[</a:t>
            </a:r>
            <a:r>
              <a:rPr lang="en-IN" dirty="0" err="1"/>
              <a:t>root@localhost</a:t>
            </a:r>
            <a:r>
              <a:rPr lang="en-IN" dirty="0"/>
              <a:t> ~]# cat &gt;a1.txt</a:t>
            </a:r>
          </a:p>
          <a:p>
            <a:pPr>
              <a:buNone/>
            </a:pPr>
            <a:r>
              <a:rPr lang="en-IN" dirty="0" err="1"/>
              <a:t>dsf</a:t>
            </a:r>
            <a:endParaRPr lang="en-IN" dirty="0"/>
          </a:p>
          <a:p>
            <a:pPr>
              <a:buNone/>
            </a:pPr>
            <a:r>
              <a:rPr lang="en-IN" dirty="0" err="1"/>
              <a:t>sdfs</a:t>
            </a:r>
            <a:endParaRPr lang="en-IN" dirty="0"/>
          </a:p>
          <a:p>
            <a:r>
              <a:rPr lang="en-IN" dirty="0"/>
              <a:t>[</a:t>
            </a:r>
            <a:r>
              <a:rPr lang="en-IN" dirty="0" err="1"/>
              <a:t>root@localhost</a:t>
            </a:r>
            <a:r>
              <a:rPr lang="en-IN" dirty="0"/>
              <a:t> ~]# touch -am a1.txt</a:t>
            </a:r>
          </a:p>
          <a:p>
            <a:r>
              <a:rPr lang="en-IN" dirty="0"/>
              <a:t>[</a:t>
            </a:r>
            <a:r>
              <a:rPr lang="en-IN" dirty="0" err="1"/>
              <a:t>root@localhost</a:t>
            </a:r>
            <a:r>
              <a:rPr lang="en-IN" dirty="0"/>
              <a:t> ~]# </a:t>
            </a:r>
            <a:r>
              <a:rPr lang="en-IN" dirty="0" err="1"/>
              <a:t>ls</a:t>
            </a:r>
            <a:r>
              <a:rPr lang="en-IN" dirty="0"/>
              <a:t> -l a1.txt</a:t>
            </a:r>
          </a:p>
          <a:p>
            <a:r>
              <a:rPr lang="en-IN" dirty="0"/>
              <a:t>-</a:t>
            </a:r>
            <a:r>
              <a:rPr lang="en-IN" dirty="0" err="1"/>
              <a:t>rw</a:t>
            </a:r>
            <a:r>
              <a:rPr lang="en-IN" dirty="0"/>
              <a:t>-r--r-- 1 root </a:t>
            </a:r>
            <a:r>
              <a:rPr lang="en-IN" dirty="0" err="1"/>
              <a:t>root</a:t>
            </a:r>
            <a:r>
              <a:rPr lang="en-IN" dirty="0"/>
              <a:t> 9 Mar 12 15:43 a1.txt</a:t>
            </a:r>
          </a:p>
          <a:p>
            <a:r>
              <a:rPr lang="en-IN" dirty="0"/>
              <a:t>[</a:t>
            </a:r>
            <a:r>
              <a:rPr lang="en-IN" dirty="0" err="1"/>
              <a:t>root@localhost</a:t>
            </a:r>
            <a:r>
              <a:rPr lang="en-IN" dirty="0"/>
              <a:t> ~]# </a:t>
            </a:r>
          </a:p>
          <a:p>
            <a:r>
              <a:rPr lang="en-IN" dirty="0"/>
              <a:t>[</a:t>
            </a:r>
            <a:r>
              <a:rPr lang="en-IN" dirty="0" err="1"/>
              <a:t>root@localhost</a:t>
            </a:r>
            <a:r>
              <a:rPr lang="en-IN" dirty="0"/>
              <a:t> ~]# </a:t>
            </a:r>
          </a:p>
          <a:p>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 command</a:t>
            </a:r>
          </a:p>
        </p:txBody>
      </p:sp>
      <p:sp>
        <p:nvSpPr>
          <p:cNvPr id="3" name="Content Placeholder 2"/>
          <p:cNvSpPr>
            <a:spLocks noGrp="1"/>
          </p:cNvSpPr>
          <p:nvPr>
            <p:ph idx="1"/>
          </p:nvPr>
        </p:nvSpPr>
        <p:spPr/>
        <p:txBody>
          <a:bodyPr/>
          <a:lstStyle/>
          <a:p>
            <a:r>
              <a:rPr lang="en-US" dirty="0"/>
              <a:t>Echo is an shell built in command.</a:t>
            </a:r>
          </a:p>
          <a:p>
            <a:r>
              <a:rPr lang="en-US" dirty="0"/>
              <a:t>Example </a:t>
            </a:r>
          </a:p>
          <a:p>
            <a:r>
              <a:rPr lang="en-US" dirty="0"/>
              <a:t>Echo hello</a:t>
            </a:r>
          </a:p>
          <a:p>
            <a:r>
              <a:rPr lang="en-US" dirty="0"/>
              <a:t>Echo ‘hello’</a:t>
            </a:r>
          </a:p>
          <a:p>
            <a:r>
              <a:rPr lang="en-US" dirty="0"/>
              <a:t>Echo “hello”</a:t>
            </a:r>
          </a:p>
          <a:p>
            <a:r>
              <a:rPr lang="en-US" dirty="0"/>
              <a:t>A=5</a:t>
            </a:r>
          </a:p>
          <a:p>
            <a:r>
              <a:rPr lang="en-US" dirty="0"/>
              <a:t>Echo &amp;a</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04664"/>
            <a:ext cx="8229600" cy="5721499"/>
          </a:xfrm>
        </p:spPr>
        <p:txBody>
          <a:bodyPr/>
          <a:lstStyle/>
          <a:p>
            <a:r>
              <a:rPr lang="en-US" dirty="0"/>
              <a:t>Echo uses ‘\’character to emphasize a </a:t>
            </a:r>
            <a:r>
              <a:rPr lang="en-US" dirty="0" err="1"/>
              <a:t>character,that</a:t>
            </a:r>
            <a:r>
              <a:rPr lang="en-US" dirty="0"/>
              <a:t> is treat it special</a:t>
            </a:r>
          </a:p>
          <a:p>
            <a:r>
              <a:rPr lang="en-US" dirty="0"/>
              <a:t>Echo ’enter your name: \c’  (puts the cursor immediately after the argument ,instead of a new line)</a:t>
            </a:r>
          </a:p>
          <a:p>
            <a:r>
              <a:rPr lang="en-US" dirty="0"/>
              <a:t>Output-Enter your name: $_</a:t>
            </a:r>
          </a:p>
          <a:p>
            <a:r>
              <a:rPr lang="en-US" dirty="0"/>
              <a:t>\t:	produces a tab</a:t>
            </a:r>
          </a:p>
          <a:p>
            <a:r>
              <a:rPr lang="en-US" dirty="0"/>
              <a:t>\n : produces newline</a:t>
            </a:r>
          </a:p>
          <a:p>
            <a:r>
              <a:rPr lang="en-US" dirty="0"/>
              <a:t>\b:	produces backspace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Echo for editing</a:t>
            </a:r>
          </a:p>
        </p:txBody>
      </p:sp>
      <p:sp>
        <p:nvSpPr>
          <p:cNvPr id="3" name="Content Placeholder 2"/>
          <p:cNvSpPr>
            <a:spLocks noGrp="1"/>
          </p:cNvSpPr>
          <p:nvPr>
            <p:ph idx="1"/>
          </p:nvPr>
        </p:nvSpPr>
        <p:spPr/>
        <p:txBody>
          <a:bodyPr/>
          <a:lstStyle/>
          <a:p>
            <a:r>
              <a:rPr lang="en-US" dirty="0"/>
              <a:t>Echo “\033[1m hello”</a:t>
            </a:r>
          </a:p>
          <a:p>
            <a:r>
              <a:rPr lang="en-US"/>
              <a:t>This will </a:t>
            </a:r>
            <a:r>
              <a:rPr lang="en-US" dirty="0"/>
              <a:t>print hello in bold</a:t>
            </a:r>
          </a:p>
          <a:p>
            <a:r>
              <a:rPr lang="en-US" dirty="0"/>
              <a:t>4m-underlined</a:t>
            </a:r>
          </a:p>
          <a:p>
            <a:r>
              <a:rPr lang="en-US" dirty="0"/>
              <a:t>5m blinking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9789"/>
            <a:ext cx="8229600" cy="5865515"/>
          </a:xfrm>
        </p:spPr>
        <p:txBody>
          <a:bodyPr/>
          <a:lstStyle/>
          <a:p>
            <a:pPr>
              <a:buNone/>
            </a:pPr>
            <a:r>
              <a:rPr lang="en-US" dirty="0"/>
              <a:t>5. File size: The 5</a:t>
            </a:r>
            <a:r>
              <a:rPr lang="en-US" baseline="30000" dirty="0"/>
              <a:t>th</a:t>
            </a:r>
            <a:r>
              <a:rPr lang="en-US" dirty="0"/>
              <a:t> column displays the size of the file in bytes </a:t>
            </a:r>
            <a:r>
              <a:rPr lang="en-US" dirty="0" err="1"/>
              <a:t>i.e</a:t>
            </a:r>
            <a:r>
              <a:rPr lang="en-US" dirty="0"/>
              <a:t>, the amount of data it contains.</a:t>
            </a:r>
          </a:p>
          <a:p>
            <a:pPr>
              <a:buNone/>
            </a:pPr>
            <a:r>
              <a:rPr lang="en-US" dirty="0"/>
              <a:t>6. Last modification time: The 6</a:t>
            </a:r>
            <a:r>
              <a:rPr lang="en-US" baseline="30000" dirty="0"/>
              <a:t>,</a:t>
            </a:r>
            <a:r>
              <a:rPr lang="en-US" dirty="0"/>
              <a:t> 7, 8</a:t>
            </a:r>
            <a:r>
              <a:rPr lang="en-US" baseline="30000" dirty="0"/>
              <a:t>th</a:t>
            </a:r>
            <a:r>
              <a:rPr lang="en-US" dirty="0"/>
              <a:t> column represents the last modified month date and time.</a:t>
            </a:r>
          </a:p>
          <a:p>
            <a:pPr>
              <a:buNone/>
            </a:pPr>
            <a:r>
              <a:rPr lang="en-US" dirty="0"/>
              <a:t>7. </a:t>
            </a:r>
            <a:r>
              <a:rPr lang="en-US" dirty="0" err="1"/>
              <a:t>FileName</a:t>
            </a:r>
            <a:r>
              <a:rPr lang="en-US" dirty="0"/>
              <a:t>: The last column displays the filenames arranged in ASCII.</a:t>
            </a:r>
          </a:p>
          <a:p>
            <a:pPr>
              <a:buNone/>
            </a:pPr>
            <a:endParaRPr lang="en-US" dirty="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directory attributes</a:t>
            </a:r>
            <a:endParaRPr lang="en-IN" dirty="0"/>
          </a:p>
        </p:txBody>
      </p:sp>
      <p:sp>
        <p:nvSpPr>
          <p:cNvPr id="3" name="Content Placeholder 2"/>
          <p:cNvSpPr>
            <a:spLocks noGrp="1"/>
          </p:cNvSpPr>
          <p:nvPr>
            <p:ph idx="1"/>
          </p:nvPr>
        </p:nvSpPr>
        <p:spPr/>
        <p:txBody>
          <a:bodyPr/>
          <a:lstStyle/>
          <a:p>
            <a:r>
              <a:rPr lang="en-US" dirty="0"/>
              <a:t>To see the attributes of the directory rather than its contents</a:t>
            </a:r>
          </a:p>
          <a:p>
            <a:r>
              <a:rPr lang="en-US" dirty="0"/>
              <a:t>Ls  -ld</a:t>
            </a:r>
          </a:p>
          <a:p>
            <a:r>
              <a:rPr lang="en-US" dirty="0"/>
              <a:t>Ls –ld dir</a:t>
            </a:r>
          </a:p>
          <a:p>
            <a:pPr>
              <a:buNone/>
            </a:pPr>
            <a:r>
              <a:rPr lang="en-US" dirty="0" err="1"/>
              <a:t>drwxr</a:t>
            </a:r>
            <a:r>
              <a:rPr lang="en-US" dirty="0"/>
              <a:t>-</a:t>
            </a:r>
            <a:r>
              <a:rPr lang="en-US" dirty="0" err="1"/>
              <a:t>xr</a:t>
            </a:r>
            <a:r>
              <a:rPr lang="en-US" dirty="0"/>
              <a:t>-x 2 </a:t>
            </a:r>
            <a:r>
              <a:rPr lang="en-US" dirty="0" err="1"/>
              <a:t>siddhi</a:t>
            </a:r>
            <a:r>
              <a:rPr lang="en-US" dirty="0"/>
              <a:t> root 512 mar 11 12:06</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634082"/>
          </a:xfrm>
        </p:spPr>
        <p:txBody>
          <a:bodyPr>
            <a:normAutofit fontScale="90000"/>
          </a:bodyPr>
          <a:lstStyle/>
          <a:p>
            <a:r>
              <a:rPr lang="en-US" dirty="0"/>
              <a:t>File ownership</a:t>
            </a:r>
            <a:endParaRPr lang="en-IN" dirty="0"/>
          </a:p>
        </p:txBody>
      </p:sp>
      <p:sp>
        <p:nvSpPr>
          <p:cNvPr id="3" name="Content Placeholder 2"/>
          <p:cNvSpPr>
            <a:spLocks noGrp="1"/>
          </p:cNvSpPr>
          <p:nvPr>
            <p:ph idx="1"/>
          </p:nvPr>
        </p:nvSpPr>
        <p:spPr>
          <a:xfrm>
            <a:off x="251520" y="764704"/>
            <a:ext cx="8435280" cy="5832648"/>
          </a:xfrm>
        </p:spPr>
        <p:txBody>
          <a:bodyPr>
            <a:noAutofit/>
          </a:bodyPr>
          <a:lstStyle/>
          <a:p>
            <a:r>
              <a:rPr lang="en-US" sz="2400" dirty="0"/>
              <a:t>In the file attribute list ,the 3</a:t>
            </a:r>
            <a:r>
              <a:rPr lang="en-US" sz="2400" baseline="30000" dirty="0"/>
              <a:t>rd</a:t>
            </a:r>
            <a:r>
              <a:rPr lang="en-US" sz="2400" dirty="0"/>
              <a:t> column represents the ownership </a:t>
            </a:r>
            <a:r>
              <a:rPr lang="en-US" sz="2400" dirty="0" err="1"/>
              <a:t>i.e</a:t>
            </a:r>
            <a:r>
              <a:rPr lang="en-US" sz="2400" dirty="0"/>
              <a:t>, you are the owner of the file.</a:t>
            </a:r>
          </a:p>
          <a:p>
            <a:r>
              <a:rPr lang="en-US" sz="2400" dirty="0"/>
              <a:t>Group name is seen in the 4</a:t>
            </a:r>
            <a:r>
              <a:rPr lang="en-US" sz="2400" baseline="30000" dirty="0"/>
              <a:t>th</a:t>
            </a:r>
            <a:r>
              <a:rPr lang="en-US" sz="2400" dirty="0"/>
              <a:t> col.</a:t>
            </a:r>
          </a:p>
          <a:p>
            <a:r>
              <a:rPr lang="en-US" sz="2400" dirty="0"/>
              <a:t>Several users may belong to the same group.</a:t>
            </a:r>
          </a:p>
          <a:p>
            <a:r>
              <a:rPr lang="en-US" sz="2400" dirty="0"/>
              <a:t>People working on a project are generally assigned a common group.</a:t>
            </a:r>
          </a:p>
          <a:p>
            <a:r>
              <a:rPr lang="en-US" sz="2400" dirty="0"/>
              <a:t>The privileges of the group are set by the owner of the file not by the group member.</a:t>
            </a:r>
          </a:p>
          <a:p>
            <a:r>
              <a:rPr lang="en-US" sz="2400" dirty="0"/>
              <a:t>When the system admin creates a user account, he assigns two parameters </a:t>
            </a:r>
          </a:p>
          <a:p>
            <a:r>
              <a:rPr lang="en-US" sz="2400" dirty="0"/>
              <a:t>The user-id(UID)-both its name and numeric representation</a:t>
            </a:r>
          </a:p>
          <a:p>
            <a:r>
              <a:rPr lang="en-US" sz="2400" dirty="0"/>
              <a:t>The group-id(GID)- both its name and numeric representation</a:t>
            </a:r>
          </a:p>
          <a:p>
            <a:r>
              <a:rPr lang="en-US" sz="2400" dirty="0"/>
              <a:t>The file /</a:t>
            </a:r>
            <a:r>
              <a:rPr lang="en-US" sz="2400" dirty="0" err="1"/>
              <a:t>etc.passwd</a:t>
            </a:r>
            <a:r>
              <a:rPr lang="en-US" sz="2400" dirty="0"/>
              <a:t> maintains the UID(both name and no), the GID(only number). The file /etc/group contains the GID(both name and number)</a:t>
            </a: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command</a:t>
            </a:r>
            <a:endParaRPr lang="en-IN" dirty="0"/>
          </a:p>
        </p:txBody>
      </p:sp>
      <p:sp>
        <p:nvSpPr>
          <p:cNvPr id="3" name="Content Placeholder 2"/>
          <p:cNvSpPr>
            <a:spLocks noGrp="1"/>
          </p:cNvSpPr>
          <p:nvPr>
            <p:ph idx="1"/>
          </p:nvPr>
        </p:nvSpPr>
        <p:spPr/>
        <p:txBody>
          <a:bodyPr/>
          <a:lstStyle/>
          <a:p>
            <a:r>
              <a:rPr lang="en-US" dirty="0"/>
              <a:t>To know your own UID and GID without viewing /etc/</a:t>
            </a:r>
            <a:r>
              <a:rPr lang="en-US" dirty="0" err="1"/>
              <a:t>passwd</a:t>
            </a:r>
            <a:r>
              <a:rPr lang="en-US" dirty="0"/>
              <a:t> and /etc/group use the id command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Permission</a:t>
            </a:r>
            <a:endParaRPr lang="en-IN" dirty="0"/>
          </a:p>
        </p:txBody>
      </p:sp>
      <p:sp>
        <p:nvSpPr>
          <p:cNvPr id="3" name="Content Placeholder 2"/>
          <p:cNvSpPr>
            <a:spLocks noGrp="1"/>
          </p:cNvSpPr>
          <p:nvPr>
            <p:ph idx="1"/>
          </p:nvPr>
        </p:nvSpPr>
        <p:spPr/>
        <p:txBody>
          <a:bodyPr/>
          <a:lstStyle/>
          <a:p>
            <a:r>
              <a:rPr lang="en-US" dirty="0"/>
              <a:t>LINUX follows a three tired protection system to determine access rights of files.</a:t>
            </a:r>
          </a:p>
          <a:p>
            <a:pPr>
              <a:buNone/>
            </a:pPr>
            <a:r>
              <a:rPr lang="en-US" dirty="0"/>
              <a:t>1.Read</a:t>
            </a:r>
          </a:p>
          <a:p>
            <a:pPr>
              <a:buNone/>
            </a:pPr>
            <a:r>
              <a:rPr lang="en-US" dirty="0"/>
              <a:t>2. Write</a:t>
            </a:r>
          </a:p>
          <a:p>
            <a:pPr>
              <a:buNone/>
            </a:pPr>
            <a:r>
              <a:rPr lang="en-US" dirty="0"/>
              <a:t>3. Execute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Changing file permission(</a:t>
            </a:r>
            <a:r>
              <a:rPr lang="en-US" dirty="0" err="1"/>
              <a:t>chmod</a:t>
            </a:r>
            <a:r>
              <a:rPr lang="en-US" dirty="0"/>
              <a:t> command)</a:t>
            </a:r>
            <a:endParaRPr lang="en-IN" dirty="0"/>
          </a:p>
        </p:txBody>
      </p:sp>
      <p:sp>
        <p:nvSpPr>
          <p:cNvPr id="3" name="Content Placeholder 2"/>
          <p:cNvSpPr>
            <a:spLocks noGrp="1"/>
          </p:cNvSpPr>
          <p:nvPr>
            <p:ph idx="1"/>
          </p:nvPr>
        </p:nvSpPr>
        <p:spPr>
          <a:xfrm>
            <a:off x="323528" y="1196752"/>
            <a:ext cx="8363272" cy="5400600"/>
          </a:xfrm>
        </p:spPr>
        <p:txBody>
          <a:bodyPr/>
          <a:lstStyle/>
          <a:p>
            <a:pPr>
              <a:buNone/>
            </a:pPr>
            <a:r>
              <a:rPr lang="nl-NL" dirty="0"/>
              <a:t>[root@localhost ~]# ls -l stu3.txt</a:t>
            </a:r>
          </a:p>
          <a:p>
            <a:pPr>
              <a:buNone/>
            </a:pPr>
            <a:r>
              <a:rPr lang="nl-NL" dirty="0"/>
              <a:t>-rw-r--r-- 1 root root 72 Mar 12 12:07 stu3.txt</a:t>
            </a:r>
          </a:p>
          <a:p>
            <a:pPr>
              <a:buNone/>
            </a:pPr>
            <a:r>
              <a:rPr lang="nl-NL" dirty="0"/>
              <a:t>[root@localhost ~]# </a:t>
            </a:r>
          </a:p>
          <a:p>
            <a:pPr>
              <a:buNone/>
            </a:pPr>
            <a:r>
              <a:rPr lang="nl-NL" dirty="0"/>
              <a:t>Whenever a file is created by default the file doesnot have execute permission.</a:t>
            </a:r>
          </a:p>
          <a:p>
            <a:pPr>
              <a:buNone/>
            </a:pPr>
            <a:r>
              <a:rPr lang="nl-NL" dirty="0"/>
              <a:t>To do that permission of the file need to be changed.</a:t>
            </a:r>
          </a:p>
          <a:p>
            <a:pPr>
              <a:buNone/>
            </a:pPr>
            <a:r>
              <a:rPr lang="nl-NL" dirty="0"/>
              <a:t>This is done through chmod command</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err="1"/>
              <a:t>chmod</a:t>
            </a:r>
            <a:endParaRPr lang="en-IN" dirty="0"/>
          </a:p>
        </p:txBody>
      </p:sp>
      <p:sp>
        <p:nvSpPr>
          <p:cNvPr id="3" name="Content Placeholder 2"/>
          <p:cNvSpPr>
            <a:spLocks noGrp="1"/>
          </p:cNvSpPr>
          <p:nvPr>
            <p:ph idx="1"/>
          </p:nvPr>
        </p:nvSpPr>
        <p:spPr>
          <a:xfrm>
            <a:off x="457200" y="1124744"/>
            <a:ext cx="8229600" cy="5001419"/>
          </a:xfrm>
        </p:spPr>
        <p:txBody>
          <a:bodyPr>
            <a:normAutofit lnSpcReduction="10000"/>
          </a:bodyPr>
          <a:lstStyle/>
          <a:p>
            <a:r>
              <a:rPr lang="en-US" dirty="0"/>
              <a:t>The </a:t>
            </a:r>
            <a:r>
              <a:rPr lang="en-US" dirty="0" err="1"/>
              <a:t>chmod</a:t>
            </a:r>
            <a:r>
              <a:rPr lang="en-US" dirty="0"/>
              <a:t> (change mod) is used to set the permission of one or more files for all  categories(user/group).</a:t>
            </a:r>
          </a:p>
          <a:p>
            <a:r>
              <a:rPr lang="en-US" dirty="0"/>
              <a:t>It can be run only by the user and the </a:t>
            </a:r>
            <a:r>
              <a:rPr lang="en-US" dirty="0" err="1"/>
              <a:t>superuser</a:t>
            </a:r>
            <a:r>
              <a:rPr lang="en-US" dirty="0"/>
              <a:t>.</a:t>
            </a:r>
          </a:p>
          <a:p>
            <a:r>
              <a:rPr lang="en-US" dirty="0"/>
              <a:t>The command can be used in two ways</a:t>
            </a:r>
          </a:p>
          <a:p>
            <a:pPr>
              <a:buNone/>
            </a:pPr>
            <a:r>
              <a:rPr lang="en-US" dirty="0"/>
              <a:t>1.Relative permission: by specifying the changes to the current permissions</a:t>
            </a:r>
          </a:p>
          <a:p>
            <a:pPr>
              <a:buNone/>
            </a:pPr>
            <a:r>
              <a:rPr lang="en-US" dirty="0"/>
              <a:t>2. Absolute permission: by specifying the final permission</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F65BD-CC24-4672-9B06-E300EC4CC9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9D43E7-ABA8-4B50-90A1-F7E60D19140C}">
  <ds:schemaRefs>
    <ds:schemaRef ds:uri="http://schemas.microsoft.com/sharepoint/v3/contenttype/forms"/>
  </ds:schemaRefs>
</ds:datastoreItem>
</file>

<file path=customXml/itemProps3.xml><?xml version="1.0" encoding="utf-8"?>
<ds:datastoreItem xmlns:ds="http://schemas.openxmlformats.org/officeDocument/2006/customXml" ds:itemID="{9C20FA56-3ED4-48BF-BEBC-D96A15F00D93}"/>
</file>

<file path=docProps/app.xml><?xml version="1.0" encoding="utf-8"?>
<Properties xmlns="http://schemas.openxmlformats.org/officeDocument/2006/extended-properties" xmlns:vt="http://schemas.openxmlformats.org/officeDocument/2006/docPropsVTypes">
  <TotalTime>317</TotalTime>
  <Words>1154</Words>
  <Application>Microsoft Office PowerPoint</Application>
  <PresentationFormat>On-screen Show (4:3)</PresentationFormat>
  <Paragraphs>159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Ls command</vt:lpstr>
      <vt:lpstr>PowerPoint Presentation</vt:lpstr>
      <vt:lpstr>PowerPoint Presentation</vt:lpstr>
      <vt:lpstr>Listing directory attributes</vt:lpstr>
      <vt:lpstr>File ownership</vt:lpstr>
      <vt:lpstr>id command</vt:lpstr>
      <vt:lpstr>File Permission</vt:lpstr>
      <vt:lpstr>Changing file permission(chmod command)</vt:lpstr>
      <vt:lpstr>chmod</vt:lpstr>
      <vt:lpstr>Relative permission</vt:lpstr>
      <vt:lpstr>Abbreviations used by chmod</vt:lpstr>
      <vt:lpstr>Example</vt:lpstr>
      <vt:lpstr>Absolute permission</vt:lpstr>
      <vt:lpstr>Absolute permission</vt:lpstr>
      <vt:lpstr>Example</vt:lpstr>
      <vt:lpstr>Setting default File permission- umask</vt:lpstr>
      <vt:lpstr>Changing file ownership</vt:lpstr>
      <vt:lpstr>chown</vt:lpstr>
      <vt:lpstr>example</vt:lpstr>
      <vt:lpstr>chgrp</vt:lpstr>
      <vt:lpstr>Touch command</vt:lpstr>
      <vt:lpstr>example</vt:lpstr>
      <vt:lpstr>Echo command</vt:lpstr>
      <vt:lpstr>PowerPoint Presentation</vt:lpstr>
      <vt:lpstr>Echo for editing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pratyush</dc:creator>
  <cp:lastModifiedBy>siddi</cp:lastModifiedBy>
  <cp:revision>22</cp:revision>
  <dcterms:created xsi:type="dcterms:W3CDTF">2013-03-12T06:38:17Z</dcterms:created>
  <dcterms:modified xsi:type="dcterms:W3CDTF">2021-11-09T05:07:04Z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