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71" r:id="rId19"/>
    <p:sldId id="2146847069"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3200" b="1" dirty="0">
                <a:solidFill>
                  <a:schemeClr val="accent1"/>
                </a:solidFill>
                <a:latin typeface="Arial"/>
                <a:cs typeface="Arial"/>
              </a:rPr>
              <a:t>SMART FITNESS BUDDY</a:t>
            </a:r>
            <a:endParaRPr lang="en-US" sz="32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Ruturaj</a:t>
            </a:r>
          </a:p>
          <a:p>
            <a:r>
              <a:rPr lang="en-US" sz="2000" b="1" dirty="0">
                <a:solidFill>
                  <a:schemeClr val="accent1">
                    <a:lumMod val="75000"/>
                  </a:schemeClr>
                </a:solidFill>
                <a:latin typeface="Arial" pitchFamily="34" charset="0"/>
                <a:cs typeface="Arial" pitchFamily="34" charset="0"/>
              </a:rPr>
              <a:t>Student name :Ruturaj Barik</a:t>
            </a:r>
          </a:p>
          <a:p>
            <a:r>
              <a:rPr lang="en-US" sz="2000" b="1" dirty="0">
                <a:solidFill>
                  <a:schemeClr val="accent1">
                    <a:lumMod val="75000"/>
                  </a:schemeClr>
                </a:solidFill>
                <a:latin typeface="Arial"/>
                <a:cs typeface="Arial"/>
              </a:rPr>
              <a:t>College Name &amp; Department :Nalanda Institute Of Technology , Computer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3806812" y="814727"/>
            <a:ext cx="5932403" cy="563369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2990850" y="2280423"/>
            <a:ext cx="6400800" cy="4129405"/>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14450"/>
            <a:ext cx="11334583" cy="5124450"/>
          </a:xfrm>
        </p:spPr>
        <p:txBody>
          <a:bodyPr>
            <a:normAutofit/>
          </a:bodyPr>
          <a:lstStyle/>
          <a:p>
            <a:pPr marL="305435" indent="-305435"/>
            <a:r>
              <a:rPr lang="en-US" sz="2400" dirty="0"/>
              <a:t>Smart Fitness Buddy is a powerful AI-driven fitness assistant designed to make health and wellness more accessible, personalized, and motivating. </a:t>
            </a:r>
          </a:p>
          <a:p>
            <a:pPr marL="305435" indent="-305435"/>
            <a:r>
              <a:rPr lang="en-US" sz="2400" dirty="0"/>
              <a:t>By leveraging IBM Cloud, Watsonx.ai, Prompt Lab, and Granite models, it delivers real-time, adaptive workout and nutrition guidance tailored to each user’s lifestyle. </a:t>
            </a:r>
          </a:p>
          <a:p>
            <a:pPr marL="305435" indent="-305435"/>
            <a:r>
              <a:rPr lang="en-US" sz="2400" dirty="0"/>
              <a:t>It removes barriers like cost, time, and lack of expert support—turning smartphones into 24/7 fitness companions</a:t>
            </a:r>
            <a:r>
              <a:rPr lang="en-US" sz="2800" dirty="0"/>
              <a:t>.</a:t>
            </a:r>
            <a:endParaRPr lang="en-US" sz="2800" dirty="0">
              <a:solidFill>
                <a:srgbClr val="404040"/>
              </a:solidFill>
              <a:latin typeface="Calibri"/>
              <a:ea typeface="Calibri"/>
              <a:cs typeface="Calibri"/>
            </a:endParaRP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latin typeface="Calibri"/>
                <a:ea typeface="+mn-lt"/>
                <a:cs typeface="+mn-lt"/>
              </a:rPr>
              <a:t>Expand accessibility with AI conversations and coaching in regional languages.</a:t>
            </a:r>
          </a:p>
          <a:p>
            <a:pPr marL="305435" indent="-305435"/>
            <a:r>
              <a:rPr lang="en-US" sz="2400" dirty="0">
                <a:latin typeface="Calibri"/>
                <a:ea typeface="+mn-lt"/>
                <a:cs typeface="+mn-lt"/>
              </a:rPr>
              <a:t>Enable users to talk to their AI fitness coach hands-free.</a:t>
            </a:r>
          </a:p>
          <a:p>
            <a:pPr marL="305435" indent="-305435"/>
            <a:r>
              <a:rPr lang="en-US" sz="2400" dirty="0">
                <a:latin typeface="Calibri"/>
                <a:ea typeface="+mn-lt"/>
                <a:cs typeface="+mn-lt"/>
              </a:rPr>
              <a:t>Integrate with Apple Watch, Fitbit, Google Fit, etc., for real-time activity and health data.</a:t>
            </a:r>
          </a:p>
          <a:p>
            <a:pPr marL="305435" indent="-305435"/>
            <a:r>
              <a:rPr lang="en-US" sz="2400" dirty="0">
                <a:latin typeface="Calibri"/>
                <a:ea typeface="+mn-lt"/>
                <a:cs typeface="+mn-lt"/>
              </a:rPr>
              <a:t>Use image recognition to analyze user-submitted meal photos and provide instant nutrition feedback.</a:t>
            </a:r>
          </a:p>
          <a:p>
            <a:pPr marL="305435" indent="-305435"/>
            <a:r>
              <a:rPr lang="en-US" sz="2400" dirty="0">
                <a:latin typeface="Calibri"/>
                <a:ea typeface="+mn-lt"/>
                <a:cs typeface="+mn-lt"/>
              </a:rPr>
              <a:t>Add stress tracking, breathing exercises, and mood-based fitness recommendations.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 getting started with AI)</a:t>
            </a:r>
          </a:p>
        </p:txBody>
      </p:sp>
      <p:pic>
        <p:nvPicPr>
          <p:cNvPr id="5" name="Picture 4">
            <a:extLst>
              <a:ext uri="{FF2B5EF4-FFF2-40B4-BE49-F238E27FC236}">
                <a16:creationId xmlns:a16="http://schemas.microsoft.com/office/drawing/2014/main" id="{64A4F353-5DC2-48A9-A2B1-BEE5ED3DA674}"/>
              </a:ext>
            </a:extLst>
          </p:cNvPr>
          <p:cNvPicPr>
            <a:picLocks noChangeAspect="1"/>
          </p:cNvPicPr>
          <p:nvPr/>
        </p:nvPicPr>
        <p:blipFill>
          <a:blip r:embed="rId2"/>
          <a:stretch>
            <a:fillRect/>
          </a:stretch>
        </p:blipFill>
        <p:spPr>
          <a:xfrm>
            <a:off x="3792506" y="1302026"/>
            <a:ext cx="6622269" cy="492339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 journey to cloud)</a:t>
            </a:r>
          </a:p>
        </p:txBody>
      </p:sp>
      <p:pic>
        <p:nvPicPr>
          <p:cNvPr id="5" name="Picture 4">
            <a:extLst>
              <a:ext uri="{FF2B5EF4-FFF2-40B4-BE49-F238E27FC236}">
                <a16:creationId xmlns:a16="http://schemas.microsoft.com/office/drawing/2014/main" id="{64A4F353-5DC2-48A9-A2B1-BEE5ED3DA674}"/>
              </a:ext>
            </a:extLst>
          </p:cNvPr>
          <p:cNvPicPr>
            <a:picLocks noChangeAspect="1"/>
          </p:cNvPicPr>
          <p:nvPr/>
        </p:nvPicPr>
        <p:blipFill>
          <a:blip r:embed="rId2"/>
          <a:srcRect/>
          <a:stretch/>
        </p:blipFill>
        <p:spPr>
          <a:xfrm>
            <a:off x="3815778" y="1302026"/>
            <a:ext cx="6575724" cy="4923392"/>
          </a:xfrm>
          <a:prstGeom prst="rect">
            <a:avLst/>
          </a:prstGeom>
        </p:spPr>
      </p:pic>
    </p:spTree>
    <p:extLst>
      <p:ext uri="{BB962C8B-B14F-4D97-AF65-F5344CB8AC3E}">
        <p14:creationId xmlns:p14="http://schemas.microsoft.com/office/powerpoint/2010/main" val="2297686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105834"/>
            <a:ext cx="2478633" cy="369332"/>
          </a:xfrm>
          <a:prstGeom prst="rect">
            <a:avLst/>
          </a:prstGeom>
        </p:spPr>
        <p:txBody>
          <a:bodyPr wrap="square">
            <a:spAutoFit/>
          </a:bodyPr>
          <a:lstStyle/>
          <a:p>
            <a:r>
              <a:rPr lang="en-IN" dirty="0"/>
              <a:t>RAG LAB certificate:</a:t>
            </a:r>
          </a:p>
        </p:txBody>
      </p:sp>
      <p:pic>
        <p:nvPicPr>
          <p:cNvPr id="3" name="Picture 2">
            <a:extLst>
              <a:ext uri="{FF2B5EF4-FFF2-40B4-BE49-F238E27FC236}">
                <a16:creationId xmlns:a16="http://schemas.microsoft.com/office/drawing/2014/main" id="{5551442D-F991-4791-8BEF-386F5697170C}"/>
              </a:ext>
            </a:extLst>
          </p:cNvPr>
          <p:cNvPicPr>
            <a:picLocks noChangeAspect="1"/>
          </p:cNvPicPr>
          <p:nvPr/>
        </p:nvPicPr>
        <p:blipFill>
          <a:blip r:embed="rId2"/>
          <a:srcRect/>
          <a:stretch/>
        </p:blipFill>
        <p:spPr>
          <a:xfrm>
            <a:off x="3011622" y="1193239"/>
            <a:ext cx="7389677" cy="456385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492" y="3059668"/>
            <a:ext cx="6313331" cy="369332"/>
          </a:xfrm>
          <a:prstGeom prst="rect">
            <a:avLst/>
          </a:prstGeom>
        </p:spPr>
        <p:txBody>
          <a:bodyPr wrap="square">
            <a:spAutoFit/>
          </a:bodyPr>
          <a:lstStyle/>
          <a:p>
            <a:r>
              <a:rPr lang="en-IN" dirty="0"/>
              <a:t>Git hub </a:t>
            </a:r>
            <a:r>
              <a:rPr lang="en-IN" dirty="0" err="1"/>
              <a:t>lik</a:t>
            </a:r>
            <a:r>
              <a:rPr lang="en-IN" dirty="0"/>
              <a:t> : https://github.com/ruturaj45/Smart-Fitness-Buddy</a:t>
            </a:r>
          </a:p>
        </p:txBody>
      </p:sp>
    </p:spTree>
    <p:extLst>
      <p:ext uri="{BB962C8B-B14F-4D97-AF65-F5344CB8AC3E}">
        <p14:creationId xmlns:p14="http://schemas.microsoft.com/office/powerpoint/2010/main" val="1098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latin typeface="Calibri"/>
                <a:ea typeface="+mn-lt"/>
                <a:cs typeface="+mn-lt"/>
              </a:rPr>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panose="020F0502020204030204" pitchFamily="34" charset="0"/>
                <a:ea typeface="Calibri" panose="020F0502020204030204" pitchFamily="34" charset="0"/>
                <a:cs typeface="Calibri" panose="020F0502020204030204" pitchFamily="34" charset="0"/>
              </a:rPr>
              <a:t>Smart Fitness Buddy is a virtual AI-powered fitness coach built on IBM Cloud to deliver scalable, secure, and intelligent health support. The solution uses IBM Watsonx.ai and Granite language models to generate personalized workout and nutrition plans, motivational responses, and adaptive fitness recommendations based on user inputs</a:t>
            </a:r>
            <a:r>
              <a:rPr lang="en-US" sz="2800" b="1" dirty="0">
                <a:latin typeface="Calibri" panose="020F0502020204030204" pitchFamily="34" charset="0"/>
                <a:ea typeface="Calibri" panose="020F0502020204030204" pitchFamily="34" charset="0"/>
                <a:cs typeface="Calibri" panose="020F0502020204030204" pitchFamily="34" charset="0"/>
              </a:rPr>
              <a:t>.</a:t>
            </a:r>
            <a:br>
              <a:rPr lang="en-US" sz="2800" dirty="0">
                <a:latin typeface="Calibri" panose="020F0502020204030204" pitchFamily="34" charset="0"/>
                <a:ea typeface="Calibri" panose="020F0502020204030204" pitchFamily="34" charset="0"/>
                <a:cs typeface="Calibri" panose="020F0502020204030204" pitchFamily="34" charset="0"/>
              </a:rPr>
            </a:br>
            <a:endParaRPr lang="en-US" sz="11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6725" y="1302026"/>
            <a:ext cx="11477625" cy="4673324"/>
          </a:xfrm>
        </p:spPr>
        <p:txBody>
          <a:bodyPr>
            <a:normAutofit fontScale="85000" lnSpcReduction="20000"/>
          </a:bodyPr>
          <a:lstStyle/>
          <a:p>
            <a:pPr marL="0" indent="0">
              <a:buNone/>
            </a:pPr>
            <a:r>
              <a:rPr lang="en-US" sz="2800" dirty="0">
                <a:solidFill>
                  <a:srgbClr val="0F0F0F"/>
                </a:solidFill>
                <a:latin typeface="Calibri"/>
                <a:ea typeface="+mn-lt"/>
                <a:cs typeface="+mn-lt"/>
              </a:rPr>
              <a:t>Personalized fitness and diet guidance using IBM Watsonx.ai with Granite foundation models.</a:t>
            </a:r>
          </a:p>
          <a:p>
            <a:pPr marL="0" indent="0">
              <a:buNone/>
            </a:pPr>
            <a:r>
              <a:rPr lang="en-US" sz="2800" dirty="0">
                <a:solidFill>
                  <a:srgbClr val="0F0F0F"/>
                </a:solidFill>
                <a:latin typeface="Calibri"/>
                <a:ea typeface="+mn-lt"/>
                <a:cs typeface="+mn-lt"/>
              </a:rPr>
              <a:t> Prompts are fine-tuned to deliver responses that match the user's tone, goals, and daily mood.</a:t>
            </a:r>
            <a:endParaRPr lang="en-IN" sz="2800" dirty="0">
              <a:solidFill>
                <a:srgbClr val="0F0F0F"/>
              </a:solidFill>
              <a:latin typeface="Calibri"/>
              <a:ea typeface="+mn-lt"/>
              <a:cs typeface="+mn-lt"/>
            </a:endParaRPr>
          </a:p>
          <a:p>
            <a:pPr marL="0" indent="0">
              <a:buNone/>
            </a:pPr>
            <a:r>
              <a:rPr lang="en-US" sz="2800" dirty="0">
                <a:solidFill>
                  <a:srgbClr val="0F0F0F"/>
                </a:solidFill>
                <a:latin typeface="Calibri"/>
                <a:ea typeface="+mn-lt"/>
                <a:cs typeface="+mn-lt"/>
              </a:rPr>
              <a:t>Automatically modifies workouts and meals based on performance, preferences, or schedule changes.</a:t>
            </a:r>
            <a:endParaRPr lang="en-IN" sz="2800" dirty="0">
              <a:solidFill>
                <a:srgbClr val="0F0F0F"/>
              </a:solidFill>
              <a:latin typeface="Calibri"/>
              <a:ea typeface="+mn-lt"/>
              <a:cs typeface="+mn-lt"/>
            </a:endParaRPr>
          </a:p>
          <a:p>
            <a:pPr marL="0" indent="0">
              <a:buNone/>
            </a:pPr>
            <a:r>
              <a:rPr lang="en-US" sz="2800" dirty="0">
                <a:solidFill>
                  <a:srgbClr val="0F0F0F"/>
                </a:solidFill>
                <a:latin typeface="Calibri"/>
                <a:ea typeface="+mn-lt"/>
                <a:cs typeface="+mn-lt"/>
              </a:rPr>
              <a:t>Deployed on IBM Cloud with scalable backend, object storage for user data, and optional App ID for authentication.</a:t>
            </a:r>
            <a:endParaRPr lang="en-IN" sz="2800" dirty="0">
              <a:solidFill>
                <a:srgbClr val="0F0F0F"/>
              </a:solidFill>
              <a:latin typeface="Calibri"/>
              <a:ea typeface="+mn-lt"/>
              <a:cs typeface="+mn-lt"/>
            </a:endParaRPr>
          </a:p>
          <a:p>
            <a:pPr marL="0" indent="0">
              <a:buNone/>
            </a:pPr>
            <a:r>
              <a:rPr lang="en-US" sz="2800" dirty="0">
                <a:solidFill>
                  <a:srgbClr val="0F0F0F"/>
                </a:solidFill>
                <a:latin typeface="Calibri"/>
                <a:ea typeface="+mn-lt"/>
                <a:cs typeface="+mn-lt"/>
              </a:rPr>
              <a:t> Designed for easy upgrades — future support for wearables, food photo analysis, voice interface, and more</a:t>
            </a:r>
            <a:r>
              <a:rPr lang="en-IN" sz="2800" dirty="0">
                <a:solidFill>
                  <a:srgbClr val="0F0F0F"/>
                </a:solidFill>
                <a:latin typeface="Calibri"/>
                <a:ea typeface="+mn-lt"/>
                <a:cs typeface="+mn-lt"/>
              </a:rPr>
              <a:t>.</a:t>
            </a:r>
          </a:p>
          <a:p>
            <a:pPr marL="0" indent="0">
              <a:buNone/>
            </a:pPr>
            <a:r>
              <a:rPr lang="en-US" sz="2800" dirty="0">
                <a:solidFill>
                  <a:srgbClr val="0F0F0F"/>
                </a:solidFill>
                <a:latin typeface="Calibri"/>
                <a:ea typeface="+mn-lt"/>
                <a:cs typeface="+mn-lt"/>
              </a:rPr>
              <a:t>Goes beyond fitness with motivational messages, habit tracking.</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Busy professionals who need quick fitness guidance without wasting time.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Students and beginners seeking affordable, AI-based coaching instead of hiring trainers</a:t>
            </a:r>
            <a:r>
              <a:rPr lang="en-US" sz="2800" dirty="0"/>
              <a:t>.</a:t>
            </a:r>
            <a:r>
              <a:rPr lang="en-IN" sz="2800" dirty="0">
                <a:latin typeface="Calibri"/>
                <a:ea typeface="+mn-lt"/>
                <a:cs typeface="+mn-lt"/>
              </a:rPr>
              <a:t> </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Fitness enthusiasts who want smarter tracking, adaptive plans</a:t>
            </a:r>
            <a:endParaRPr lang="en-IN" sz="2800" dirty="0">
              <a:latin typeface="Calibri"/>
              <a:ea typeface="+mn-lt"/>
              <a:cs typeface="+mn-lt"/>
            </a:endParaRP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Seniors or wellness-focused users who need safe, guided routines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4269804" y="779992"/>
            <a:ext cx="5355060" cy="559815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3774067" y="819150"/>
            <a:ext cx="5957742" cy="5534025"/>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1283</TotalTime>
  <Words>536</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SMART FITNESS BUDDY</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Ruturaj Barik</dc:creator>
  <cp:lastModifiedBy>Ruturaj Barik</cp:lastModifiedBy>
  <cp:revision>152</cp:revision>
  <dcterms:created xsi:type="dcterms:W3CDTF">2021-05-26T16:50:10Z</dcterms:created>
  <dcterms:modified xsi:type="dcterms:W3CDTF">2025-08-01T18:04:55Z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