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68" r:id="rId6"/>
    <p:sldId id="259" r:id="rId7"/>
    <p:sldId id="260" r:id="rId8"/>
    <p:sldId id="261" r:id="rId9"/>
    <p:sldId id="267" r:id="rId10"/>
    <p:sldId id="262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687d46bd19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687d46bd19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87d46bd19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87d46bd19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87d46bd19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87d46bd19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87d46bd19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87d46bd19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87d46bd19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87d46bd19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87d46bd19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87d46bd19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576338" y="2068675"/>
            <a:ext cx="57498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</a:rPr>
              <a:t>Team Name: Team </a:t>
            </a:r>
            <a:r>
              <a:rPr lang="en-GB" dirty="0" err="1">
                <a:solidFill>
                  <a:srgbClr val="000000"/>
                </a:solidFill>
              </a:rPr>
              <a:t>Kwality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/>
          <a:srcRect l="1811" r="1821"/>
          <a:stretch>
            <a:fillRect/>
          </a:stretch>
        </p:blipFill>
        <p:spPr>
          <a:xfrm>
            <a:off x="8041175" y="236450"/>
            <a:ext cx="776000" cy="72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20750" y="236438"/>
            <a:ext cx="776000" cy="798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564797" y="0"/>
            <a:ext cx="3772881" cy="16948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196898" y="3172800"/>
            <a:ext cx="6304156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</a:rPr>
              <a:t>Team Nomenclature:PS_02_Team_Kwality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/>
              <a:buNone/>
            </a:pPr>
            <a:r>
              <a:rPr lang="en-GB"/>
              <a:t>Day 2 Progress</a:t>
            </a: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dirty="0"/>
              <a:t>On second day </a:t>
            </a:r>
            <a:r>
              <a:rPr lang="en-GB" dirty="0" err="1"/>
              <a:t>i.e</a:t>
            </a:r>
            <a:r>
              <a:rPr lang="en-GB" dirty="0"/>
              <a:t> today we have worked on backend.</a:t>
            </a:r>
          </a:p>
          <a:p>
            <a:pPr marL="285750" indent="-285750"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dirty="0"/>
              <a:t>We have connected frontend and Backend using </a:t>
            </a:r>
            <a:r>
              <a:rPr lang="en-GB" dirty="0" err="1"/>
              <a:t>php</a:t>
            </a:r>
            <a:r>
              <a:rPr lang="en-GB" dirty="0"/>
              <a:t>.</a:t>
            </a:r>
          </a:p>
          <a:p>
            <a:pPr marL="285750" indent="-285750"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dirty="0"/>
              <a:t>We have made use of </a:t>
            </a:r>
            <a:r>
              <a:rPr lang="en-GB" dirty="0" err="1"/>
              <a:t>Xamp</a:t>
            </a:r>
            <a:r>
              <a:rPr lang="en-GB" dirty="0"/>
              <a:t> server(local host).</a:t>
            </a:r>
          </a:p>
          <a:p>
            <a:pPr marL="285750" indent="-285750"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dirty="0"/>
              <a:t>We had created tables in database using </a:t>
            </a:r>
            <a:r>
              <a:rPr lang="en-GB" dirty="0" err="1"/>
              <a:t>Mysql</a:t>
            </a:r>
            <a:r>
              <a:rPr lang="en-GB" dirty="0"/>
              <a:t>.</a:t>
            </a:r>
          </a:p>
          <a:p>
            <a:pPr marL="285750" indent="-285750"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dirty="0"/>
              <a:t>Whenever we add in any book through admin page It get updated in database</a:t>
            </a:r>
          </a:p>
          <a:p>
            <a:pPr marL="0" indent="0"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-GB" dirty="0"/>
              <a:t>     and the cart of respective book get reflected on home page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D722-D540-2211-A9CF-BE09A7CA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600" dirty="0"/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94207-20FE-44AB-6338-1F19A585C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Buying second hand books from user </a:t>
            </a:r>
          </a:p>
          <a:p>
            <a:r>
              <a:rPr lang="en-IN" dirty="0"/>
              <a:t>Make available second handbooks to users</a:t>
            </a:r>
          </a:p>
        </p:txBody>
      </p:sp>
    </p:spTree>
    <p:extLst>
      <p:ext uri="{BB962C8B-B14F-4D97-AF65-F5344CB8AC3E}">
        <p14:creationId xmlns:p14="http://schemas.microsoft.com/office/powerpoint/2010/main" val="14007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Team Name: Team </a:t>
            </a:r>
            <a:r>
              <a:rPr lang="en-GB" dirty="0" err="1"/>
              <a:t>Kwality</a:t>
            </a:r>
            <a:endParaRPr lang="en-GB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556625" y="1530075"/>
            <a:ext cx="7577100" cy="26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Team Members -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dirty="0">
                <a:solidFill>
                  <a:schemeClr val="dk1"/>
                </a:solidFill>
              </a:rPr>
              <a:t>Mahesh </a:t>
            </a:r>
            <a:r>
              <a:rPr lang="en-GB" dirty="0" err="1">
                <a:solidFill>
                  <a:schemeClr val="dk1"/>
                </a:solidFill>
              </a:rPr>
              <a:t>Motale</a:t>
            </a:r>
            <a:endParaRPr lang="en-GB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dirty="0">
                <a:solidFill>
                  <a:schemeClr val="dk1"/>
                </a:solidFill>
              </a:rPr>
              <a:t>Swapnil </a:t>
            </a:r>
            <a:r>
              <a:rPr lang="en-GB" dirty="0" err="1">
                <a:solidFill>
                  <a:schemeClr val="dk1"/>
                </a:solidFill>
              </a:rPr>
              <a:t>Borude</a:t>
            </a:r>
            <a:endParaRPr lang="en-GB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dirty="0" err="1">
                <a:solidFill>
                  <a:schemeClr val="dk1"/>
                </a:solidFill>
              </a:rPr>
              <a:t>Ruturaj</a:t>
            </a:r>
            <a:r>
              <a:rPr lang="en-GB" dirty="0">
                <a:solidFill>
                  <a:schemeClr val="dk1"/>
                </a:solidFill>
              </a:rPr>
              <a:t> Deshmukh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dirty="0" err="1">
                <a:solidFill>
                  <a:schemeClr val="dk1"/>
                </a:solidFill>
              </a:rPr>
              <a:t>Sanket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Wakchaure</a:t>
            </a:r>
            <a:endParaRPr lang="en-GB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dirty="0"/>
              <a:t>Domain: Web Development</a:t>
            </a:r>
            <a:endParaRPr lang="x-none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dirty="0"/>
              <a:t>Problem Statement: </a:t>
            </a:r>
          </a:p>
          <a:p>
            <a:pPr marL="114300" indent="0">
              <a:buNone/>
            </a:pPr>
            <a:r>
              <a:rPr lang="en-IN" altLang="en-US" dirty="0"/>
              <a:t>          </a:t>
            </a:r>
            <a:r>
              <a:rPr lang="en-US" sz="2000" b="1" dirty="0">
                <a:solidFill>
                  <a:schemeClr val="tx1"/>
                </a:solidFill>
              </a:rPr>
              <a:t>Develop a web application for Online Book Library | Book Rentals. This web portal should maintain a database of Books, Magazines, and Journals available in the library and facilitate the customer to register, order, and deliver selected books to the given address</a:t>
            </a:r>
            <a:endParaRPr lang="x-none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Idea/Approach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 1.Firstly we will create a home page which will display the  books.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 2.From home page user will select the book which he wants to buy or visit.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 3.After selection he will click on the “View More” button 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 4.It will redirect the user to the page which display the information about the book such as </a:t>
            </a:r>
            <a:r>
              <a:rPr lang="en-IN" dirty="0" err="1"/>
              <a:t>price,author,etc</a:t>
            </a:r>
            <a:r>
              <a:rPr lang="en-IN" dirty="0"/>
              <a:t> 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 5.If user made his mind to buy the book he can click on “order now” button.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6.Then order page arrives ,user can fill the re	quired details and place the order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83038-79A4-DFAD-5570-89D346C2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34537"/>
            <a:ext cx="8520600" cy="4234338"/>
          </a:xfrm>
        </p:spPr>
        <p:txBody>
          <a:bodyPr/>
          <a:lstStyle/>
          <a:p>
            <a:pPr marL="114300" indent="0">
              <a:buNone/>
            </a:pPr>
            <a:r>
              <a:rPr lang="en-IN" dirty="0"/>
              <a:t>7.Book which is displayed on home page are fetched from database.(Dynamically)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/>
              <a:t>8.Database can be updated only by the admin.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/>
              <a:t>9.Once Admin has deleted data ,the data get deleted from Home page.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26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Implementation Details:</a:t>
            </a: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1.We had created the Navigation bar which displays the home page ,about ,Contact </a:t>
            </a:r>
            <a:r>
              <a:rPr lang="en-IN" dirty="0" err="1"/>
              <a:t>us,Topics,FAQ</a:t>
            </a:r>
            <a:r>
              <a:rPr lang="en-IN" dirty="0"/>
              <a:t> pages.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2.Home page contains the carts .Each cart displays a particular book.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3.Cart will show image of book ,name of book and its little bit of description of book.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4.Cart will also contain “view more” button which will redirect the user to view page.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5.”view more” page will display detailed information about a book.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6.An order button will be available for user to order the book.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Stack/Technologies used:</a:t>
            </a: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1.HTML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2.CSS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3.BOOTSTRAP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4.PHP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5.Mysql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6.XAMP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7.GIT AND 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1 Progress</a:t>
            </a: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914400"/>
            <a:ext cx="8520600" cy="3932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GB" dirty="0"/>
              <a:t>On first day We had created the 80% of our frontend and started with our backend.</a:t>
            </a:r>
          </a:p>
          <a:p>
            <a:pPr marL="285750" indent="-285750">
              <a:spcAft>
                <a:spcPts val="1200"/>
              </a:spcAft>
            </a:pPr>
            <a:r>
              <a:rPr lang="en-GB" dirty="0"/>
              <a:t>We had created log in page and register page so that users data is stored in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dirty="0"/>
              <a:t> database</a:t>
            </a:r>
          </a:p>
          <a:p>
            <a:pPr marL="285750" indent="-285750">
              <a:spcAft>
                <a:spcPts val="1200"/>
              </a:spcAft>
            </a:pPr>
            <a:r>
              <a:rPr lang="en-GB" dirty="0"/>
              <a:t>We had successfully created navigation bar which consist of buttons like home,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dirty="0"/>
              <a:t>    Contact us, </a:t>
            </a:r>
            <a:r>
              <a:rPr lang="en-GB" dirty="0" err="1"/>
              <a:t>Faq</a:t>
            </a:r>
            <a:r>
              <a:rPr lang="en-GB" dirty="0"/>
              <a:t>, etc.</a:t>
            </a:r>
          </a:p>
          <a:p>
            <a:pPr marL="285750" indent="-285750">
              <a:spcAft>
                <a:spcPts val="1200"/>
              </a:spcAft>
            </a:pPr>
            <a:r>
              <a:rPr lang="en-GB" dirty="0"/>
              <a:t>Home page will display all the  books in form of Carts.</a:t>
            </a:r>
          </a:p>
          <a:p>
            <a:pPr marL="285750" indent="-285750">
              <a:spcAft>
                <a:spcPts val="1200"/>
              </a:spcAft>
            </a:pPr>
            <a:r>
              <a:rPr lang="en-GB" dirty="0"/>
              <a:t>Cart Will display the name of </a:t>
            </a:r>
            <a:r>
              <a:rPr lang="en-GB" dirty="0" err="1"/>
              <a:t>book,description</a:t>
            </a:r>
            <a:r>
              <a:rPr lang="en-GB" dirty="0"/>
              <a:t> and “View More” button</a:t>
            </a:r>
          </a:p>
          <a:p>
            <a:pPr marL="285750" indent="-285750">
              <a:spcAft>
                <a:spcPts val="1200"/>
              </a:spcAft>
            </a:pPr>
            <a:r>
              <a:rPr lang="en-GB" dirty="0"/>
              <a:t>We had also created book detail page, which will give detailed information about particular book.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CF819-7BC5-C055-C3AE-788C9A0C3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97366"/>
            <a:ext cx="8520600" cy="4271509"/>
          </a:xfrm>
        </p:spPr>
        <p:txBody>
          <a:bodyPr/>
          <a:lstStyle/>
          <a:p>
            <a:r>
              <a:rPr lang="en-IN" dirty="0"/>
              <a:t>We had also created a page for admin from where we can add data dynamically to database  which will get reflected on home page.</a:t>
            </a:r>
          </a:p>
          <a:p>
            <a:pPr marL="114300" indent="0">
              <a:buNone/>
            </a:pPr>
            <a:endParaRPr lang="en-IN" dirty="0"/>
          </a:p>
          <a:p>
            <a:r>
              <a:rPr lang="en-IN" dirty="0"/>
              <a:t>FAQ page </a:t>
            </a:r>
            <a:r>
              <a:rPr lang="en-IN" dirty="0" err="1"/>
              <a:t>i.e</a:t>
            </a:r>
            <a:r>
              <a:rPr lang="en-IN" dirty="0"/>
              <a:t> frequently asked questions are also answered on FAQ page.</a:t>
            </a:r>
          </a:p>
          <a:p>
            <a:pPr marL="114300" indent="0">
              <a:buNone/>
            </a:pPr>
            <a:endParaRPr lang="en-IN" dirty="0"/>
          </a:p>
          <a:p>
            <a:r>
              <a:rPr lang="en-IN" dirty="0"/>
              <a:t>Contact us  page is also created so that user can contact the admin in case any issue through email.</a:t>
            </a:r>
          </a:p>
          <a:p>
            <a:pPr marL="11430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1834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</TotalTime>
  <Words>642</Words>
  <Application>Microsoft Office PowerPoint</Application>
  <PresentationFormat>On-screen Show (16:9)</PresentationFormat>
  <Paragraphs>62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PowerPoint Presentation</vt:lpstr>
      <vt:lpstr>Team Name: Team Kwality</vt:lpstr>
      <vt:lpstr>Domain: Web Development</vt:lpstr>
      <vt:lpstr>                                   Idea/Approach</vt:lpstr>
      <vt:lpstr>PowerPoint Presentation</vt:lpstr>
      <vt:lpstr>                              Implementation Details:</vt:lpstr>
      <vt:lpstr>                            Stack/Technologies used:</vt:lpstr>
      <vt:lpstr>Day 1 Progress</vt:lpstr>
      <vt:lpstr>PowerPoint Presentation</vt:lpstr>
      <vt:lpstr>Day 2 Progress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Shrinivas</cp:lastModifiedBy>
  <cp:revision>7</cp:revision>
  <dcterms:created xsi:type="dcterms:W3CDTF">2022-10-14T06:03:55Z</dcterms:created>
  <dcterms:modified xsi:type="dcterms:W3CDTF">2022-10-15T07:18:41Z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