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Arial Black" panose="020B0A04020102020204" pitchFamily="34" charset="0"/>
      <p:regular r:id="rId15"/>
      <p:bold r:id="rId16"/>
    </p:embeddedFont>
    <p:embeddedFont>
      <p:font typeface="Century Gothic" panose="020B0502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p:nvPr/>
        </p:nvSpPr>
        <p:spPr>
          <a:xfrm>
            <a:off x="0" y="-3175"/>
            <a:ext cx="12192000" cy="5203825"/>
          </a:xfrm>
          <a:custGeom>
            <a:avLst/>
            <a:gdLst/>
            <a:ahLst/>
            <a:cxnLst/>
            <a:rect l="0" t="0" r="0" b="0"/>
            <a:pathLst>
              <a:path w="120000" h="120000" extrusionOk="0">
                <a:moveTo>
                  <a:pt x="120000" y="0"/>
                </a:moveTo>
                <a:lnTo>
                  <a:pt x="0" y="0"/>
                </a:lnTo>
                <a:lnTo>
                  <a:pt x="0" y="113117"/>
                </a:lnTo>
                <a:lnTo>
                  <a:pt x="19645" y="113117"/>
                </a:lnTo>
                <a:lnTo>
                  <a:pt x="23395" y="119707"/>
                </a:lnTo>
                <a:lnTo>
                  <a:pt x="23395" y="119707"/>
                </a:lnTo>
                <a:lnTo>
                  <a:pt x="23479" y="119780"/>
                </a:lnTo>
                <a:lnTo>
                  <a:pt x="23604" y="119890"/>
                </a:lnTo>
                <a:lnTo>
                  <a:pt x="23729" y="120000"/>
                </a:lnTo>
                <a:lnTo>
                  <a:pt x="23833" y="120000"/>
                </a:lnTo>
                <a:lnTo>
                  <a:pt x="23958" y="120000"/>
                </a:lnTo>
                <a:lnTo>
                  <a:pt x="24062" y="119890"/>
                </a:lnTo>
                <a:lnTo>
                  <a:pt x="24187" y="119780"/>
                </a:lnTo>
                <a:lnTo>
                  <a:pt x="24270" y="119707"/>
                </a:lnTo>
                <a:lnTo>
                  <a:pt x="28020" y="113117"/>
                </a:lnTo>
                <a:lnTo>
                  <a:pt x="120000" y="113117"/>
                </a:lnTo>
                <a:lnTo>
                  <a:pt x="120000" y="0"/>
                </a:lnTo>
                <a:close/>
              </a:path>
            </a:pathLst>
          </a:custGeom>
          <a:blipFill rotWithShape="1">
            <a:blip r:embed="rId2">
              <a:alphaModFix/>
            </a:blip>
            <a:tile tx="0" ty="0" sx="100000" sy="100000" flip="none" algn="tl"/>
          </a:blipFill>
          <a:ln w="9525" cap="rnd" cmpd="sng">
            <a:solidFill>
              <a:schemeClr val="accent1"/>
            </a:solidFill>
            <a:prstDash val="solid"/>
            <a:round/>
            <a:headEnd type="none" w="med" len="med"/>
            <a:tailEnd type="none" w="med" len="med"/>
          </a:ln>
        </p:spPr>
      </p:sp>
      <p:sp>
        <p:nvSpPr>
          <p:cNvPr id="13" name="Shape 13"/>
          <p:cNvSpPr txBox="1">
            <a:spLocks noGrp="1"/>
          </p:cNvSpPr>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wrap="square" lIns="91425" tIns="91425" rIns="91425" bIns="91425" anchor="b" anchorCtr="0"/>
          <a:lstStyle>
            <a:lvl1pPr marL="0" marR="0" lvl="0" indent="0" algn="l" rtl="0">
              <a:spcBef>
                <a:spcPts val="0"/>
              </a:spcBef>
              <a:spcAft>
                <a:spcPts val="0"/>
              </a:spcAft>
              <a:buClr>
                <a:srgbClr val="FEFEFE"/>
              </a:buClr>
              <a:buSzPts val="5400"/>
              <a:buFont typeface="Century Gothic"/>
              <a:buNone/>
              <a:defRPr sz="5400" b="1" i="0" u="none" strike="noStrike" cap="none">
                <a:solidFill>
                  <a:srgbClr val="FEFEFE"/>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lt2"/>
                </a:solidFill>
              </a:defRPr>
            </a:lvl2pPr>
            <a:lvl3pPr marL="0" marR="0" lvl="2" indent="0" algn="l" rtl="0">
              <a:spcBef>
                <a:spcPts val="0"/>
              </a:spcBef>
              <a:spcAft>
                <a:spcPts val="0"/>
              </a:spcAft>
              <a:buSzPts val="1400"/>
              <a:buNone/>
              <a:defRPr sz="1800" b="0" i="0" u="none" strike="noStrike" cap="none">
                <a:solidFill>
                  <a:schemeClr val="lt2"/>
                </a:solidFill>
              </a:defRPr>
            </a:lvl3pPr>
            <a:lvl4pPr marL="0" marR="0" lvl="3" indent="0" algn="l" rtl="0">
              <a:spcBef>
                <a:spcPts val="0"/>
              </a:spcBef>
              <a:spcAft>
                <a:spcPts val="0"/>
              </a:spcAft>
              <a:buSzPts val="1400"/>
              <a:buNone/>
              <a:defRPr sz="1800" b="0" i="0" u="none" strike="noStrike" cap="none">
                <a:solidFill>
                  <a:schemeClr val="lt2"/>
                </a:solidFill>
              </a:defRPr>
            </a:lvl4pPr>
            <a:lvl5pPr marL="0" marR="0" lvl="4" indent="0" algn="l" rtl="0">
              <a:spcBef>
                <a:spcPts val="0"/>
              </a:spcBef>
              <a:spcAft>
                <a:spcPts val="0"/>
              </a:spcAft>
              <a:buSzPts val="1400"/>
              <a:buNone/>
              <a:defRPr sz="1800" b="0" i="0" u="none" strike="noStrike" cap="none">
                <a:solidFill>
                  <a:schemeClr val="lt2"/>
                </a:solidFill>
              </a:defRPr>
            </a:lvl5pPr>
            <a:lvl6pPr marL="0" marR="0" lvl="5" indent="0" algn="l" rtl="0">
              <a:spcBef>
                <a:spcPts val="0"/>
              </a:spcBef>
              <a:spcAft>
                <a:spcPts val="0"/>
              </a:spcAft>
              <a:buSzPts val="1400"/>
              <a:buNone/>
              <a:defRPr sz="1800" b="0" i="0" u="none" strike="noStrike" cap="none">
                <a:solidFill>
                  <a:schemeClr val="lt2"/>
                </a:solidFill>
              </a:defRPr>
            </a:lvl6pPr>
            <a:lvl7pPr marL="0" marR="0" lvl="6" indent="0" algn="l" rtl="0">
              <a:spcBef>
                <a:spcPts val="0"/>
              </a:spcBef>
              <a:spcAft>
                <a:spcPts val="0"/>
              </a:spcAft>
              <a:buSzPts val="1400"/>
              <a:buNone/>
              <a:defRPr sz="1800" b="0" i="0" u="none" strike="noStrike" cap="none">
                <a:solidFill>
                  <a:schemeClr val="lt2"/>
                </a:solidFill>
              </a:defRPr>
            </a:lvl7pPr>
            <a:lvl8pPr marL="0" marR="0" lvl="7" indent="0" algn="l" rtl="0">
              <a:spcBef>
                <a:spcPts val="0"/>
              </a:spcBef>
              <a:spcAft>
                <a:spcPts val="0"/>
              </a:spcAft>
              <a:buSzPts val="1400"/>
              <a:buNone/>
              <a:defRPr sz="1800" b="0" i="0" u="none" strike="noStrike" cap="none">
                <a:solidFill>
                  <a:schemeClr val="lt2"/>
                </a:solidFill>
              </a:defRPr>
            </a:lvl8pPr>
            <a:lvl9pPr marL="0" marR="0" lvl="8" indent="0" algn="l" rtl="0">
              <a:spcBef>
                <a:spcPts val="0"/>
              </a:spcBef>
              <a:spcAft>
                <a:spcPts val="0"/>
              </a:spcAft>
              <a:buSzPts val="1400"/>
              <a:buNone/>
              <a:defRPr sz="1800" b="0" i="0" u="none" strike="noStrike" cap="none">
                <a:solidFill>
                  <a:schemeClr val="lt2"/>
                </a:solidFill>
              </a:defRPr>
            </a:lvl9pPr>
          </a:lstStyle>
          <a:p>
            <a:endParaRPr/>
          </a:p>
        </p:txBody>
      </p:sp>
      <p:sp>
        <p:nvSpPr>
          <p:cNvPr id="14" name="Shape 14"/>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wrap="square" lIns="91425" tIns="91425" rIns="91425" bIns="91425" anchor="t" anchorCtr="0"/>
          <a:lstStyle>
            <a:lvl1pPr marL="0" marR="0" lvl="0" indent="0" algn="l" rtl="0">
              <a:spcBef>
                <a:spcPts val="360"/>
              </a:spcBef>
              <a:spcAft>
                <a:spcPts val="0"/>
              </a:spcAft>
              <a:buClr>
                <a:schemeClr val="accent1"/>
              </a:buClr>
              <a:buSzPts val="1800"/>
              <a:buFont typeface="Noto Sans Symbols"/>
              <a:buNone/>
              <a:defRPr sz="1800" b="0" i="0" u="none" strike="noStrike" cap="none">
                <a:solidFill>
                  <a:schemeClr val="lt1"/>
                </a:solidFill>
                <a:latin typeface="Century Gothic"/>
                <a:ea typeface="Century Gothic"/>
                <a:cs typeface="Century Gothic"/>
                <a:sym typeface="Century Gothic"/>
              </a:defRPr>
            </a:lvl1pPr>
            <a:lvl2pPr marL="457200" marR="0" lvl="1" indent="0" algn="ctr" rtl="0">
              <a:spcBef>
                <a:spcPts val="600"/>
              </a:spcBef>
              <a:spcAft>
                <a:spcPts val="0"/>
              </a:spcAft>
              <a:buClr>
                <a:schemeClr val="accent1"/>
              </a:buClr>
              <a:buSzPts val="1600"/>
              <a:buFont typeface="Noto Sans Symbols"/>
              <a:buNone/>
              <a:defRPr sz="1600" b="0" i="0" u="none" strike="noStrike" cap="none">
                <a:solidFill>
                  <a:schemeClr val="lt1"/>
                </a:solidFill>
                <a:latin typeface="Century Gothic"/>
                <a:ea typeface="Century Gothic"/>
                <a:cs typeface="Century Gothic"/>
                <a:sym typeface="Century Gothic"/>
              </a:defRPr>
            </a:lvl2pPr>
            <a:lvl3pPr marL="914400" marR="0" lvl="2" indent="0" algn="ctr"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3pPr>
            <a:lvl4pPr marL="1371600" marR="0" lvl="3" indent="0" algn="ctr" rtl="0">
              <a:spcBef>
                <a:spcPts val="60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4pPr>
            <a:lvl5pPr marL="1828800" marR="0" lvl="4" indent="0" algn="ctr" rtl="0">
              <a:spcBef>
                <a:spcPts val="60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5pPr>
            <a:lvl6pPr marL="2286000" marR="0" lvl="5" indent="0" algn="ctr" rtl="0">
              <a:spcBef>
                <a:spcPts val="60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6pPr>
            <a:lvl7pPr marL="2743200" marR="0" lvl="6" indent="0" algn="ctr" rtl="0">
              <a:spcBef>
                <a:spcPts val="60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7pPr>
            <a:lvl8pPr marL="3200400" marR="0" lvl="7" indent="0" algn="ctr" rtl="0">
              <a:spcBef>
                <a:spcPts val="60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8pPr>
            <a:lvl9pPr marL="3657600" marR="0" lvl="8" indent="0" algn="ctr" rtl="0">
              <a:spcBef>
                <a:spcPts val="600"/>
              </a:spcBef>
              <a:spcAft>
                <a:spcPts val="60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15" name="Shape 15"/>
          <p:cNvSpPr txBox="1">
            <a:spLocks noGrp="1"/>
          </p:cNvSpPr>
          <p:nvPr>
            <p:ph type="dt" idx="10"/>
          </p:nvPr>
        </p:nvSpPr>
        <p:spPr>
          <a:xfrm>
            <a:off x="9334626" y="6041362"/>
            <a:ext cx="1343706" cy="365125"/>
          </a:xfrm>
          <a:prstGeom prst="rect">
            <a:avLst/>
          </a:prstGeom>
          <a:noFill/>
          <a:ln>
            <a:noFill/>
          </a:ln>
        </p:spPr>
        <p:txBody>
          <a:bodyPr wrap="square" lIns="91425" tIns="91425" rIns="91425" bIns="91425" anchor="b" anchorCtr="0"/>
          <a:lstStyle>
            <a:lvl1pPr marL="0" marR="0" lvl="0" indent="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Shape 16"/>
          <p:cNvSpPr txBox="1">
            <a:spLocks noGrp="1"/>
          </p:cNvSpPr>
          <p:nvPr>
            <p:ph type="ftr" idx="11"/>
          </p:nvPr>
        </p:nvSpPr>
        <p:spPr>
          <a:xfrm>
            <a:off x="451514" y="6041362"/>
            <a:ext cx="8644320" cy="365125"/>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7" name="Shape 17"/>
          <p:cNvSpPr txBox="1">
            <a:spLocks noGrp="1"/>
          </p:cNvSpPr>
          <p:nvPr>
            <p:ph type="sldNum" idx="12"/>
          </p:nvPr>
        </p:nvSpPr>
        <p:spPr>
          <a:xfrm>
            <a:off x="10678331" y="5915888"/>
            <a:ext cx="1062155" cy="490599"/>
          </a:xfrm>
          <a:prstGeom prst="rect">
            <a:avLst/>
          </a:prstGeom>
          <a:noFill/>
          <a:ln>
            <a:noFill/>
          </a:ln>
        </p:spPr>
        <p:txBody>
          <a:bodyPr wrap="square" lIns="91425" tIns="45700" rIns="91425" bIns="10800" anchor="b" anchorCtr="0">
            <a:noAutofit/>
          </a:bodyPr>
          <a:lstStyle/>
          <a:p>
            <a:pPr marL="0" marR="0" lvl="0" indent="0" algn="r" rtl="0">
              <a:spcBef>
                <a:spcPts val="0"/>
              </a:spcBef>
              <a:spcAft>
                <a:spcPts val="0"/>
              </a:spcAft>
              <a:buNone/>
            </a:pPr>
            <a:fld id="{00000000-1234-1234-1234-123412341234}" type="slidenum">
              <a:rPr lang="en-IN" sz="2000" b="0" i="0" u="none" strike="noStrike" cap="none">
                <a:solidFill>
                  <a:schemeClr val="accent1"/>
                </a:solidFill>
                <a:latin typeface="Century Gothic"/>
                <a:ea typeface="Century Gothic"/>
                <a:cs typeface="Century Gothic"/>
                <a:sym typeface="Century Gothic"/>
              </a:rPr>
              <a:t>‹#›</a:t>
            </a:fld>
            <a:endParaRPr sz="2000" b="0" i="0" u="none" strike="noStrike" cap="none">
              <a:solidFill>
                <a:schemeClr val="accen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wrap="square" lIns="91425" tIns="91425" rIns="91425" bIns="91425" anchor="b" anchorCtr="0"/>
          <a:lstStyle>
            <a:lvl1pPr marL="0" marR="0" lvl="0" indent="0" algn="l" rtl="0">
              <a:spcBef>
                <a:spcPts val="0"/>
              </a:spcBef>
              <a:spcAft>
                <a:spcPts val="0"/>
              </a:spcAft>
              <a:buClr>
                <a:srgbClr val="FEFEFE"/>
              </a:buClr>
              <a:buSzPts val="2400"/>
              <a:buFont typeface="Century Gothic"/>
              <a:buNone/>
              <a:defRPr sz="24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lt2"/>
                </a:solidFill>
              </a:defRPr>
            </a:lvl2pPr>
            <a:lvl3pPr marL="0" marR="0" lvl="2" indent="0" algn="l" rtl="0">
              <a:spcBef>
                <a:spcPts val="0"/>
              </a:spcBef>
              <a:spcAft>
                <a:spcPts val="0"/>
              </a:spcAft>
              <a:buSzPts val="1400"/>
              <a:buNone/>
              <a:defRPr sz="1800" b="0" i="0" u="none" strike="noStrike" cap="none">
                <a:solidFill>
                  <a:schemeClr val="lt2"/>
                </a:solidFill>
              </a:defRPr>
            </a:lvl3pPr>
            <a:lvl4pPr marL="0" marR="0" lvl="3" indent="0" algn="l" rtl="0">
              <a:spcBef>
                <a:spcPts val="0"/>
              </a:spcBef>
              <a:spcAft>
                <a:spcPts val="0"/>
              </a:spcAft>
              <a:buSzPts val="1400"/>
              <a:buNone/>
              <a:defRPr sz="1800" b="0" i="0" u="none" strike="noStrike" cap="none">
                <a:solidFill>
                  <a:schemeClr val="lt2"/>
                </a:solidFill>
              </a:defRPr>
            </a:lvl4pPr>
            <a:lvl5pPr marL="0" marR="0" lvl="4" indent="0" algn="l" rtl="0">
              <a:spcBef>
                <a:spcPts val="0"/>
              </a:spcBef>
              <a:spcAft>
                <a:spcPts val="0"/>
              </a:spcAft>
              <a:buSzPts val="1400"/>
              <a:buNone/>
              <a:defRPr sz="1800" b="0" i="0" u="none" strike="noStrike" cap="none">
                <a:solidFill>
                  <a:schemeClr val="lt2"/>
                </a:solidFill>
              </a:defRPr>
            </a:lvl5pPr>
            <a:lvl6pPr marL="0" marR="0" lvl="5" indent="0" algn="l" rtl="0">
              <a:spcBef>
                <a:spcPts val="0"/>
              </a:spcBef>
              <a:spcAft>
                <a:spcPts val="0"/>
              </a:spcAft>
              <a:buSzPts val="1400"/>
              <a:buNone/>
              <a:defRPr sz="1800" b="0" i="0" u="none" strike="noStrike" cap="none">
                <a:solidFill>
                  <a:schemeClr val="lt2"/>
                </a:solidFill>
              </a:defRPr>
            </a:lvl6pPr>
            <a:lvl7pPr marL="0" marR="0" lvl="6" indent="0" algn="l" rtl="0">
              <a:spcBef>
                <a:spcPts val="0"/>
              </a:spcBef>
              <a:spcAft>
                <a:spcPts val="0"/>
              </a:spcAft>
              <a:buSzPts val="1400"/>
              <a:buNone/>
              <a:defRPr sz="1800" b="0" i="0" u="none" strike="noStrike" cap="none">
                <a:solidFill>
                  <a:schemeClr val="lt2"/>
                </a:solidFill>
              </a:defRPr>
            </a:lvl7pPr>
            <a:lvl8pPr marL="0" marR="0" lvl="7" indent="0" algn="l" rtl="0">
              <a:spcBef>
                <a:spcPts val="0"/>
              </a:spcBef>
              <a:spcAft>
                <a:spcPts val="0"/>
              </a:spcAft>
              <a:buSzPts val="1400"/>
              <a:buNone/>
              <a:defRPr sz="1800" b="0" i="0" u="none" strike="noStrike" cap="none">
                <a:solidFill>
                  <a:schemeClr val="lt2"/>
                </a:solidFill>
              </a:defRPr>
            </a:lvl8pPr>
            <a:lvl9pPr marL="0" marR="0" lvl="8" indent="0" algn="l" rtl="0">
              <a:spcBef>
                <a:spcPts val="0"/>
              </a:spcBef>
              <a:spcAft>
                <a:spcPts val="0"/>
              </a:spcAft>
              <a:buSzPts val="1400"/>
              <a:buNone/>
              <a:defRPr sz="1800" b="0" i="0" u="none" strike="noStrike" cap="none">
                <a:solidFill>
                  <a:schemeClr val="lt2"/>
                </a:solidFill>
              </a:defRPr>
            </a:lvl9pPr>
          </a:lstStyle>
          <a:p>
            <a:endParaRPr/>
          </a:p>
        </p:txBody>
      </p:sp>
      <p:sp>
        <p:nvSpPr>
          <p:cNvPr id="77" name="Shape 77"/>
          <p:cNvSpPr>
            <a:spLocks noGrp="1"/>
          </p:cNvSpPr>
          <p:nvPr>
            <p:ph type="pic" idx="2"/>
          </p:nvPr>
        </p:nvSpPr>
        <p:spPr>
          <a:xfrm>
            <a:off x="0" y="0"/>
            <a:ext cx="12192000" cy="4800600"/>
          </a:xfrm>
          <a:prstGeom prst="rect">
            <a:avLst/>
          </a:prstGeom>
          <a:noFill/>
          <a:ln w="9525" cap="rnd" cmpd="sng">
            <a:solidFill>
              <a:schemeClr val="lt2"/>
            </a:solidFill>
            <a:prstDash val="solid"/>
            <a:round/>
            <a:headEnd type="none" w="med" len="med"/>
            <a:tailEnd type="none" w="med" len="med"/>
          </a:ln>
          <a:effectLst>
            <a:outerShdw blurRad="50800">
              <a:srgbClr val="000000">
                <a:alpha val="40000"/>
              </a:srgbClr>
            </a:outerShdw>
          </a:effectLst>
        </p:spPr>
        <p:txBody>
          <a:bodyPr wrap="square" lIns="91425" tIns="91425" rIns="91425" bIns="91425" anchor="t" anchorCtr="0"/>
          <a:lstStyle>
            <a:lvl1pPr marL="0" marR="0" lvl="0" indent="0" algn="ctr" rtl="0">
              <a:spcBef>
                <a:spcPts val="320"/>
              </a:spcBef>
              <a:spcAft>
                <a:spcPts val="0"/>
              </a:spcAft>
              <a:buClr>
                <a:schemeClr val="accent1"/>
              </a:buClr>
              <a:buSzPts val="1600"/>
              <a:buFont typeface="Noto Sans Symbols"/>
              <a:buNone/>
              <a:defRPr sz="1600" b="0" i="0" u="none" strike="noStrike" cap="none">
                <a:solidFill>
                  <a:schemeClr val="lt1"/>
                </a:solidFill>
                <a:latin typeface="Century Gothic"/>
                <a:ea typeface="Century Gothic"/>
                <a:cs typeface="Century Gothic"/>
                <a:sym typeface="Century Gothic"/>
              </a:defRPr>
            </a:lvl1pPr>
            <a:lvl2pPr marL="742950" marR="0" lvl="1" indent="-28575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143000" marR="0" lvl="2" indent="-2286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600200" marR="0" lvl="3" indent="-2286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057400" marR="0" lvl="4" indent="-2286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400000" marR="0" lvl="5" indent="-2286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2800000" marR="0" lvl="6" indent="-2286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200000" marR="0" lvl="7" indent="-2286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3600000" marR="0" lvl="8" indent="-2286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78" name="Shape 78"/>
          <p:cNvSpPr txBox="1">
            <a:spLocks noGrp="1"/>
          </p:cNvSpPr>
          <p:nvPr>
            <p:ph type="body" idx="1"/>
          </p:nvPr>
        </p:nvSpPr>
        <p:spPr>
          <a:xfrm>
            <a:off x="810000" y="5367338"/>
            <a:ext cx="10561418" cy="493712"/>
          </a:xfrm>
          <a:prstGeom prst="rect">
            <a:avLst/>
          </a:prstGeom>
          <a:noFill/>
          <a:ln>
            <a:noFill/>
          </a:ln>
          <a:effectLst>
            <a:outerShdw blurRad="50800">
              <a:srgbClr val="000000">
                <a:alpha val="40000"/>
              </a:srgbClr>
            </a:outerShdw>
          </a:effectLst>
        </p:spPr>
        <p:txBody>
          <a:bodyPr wrap="square" lIns="91425" tIns="91425" rIns="91425" bIns="91425" anchor="ctr" anchorCtr="0"/>
          <a:lstStyle>
            <a:lvl1pPr marL="457200" marR="0" lvl="0" indent="-228600" algn="l" rtl="0">
              <a:spcBef>
                <a:spcPts val="24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60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79" name="Shape 79"/>
          <p:cNvSpPr txBox="1">
            <a:spLocks noGrp="1"/>
          </p:cNvSpPr>
          <p:nvPr>
            <p:ph type="dt" idx="10"/>
          </p:nvPr>
        </p:nvSpPr>
        <p:spPr>
          <a:xfrm>
            <a:off x="9334626" y="6041362"/>
            <a:ext cx="1343706" cy="365125"/>
          </a:xfrm>
          <a:prstGeom prst="rect">
            <a:avLst/>
          </a:prstGeom>
          <a:noFill/>
          <a:ln>
            <a:noFill/>
          </a:ln>
        </p:spPr>
        <p:txBody>
          <a:bodyPr wrap="square" lIns="91425" tIns="91425" rIns="91425" bIns="91425" anchor="b" anchorCtr="0"/>
          <a:lstStyle>
            <a:lvl1pPr marL="0" marR="0" lvl="0" indent="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0" name="Shape 80"/>
          <p:cNvSpPr txBox="1">
            <a:spLocks noGrp="1"/>
          </p:cNvSpPr>
          <p:nvPr>
            <p:ph type="ftr" idx="11"/>
          </p:nvPr>
        </p:nvSpPr>
        <p:spPr>
          <a:xfrm>
            <a:off x="451514" y="6041362"/>
            <a:ext cx="8644320" cy="365125"/>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1" name="Shape 81"/>
          <p:cNvSpPr txBox="1">
            <a:spLocks noGrp="1"/>
          </p:cNvSpPr>
          <p:nvPr>
            <p:ph type="sldNum" idx="12"/>
          </p:nvPr>
        </p:nvSpPr>
        <p:spPr>
          <a:xfrm>
            <a:off x="10678331" y="5915888"/>
            <a:ext cx="1062155" cy="490599"/>
          </a:xfrm>
          <a:prstGeom prst="rect">
            <a:avLst/>
          </a:prstGeom>
          <a:noFill/>
          <a:ln>
            <a:noFill/>
          </a:ln>
        </p:spPr>
        <p:txBody>
          <a:bodyPr wrap="square" lIns="91425" tIns="45700" rIns="91425" bIns="10800" anchor="b" anchorCtr="0">
            <a:noAutofit/>
          </a:bodyPr>
          <a:lstStyle/>
          <a:p>
            <a:pPr marL="0" marR="0" lvl="0" indent="0" algn="r" rtl="0">
              <a:spcBef>
                <a:spcPts val="0"/>
              </a:spcBef>
              <a:spcAft>
                <a:spcPts val="0"/>
              </a:spcAft>
              <a:buNone/>
            </a:pPr>
            <a:fld id="{00000000-1234-1234-1234-123412341234}" type="slidenum">
              <a:rPr lang="en-IN" sz="2000">
                <a:solidFill>
                  <a:schemeClr val="accent1"/>
                </a:solidFill>
                <a:latin typeface="Century Gothic"/>
                <a:ea typeface="Century Gothic"/>
                <a:cs typeface="Century Gothic"/>
                <a:sym typeface="Century Gothic"/>
              </a:rPr>
              <a:t>‹#›</a:t>
            </a:fld>
            <a:endParaRPr sz="2000">
              <a:solidFill>
                <a:schemeClr val="accent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2"/>
        <p:cNvGrpSpPr/>
        <p:nvPr/>
      </p:nvGrpSpPr>
      <p:grpSpPr>
        <a:xfrm>
          <a:off x="0" y="0"/>
          <a:ext cx="0" cy="0"/>
          <a:chOff x="0" y="0"/>
          <a:chExt cx="0" cy="0"/>
        </a:xfrm>
      </p:grpSpPr>
      <p:sp>
        <p:nvSpPr>
          <p:cNvPr id="83" name="Shape 83"/>
          <p:cNvSpPr/>
          <p:nvPr/>
        </p:nvSpPr>
        <p:spPr>
          <a:xfrm>
            <a:off x="631697" y="1081456"/>
            <a:ext cx="6332416" cy="3239188"/>
          </a:xfrm>
          <a:custGeom>
            <a:avLst/>
            <a:gdLst/>
            <a:ahLst/>
            <a:cxnLst/>
            <a:rect l="0" t="0" r="0" b="0"/>
            <a:pathLst>
              <a:path w="120000" h="120000" extrusionOk="0">
                <a:moveTo>
                  <a:pt x="118439" y="0"/>
                </a:moveTo>
                <a:lnTo>
                  <a:pt x="1560" y="0"/>
                </a:lnTo>
                <a:lnTo>
                  <a:pt x="1560" y="0"/>
                </a:lnTo>
                <a:lnTo>
                  <a:pt x="1205" y="0"/>
                </a:lnTo>
                <a:lnTo>
                  <a:pt x="921" y="207"/>
                </a:lnTo>
                <a:lnTo>
                  <a:pt x="709" y="415"/>
                </a:lnTo>
                <a:lnTo>
                  <a:pt x="425" y="623"/>
                </a:lnTo>
                <a:lnTo>
                  <a:pt x="283" y="1039"/>
                </a:lnTo>
                <a:lnTo>
                  <a:pt x="141" y="1351"/>
                </a:lnTo>
                <a:lnTo>
                  <a:pt x="0" y="1767"/>
                </a:lnTo>
                <a:lnTo>
                  <a:pt x="0" y="2287"/>
                </a:lnTo>
                <a:lnTo>
                  <a:pt x="0" y="107937"/>
                </a:lnTo>
                <a:lnTo>
                  <a:pt x="0" y="107937"/>
                </a:lnTo>
                <a:lnTo>
                  <a:pt x="0" y="108457"/>
                </a:lnTo>
                <a:lnTo>
                  <a:pt x="141" y="108873"/>
                </a:lnTo>
                <a:lnTo>
                  <a:pt x="283" y="109185"/>
                </a:lnTo>
                <a:lnTo>
                  <a:pt x="425" y="109601"/>
                </a:lnTo>
                <a:lnTo>
                  <a:pt x="709" y="109809"/>
                </a:lnTo>
                <a:lnTo>
                  <a:pt x="921" y="110017"/>
                </a:lnTo>
                <a:lnTo>
                  <a:pt x="1205" y="110225"/>
                </a:lnTo>
                <a:lnTo>
                  <a:pt x="1560" y="110225"/>
                </a:lnTo>
                <a:lnTo>
                  <a:pt x="16808" y="110225"/>
                </a:lnTo>
                <a:lnTo>
                  <a:pt x="23049" y="119376"/>
                </a:lnTo>
                <a:lnTo>
                  <a:pt x="23049" y="119376"/>
                </a:lnTo>
                <a:lnTo>
                  <a:pt x="23262" y="119584"/>
                </a:lnTo>
                <a:lnTo>
                  <a:pt x="23546" y="119792"/>
                </a:lnTo>
                <a:lnTo>
                  <a:pt x="23829" y="120000"/>
                </a:lnTo>
                <a:lnTo>
                  <a:pt x="24113" y="120000"/>
                </a:lnTo>
                <a:lnTo>
                  <a:pt x="24397" y="120000"/>
                </a:lnTo>
                <a:lnTo>
                  <a:pt x="24680" y="119792"/>
                </a:lnTo>
                <a:lnTo>
                  <a:pt x="24964" y="119584"/>
                </a:lnTo>
                <a:lnTo>
                  <a:pt x="25177" y="119376"/>
                </a:lnTo>
                <a:lnTo>
                  <a:pt x="31418" y="110225"/>
                </a:lnTo>
                <a:lnTo>
                  <a:pt x="118439" y="110225"/>
                </a:lnTo>
                <a:lnTo>
                  <a:pt x="118439" y="110225"/>
                </a:lnTo>
                <a:lnTo>
                  <a:pt x="118794" y="110225"/>
                </a:lnTo>
                <a:lnTo>
                  <a:pt x="119078" y="110017"/>
                </a:lnTo>
                <a:lnTo>
                  <a:pt x="119290" y="109809"/>
                </a:lnTo>
                <a:lnTo>
                  <a:pt x="119574" y="109601"/>
                </a:lnTo>
                <a:lnTo>
                  <a:pt x="119716" y="109185"/>
                </a:lnTo>
                <a:lnTo>
                  <a:pt x="119858" y="108873"/>
                </a:lnTo>
                <a:lnTo>
                  <a:pt x="120000" y="108457"/>
                </a:lnTo>
                <a:lnTo>
                  <a:pt x="120000" y="107937"/>
                </a:lnTo>
                <a:lnTo>
                  <a:pt x="120000" y="2287"/>
                </a:lnTo>
                <a:lnTo>
                  <a:pt x="120000" y="2287"/>
                </a:lnTo>
                <a:lnTo>
                  <a:pt x="120000" y="1767"/>
                </a:lnTo>
                <a:lnTo>
                  <a:pt x="119858" y="1351"/>
                </a:lnTo>
                <a:lnTo>
                  <a:pt x="119716" y="1039"/>
                </a:lnTo>
                <a:lnTo>
                  <a:pt x="119574" y="623"/>
                </a:lnTo>
                <a:lnTo>
                  <a:pt x="119290" y="415"/>
                </a:lnTo>
                <a:lnTo>
                  <a:pt x="119078" y="207"/>
                </a:lnTo>
                <a:lnTo>
                  <a:pt x="118794" y="0"/>
                </a:lnTo>
                <a:lnTo>
                  <a:pt x="118439" y="0"/>
                </a:lnTo>
                <a:lnTo>
                  <a:pt x="118439" y="0"/>
                </a:lnTo>
                <a:close/>
              </a:path>
            </a:pathLst>
          </a:custGeom>
          <a:blipFill rotWithShape="1">
            <a:blip r:embed="rId2">
              <a:alphaModFix/>
            </a:blip>
            <a:tile tx="0" ty="0" sx="100000" sy="100000" flip="none" algn="tl"/>
          </a:blipFill>
          <a:ln w="9525" cap="rnd" cmpd="sng">
            <a:solidFill>
              <a:schemeClr val="accent1"/>
            </a:solidFill>
            <a:prstDash val="solid"/>
            <a:round/>
            <a:headEnd type="none" w="med" len="med"/>
            <a:tailEnd type="none" w="med" len="med"/>
          </a:ln>
        </p:spPr>
      </p:sp>
      <p:sp>
        <p:nvSpPr>
          <p:cNvPr id="84" name="Shape 84"/>
          <p:cNvSpPr txBox="1">
            <a:spLocks noGrp="1"/>
          </p:cNvSpPr>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wrap="square" lIns="91425" tIns="91425" rIns="91425" bIns="91425" anchor="b" anchorCtr="0"/>
          <a:lstStyle>
            <a:lvl1pPr marL="0" marR="0" lvl="0" indent="0" algn="l" rtl="0">
              <a:spcBef>
                <a:spcPts val="0"/>
              </a:spcBef>
              <a:spcAft>
                <a:spcPts val="0"/>
              </a:spcAft>
              <a:buClr>
                <a:srgbClr val="FEFEFE"/>
              </a:buClr>
              <a:buSzPts val="4200"/>
              <a:buFont typeface="Century Gothic"/>
              <a:buNone/>
              <a:defRPr sz="4200" b="1" i="0" u="none" strike="noStrike" cap="none">
                <a:solidFill>
                  <a:srgbClr val="FEFEFE"/>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lt2"/>
                </a:solidFill>
              </a:defRPr>
            </a:lvl2pPr>
            <a:lvl3pPr marL="0" marR="0" lvl="2" indent="0" algn="l" rtl="0">
              <a:spcBef>
                <a:spcPts val="0"/>
              </a:spcBef>
              <a:spcAft>
                <a:spcPts val="0"/>
              </a:spcAft>
              <a:buSzPts val="1400"/>
              <a:buNone/>
              <a:defRPr sz="1800" b="0" i="0" u="none" strike="noStrike" cap="none">
                <a:solidFill>
                  <a:schemeClr val="lt2"/>
                </a:solidFill>
              </a:defRPr>
            </a:lvl3pPr>
            <a:lvl4pPr marL="0" marR="0" lvl="3" indent="0" algn="l" rtl="0">
              <a:spcBef>
                <a:spcPts val="0"/>
              </a:spcBef>
              <a:spcAft>
                <a:spcPts val="0"/>
              </a:spcAft>
              <a:buSzPts val="1400"/>
              <a:buNone/>
              <a:defRPr sz="1800" b="0" i="0" u="none" strike="noStrike" cap="none">
                <a:solidFill>
                  <a:schemeClr val="lt2"/>
                </a:solidFill>
              </a:defRPr>
            </a:lvl4pPr>
            <a:lvl5pPr marL="0" marR="0" lvl="4" indent="0" algn="l" rtl="0">
              <a:spcBef>
                <a:spcPts val="0"/>
              </a:spcBef>
              <a:spcAft>
                <a:spcPts val="0"/>
              </a:spcAft>
              <a:buSzPts val="1400"/>
              <a:buNone/>
              <a:defRPr sz="1800" b="0" i="0" u="none" strike="noStrike" cap="none">
                <a:solidFill>
                  <a:schemeClr val="lt2"/>
                </a:solidFill>
              </a:defRPr>
            </a:lvl5pPr>
            <a:lvl6pPr marL="0" marR="0" lvl="5" indent="0" algn="l" rtl="0">
              <a:spcBef>
                <a:spcPts val="0"/>
              </a:spcBef>
              <a:spcAft>
                <a:spcPts val="0"/>
              </a:spcAft>
              <a:buSzPts val="1400"/>
              <a:buNone/>
              <a:defRPr sz="1800" b="0" i="0" u="none" strike="noStrike" cap="none">
                <a:solidFill>
                  <a:schemeClr val="lt2"/>
                </a:solidFill>
              </a:defRPr>
            </a:lvl6pPr>
            <a:lvl7pPr marL="0" marR="0" lvl="6" indent="0" algn="l" rtl="0">
              <a:spcBef>
                <a:spcPts val="0"/>
              </a:spcBef>
              <a:spcAft>
                <a:spcPts val="0"/>
              </a:spcAft>
              <a:buSzPts val="1400"/>
              <a:buNone/>
              <a:defRPr sz="1800" b="0" i="0" u="none" strike="noStrike" cap="none">
                <a:solidFill>
                  <a:schemeClr val="lt2"/>
                </a:solidFill>
              </a:defRPr>
            </a:lvl7pPr>
            <a:lvl8pPr marL="0" marR="0" lvl="7" indent="0" algn="l" rtl="0">
              <a:spcBef>
                <a:spcPts val="0"/>
              </a:spcBef>
              <a:spcAft>
                <a:spcPts val="0"/>
              </a:spcAft>
              <a:buSzPts val="1400"/>
              <a:buNone/>
              <a:defRPr sz="1800" b="0" i="0" u="none" strike="noStrike" cap="none">
                <a:solidFill>
                  <a:schemeClr val="lt2"/>
                </a:solidFill>
              </a:defRPr>
            </a:lvl8pPr>
            <a:lvl9pPr marL="0" marR="0" lvl="8" indent="0" algn="l" rtl="0">
              <a:spcBef>
                <a:spcPts val="0"/>
              </a:spcBef>
              <a:spcAft>
                <a:spcPts val="0"/>
              </a:spcAft>
              <a:buSzPts val="1400"/>
              <a:buNone/>
              <a:defRPr sz="1800" b="0" i="0" u="none" strike="noStrike" cap="none">
                <a:solidFill>
                  <a:schemeClr val="lt2"/>
                </a:solidFill>
              </a:defRPr>
            </a:lvl9pPr>
          </a:lstStyle>
          <a:p>
            <a:endParaRPr/>
          </a:p>
        </p:txBody>
      </p:sp>
      <p:sp>
        <p:nvSpPr>
          <p:cNvPr id="85" name="Shape 85"/>
          <p:cNvSpPr txBox="1">
            <a:spLocks noGrp="1"/>
          </p:cNvSpPr>
          <p:nvPr>
            <p:ph type="body" idx="1"/>
          </p:nvPr>
        </p:nvSpPr>
        <p:spPr>
          <a:xfrm>
            <a:off x="853190" y="4443680"/>
            <a:ext cx="5891636" cy="713241"/>
          </a:xfrm>
          <a:prstGeom prst="rect">
            <a:avLst/>
          </a:prstGeom>
          <a:noFill/>
          <a:ln>
            <a:noFill/>
          </a:ln>
          <a:effectLst>
            <a:outerShdw blurRad="50800">
              <a:srgbClr val="000000">
                <a:alpha val="40000"/>
              </a:srgbClr>
            </a:outerShdw>
          </a:effectLst>
        </p:spPr>
        <p:txBody>
          <a:bodyPr wrap="square" lIns="91425" tIns="91425" rIns="91425" bIns="91425" anchor="t" anchorCtr="0"/>
          <a:lstStyle>
            <a:lvl1pPr marL="457200" marR="0" lvl="0" indent="-228600" algn="l" rtl="0">
              <a:spcBef>
                <a:spcPts val="360"/>
              </a:spcBef>
              <a:spcAft>
                <a:spcPts val="0"/>
              </a:spcAft>
              <a:buClr>
                <a:schemeClr val="accent1"/>
              </a:buClr>
              <a:buSzPts val="1800"/>
              <a:buFont typeface="Noto Sans Symbols"/>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600"/>
              </a:spcBef>
              <a:spcAft>
                <a:spcPts val="0"/>
              </a:spcAft>
              <a:buClr>
                <a:schemeClr val="accent1"/>
              </a:buClr>
              <a:buSzPts val="1800"/>
              <a:buFont typeface="Noto Sans Symbols"/>
              <a:buNone/>
              <a:defRPr sz="18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600"/>
              <a:buFont typeface="Noto Sans Symbols"/>
              <a:buNone/>
              <a:defRPr sz="16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86" name="Shape 86"/>
          <p:cNvSpPr txBox="1">
            <a:spLocks noGrp="1"/>
          </p:cNvSpPr>
          <p:nvPr>
            <p:ph type="body" idx="2"/>
          </p:nvPr>
        </p:nvSpPr>
        <p:spPr>
          <a:xfrm>
            <a:off x="7574642" y="1081456"/>
            <a:ext cx="3810001" cy="4075465"/>
          </a:xfrm>
          <a:prstGeom prst="rect">
            <a:avLst/>
          </a:prstGeom>
          <a:noFill/>
          <a:ln>
            <a:noFill/>
          </a:ln>
          <a:effectLst>
            <a:outerShdw blurRad="50800">
              <a:srgbClr val="000000">
                <a:alpha val="40000"/>
              </a:srgbClr>
            </a:outerShdw>
          </a:effectLst>
        </p:spPr>
        <p:txBody>
          <a:bodyPr wrap="square" lIns="91425" tIns="91425" rIns="91425" bIns="91425" anchor="t" anchorCtr="0"/>
          <a:lstStyle>
            <a:lvl1pPr marL="457200" marR="0" lvl="0" indent="-228600" algn="l" rtl="0">
              <a:spcBef>
                <a:spcPts val="360"/>
              </a:spcBef>
              <a:spcAft>
                <a:spcPts val="0"/>
              </a:spcAft>
              <a:buClr>
                <a:schemeClr val="accent1"/>
              </a:buClr>
              <a:buSzPts val="1800"/>
              <a:buFont typeface="Noto Sans Symbols"/>
              <a:buNone/>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87" name="Shape 87"/>
          <p:cNvSpPr txBox="1">
            <a:spLocks noGrp="1"/>
          </p:cNvSpPr>
          <p:nvPr>
            <p:ph type="dt" idx="10"/>
          </p:nvPr>
        </p:nvSpPr>
        <p:spPr>
          <a:xfrm>
            <a:off x="9334626" y="6041362"/>
            <a:ext cx="1343706" cy="365125"/>
          </a:xfrm>
          <a:prstGeom prst="rect">
            <a:avLst/>
          </a:prstGeom>
          <a:noFill/>
          <a:ln>
            <a:noFill/>
          </a:ln>
        </p:spPr>
        <p:txBody>
          <a:bodyPr wrap="square" lIns="91425" tIns="91425" rIns="91425" bIns="91425" anchor="b" anchorCtr="0"/>
          <a:lstStyle>
            <a:lvl1pPr marL="0" marR="0" lvl="0" indent="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8" name="Shape 88"/>
          <p:cNvSpPr txBox="1">
            <a:spLocks noGrp="1"/>
          </p:cNvSpPr>
          <p:nvPr>
            <p:ph type="ftr" idx="11"/>
          </p:nvPr>
        </p:nvSpPr>
        <p:spPr>
          <a:xfrm>
            <a:off x="451514" y="6041362"/>
            <a:ext cx="8644320" cy="365125"/>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9" name="Shape 89"/>
          <p:cNvSpPr txBox="1">
            <a:spLocks noGrp="1"/>
          </p:cNvSpPr>
          <p:nvPr>
            <p:ph type="sldNum" idx="12"/>
          </p:nvPr>
        </p:nvSpPr>
        <p:spPr>
          <a:xfrm>
            <a:off x="10678331" y="5915888"/>
            <a:ext cx="1062155" cy="490599"/>
          </a:xfrm>
          <a:prstGeom prst="rect">
            <a:avLst/>
          </a:prstGeom>
          <a:noFill/>
          <a:ln>
            <a:noFill/>
          </a:ln>
        </p:spPr>
        <p:txBody>
          <a:bodyPr wrap="square" lIns="91425" tIns="45700" rIns="91425" bIns="10800" anchor="b" anchorCtr="0">
            <a:noAutofit/>
          </a:bodyPr>
          <a:lstStyle/>
          <a:p>
            <a:pPr marL="0" marR="0" lvl="0" indent="0" algn="r" rtl="0">
              <a:spcBef>
                <a:spcPts val="0"/>
              </a:spcBef>
              <a:spcAft>
                <a:spcPts val="0"/>
              </a:spcAft>
              <a:buNone/>
            </a:pPr>
            <a:fld id="{00000000-1234-1234-1234-123412341234}" type="slidenum">
              <a:rPr lang="en-IN" sz="2000">
                <a:solidFill>
                  <a:schemeClr val="accent1"/>
                </a:solidFill>
                <a:latin typeface="Century Gothic"/>
                <a:ea typeface="Century Gothic"/>
                <a:cs typeface="Century Gothic"/>
                <a:sym typeface="Century Gothic"/>
              </a:rPr>
              <a:t>‹#›</a:t>
            </a:fld>
            <a:endParaRPr sz="2000">
              <a:solidFill>
                <a:schemeClr val="accent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90"/>
        <p:cNvGrpSpPr/>
        <p:nvPr/>
      </p:nvGrpSpPr>
      <p:grpSpPr>
        <a:xfrm>
          <a:off x="0" y="0"/>
          <a:ext cx="0" cy="0"/>
          <a:chOff x="0" y="0"/>
          <a:chExt cx="0" cy="0"/>
        </a:xfrm>
      </p:grpSpPr>
      <p:sp>
        <p:nvSpPr>
          <p:cNvPr id="91" name="Shape 91"/>
          <p:cNvSpPr/>
          <p:nvPr/>
        </p:nvSpPr>
        <p:spPr>
          <a:xfrm>
            <a:off x="1140884" y="2286585"/>
            <a:ext cx="4895115" cy="2503972"/>
          </a:xfrm>
          <a:custGeom>
            <a:avLst/>
            <a:gdLst/>
            <a:ahLst/>
            <a:cxnLst/>
            <a:rect l="0" t="0" r="0" b="0"/>
            <a:pathLst>
              <a:path w="120000" h="120000" extrusionOk="0">
                <a:moveTo>
                  <a:pt x="118439" y="0"/>
                </a:moveTo>
                <a:lnTo>
                  <a:pt x="1560" y="0"/>
                </a:lnTo>
                <a:lnTo>
                  <a:pt x="1560" y="0"/>
                </a:lnTo>
                <a:lnTo>
                  <a:pt x="1205" y="0"/>
                </a:lnTo>
                <a:lnTo>
                  <a:pt x="921" y="207"/>
                </a:lnTo>
                <a:lnTo>
                  <a:pt x="709" y="415"/>
                </a:lnTo>
                <a:lnTo>
                  <a:pt x="425" y="623"/>
                </a:lnTo>
                <a:lnTo>
                  <a:pt x="283" y="1039"/>
                </a:lnTo>
                <a:lnTo>
                  <a:pt x="141" y="1351"/>
                </a:lnTo>
                <a:lnTo>
                  <a:pt x="0" y="1767"/>
                </a:lnTo>
                <a:lnTo>
                  <a:pt x="0" y="2287"/>
                </a:lnTo>
                <a:lnTo>
                  <a:pt x="0" y="107937"/>
                </a:lnTo>
                <a:lnTo>
                  <a:pt x="0" y="107937"/>
                </a:lnTo>
                <a:lnTo>
                  <a:pt x="0" y="108457"/>
                </a:lnTo>
                <a:lnTo>
                  <a:pt x="141" y="108873"/>
                </a:lnTo>
                <a:lnTo>
                  <a:pt x="283" y="109185"/>
                </a:lnTo>
                <a:lnTo>
                  <a:pt x="425" y="109601"/>
                </a:lnTo>
                <a:lnTo>
                  <a:pt x="709" y="109809"/>
                </a:lnTo>
                <a:lnTo>
                  <a:pt x="921" y="110017"/>
                </a:lnTo>
                <a:lnTo>
                  <a:pt x="1205" y="110225"/>
                </a:lnTo>
                <a:lnTo>
                  <a:pt x="1560" y="110225"/>
                </a:lnTo>
                <a:lnTo>
                  <a:pt x="16808" y="110225"/>
                </a:lnTo>
                <a:lnTo>
                  <a:pt x="23049" y="119376"/>
                </a:lnTo>
                <a:lnTo>
                  <a:pt x="23049" y="119376"/>
                </a:lnTo>
                <a:lnTo>
                  <a:pt x="23262" y="119584"/>
                </a:lnTo>
                <a:lnTo>
                  <a:pt x="23546" y="119792"/>
                </a:lnTo>
                <a:lnTo>
                  <a:pt x="23829" y="120000"/>
                </a:lnTo>
                <a:lnTo>
                  <a:pt x="24113" y="120000"/>
                </a:lnTo>
                <a:lnTo>
                  <a:pt x="24397" y="120000"/>
                </a:lnTo>
                <a:lnTo>
                  <a:pt x="24680" y="119792"/>
                </a:lnTo>
                <a:lnTo>
                  <a:pt x="24964" y="119584"/>
                </a:lnTo>
                <a:lnTo>
                  <a:pt x="25177" y="119376"/>
                </a:lnTo>
                <a:lnTo>
                  <a:pt x="31418" y="110225"/>
                </a:lnTo>
                <a:lnTo>
                  <a:pt x="118439" y="110225"/>
                </a:lnTo>
                <a:lnTo>
                  <a:pt x="118439" y="110225"/>
                </a:lnTo>
                <a:lnTo>
                  <a:pt x="118794" y="110225"/>
                </a:lnTo>
                <a:lnTo>
                  <a:pt x="119078" y="110017"/>
                </a:lnTo>
                <a:lnTo>
                  <a:pt x="119290" y="109809"/>
                </a:lnTo>
                <a:lnTo>
                  <a:pt x="119574" y="109601"/>
                </a:lnTo>
                <a:lnTo>
                  <a:pt x="119716" y="109185"/>
                </a:lnTo>
                <a:lnTo>
                  <a:pt x="119858" y="108873"/>
                </a:lnTo>
                <a:lnTo>
                  <a:pt x="120000" y="108457"/>
                </a:lnTo>
                <a:lnTo>
                  <a:pt x="120000" y="107937"/>
                </a:lnTo>
                <a:lnTo>
                  <a:pt x="120000" y="2287"/>
                </a:lnTo>
                <a:lnTo>
                  <a:pt x="120000" y="2287"/>
                </a:lnTo>
                <a:lnTo>
                  <a:pt x="120000" y="1767"/>
                </a:lnTo>
                <a:lnTo>
                  <a:pt x="119858" y="1351"/>
                </a:lnTo>
                <a:lnTo>
                  <a:pt x="119716" y="1039"/>
                </a:lnTo>
                <a:lnTo>
                  <a:pt x="119574" y="623"/>
                </a:lnTo>
                <a:lnTo>
                  <a:pt x="119290" y="415"/>
                </a:lnTo>
                <a:lnTo>
                  <a:pt x="119078" y="207"/>
                </a:lnTo>
                <a:lnTo>
                  <a:pt x="118794" y="0"/>
                </a:lnTo>
                <a:lnTo>
                  <a:pt x="118439" y="0"/>
                </a:lnTo>
                <a:lnTo>
                  <a:pt x="118439" y="0"/>
                </a:lnTo>
                <a:close/>
              </a:path>
            </a:pathLst>
          </a:custGeom>
          <a:blipFill rotWithShape="1">
            <a:blip r:embed="rId2">
              <a:alphaModFix/>
            </a:blip>
            <a:tile tx="0" ty="0" sx="100000" sy="100000" flip="none" algn="tl"/>
          </a:blipFill>
          <a:ln w="9525" cap="rnd" cmpd="sng">
            <a:solidFill>
              <a:schemeClr val="accent1"/>
            </a:solidFill>
            <a:prstDash val="solid"/>
            <a:round/>
            <a:headEnd type="none" w="med" len="med"/>
            <a:tailEnd type="none" w="med" len="med"/>
          </a:ln>
        </p:spPr>
      </p:sp>
      <p:sp>
        <p:nvSpPr>
          <p:cNvPr id="92" name="Shape 92"/>
          <p:cNvSpPr txBox="1">
            <a:spLocks noGrp="1"/>
          </p:cNvSpPr>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wrap="square" lIns="91425" tIns="91425" rIns="91425" bIns="91425" anchor="b" anchorCtr="0"/>
          <a:lstStyle>
            <a:lvl1pPr marL="0" marR="0" lvl="0" indent="0" algn="l" rtl="0">
              <a:spcBef>
                <a:spcPts val="0"/>
              </a:spcBef>
              <a:spcAft>
                <a:spcPts val="0"/>
              </a:spcAft>
              <a:buClr>
                <a:srgbClr val="FEFEFE"/>
              </a:buClr>
              <a:buSzPts val="3200"/>
              <a:buFont typeface="Century Gothic"/>
              <a:buNone/>
              <a:defRPr sz="3200" b="1" i="0" u="none" strike="noStrike" cap="none">
                <a:solidFill>
                  <a:srgbClr val="FEFEFE"/>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lt2"/>
                </a:solidFill>
              </a:defRPr>
            </a:lvl2pPr>
            <a:lvl3pPr marL="0" marR="0" lvl="2" indent="0" algn="l" rtl="0">
              <a:spcBef>
                <a:spcPts val="0"/>
              </a:spcBef>
              <a:spcAft>
                <a:spcPts val="0"/>
              </a:spcAft>
              <a:buSzPts val="1400"/>
              <a:buNone/>
              <a:defRPr sz="1800" b="0" i="0" u="none" strike="noStrike" cap="none">
                <a:solidFill>
                  <a:schemeClr val="lt2"/>
                </a:solidFill>
              </a:defRPr>
            </a:lvl3pPr>
            <a:lvl4pPr marL="0" marR="0" lvl="3" indent="0" algn="l" rtl="0">
              <a:spcBef>
                <a:spcPts val="0"/>
              </a:spcBef>
              <a:spcAft>
                <a:spcPts val="0"/>
              </a:spcAft>
              <a:buSzPts val="1400"/>
              <a:buNone/>
              <a:defRPr sz="1800" b="0" i="0" u="none" strike="noStrike" cap="none">
                <a:solidFill>
                  <a:schemeClr val="lt2"/>
                </a:solidFill>
              </a:defRPr>
            </a:lvl4pPr>
            <a:lvl5pPr marL="0" marR="0" lvl="4" indent="0" algn="l" rtl="0">
              <a:spcBef>
                <a:spcPts val="0"/>
              </a:spcBef>
              <a:spcAft>
                <a:spcPts val="0"/>
              </a:spcAft>
              <a:buSzPts val="1400"/>
              <a:buNone/>
              <a:defRPr sz="1800" b="0" i="0" u="none" strike="noStrike" cap="none">
                <a:solidFill>
                  <a:schemeClr val="lt2"/>
                </a:solidFill>
              </a:defRPr>
            </a:lvl5pPr>
            <a:lvl6pPr marL="0" marR="0" lvl="5" indent="0" algn="l" rtl="0">
              <a:spcBef>
                <a:spcPts val="0"/>
              </a:spcBef>
              <a:spcAft>
                <a:spcPts val="0"/>
              </a:spcAft>
              <a:buSzPts val="1400"/>
              <a:buNone/>
              <a:defRPr sz="1800" b="0" i="0" u="none" strike="noStrike" cap="none">
                <a:solidFill>
                  <a:schemeClr val="lt2"/>
                </a:solidFill>
              </a:defRPr>
            </a:lvl6pPr>
            <a:lvl7pPr marL="0" marR="0" lvl="6" indent="0" algn="l" rtl="0">
              <a:spcBef>
                <a:spcPts val="0"/>
              </a:spcBef>
              <a:spcAft>
                <a:spcPts val="0"/>
              </a:spcAft>
              <a:buSzPts val="1400"/>
              <a:buNone/>
              <a:defRPr sz="1800" b="0" i="0" u="none" strike="noStrike" cap="none">
                <a:solidFill>
                  <a:schemeClr val="lt2"/>
                </a:solidFill>
              </a:defRPr>
            </a:lvl7pPr>
            <a:lvl8pPr marL="0" marR="0" lvl="7" indent="0" algn="l" rtl="0">
              <a:spcBef>
                <a:spcPts val="0"/>
              </a:spcBef>
              <a:spcAft>
                <a:spcPts val="0"/>
              </a:spcAft>
              <a:buSzPts val="1400"/>
              <a:buNone/>
              <a:defRPr sz="1800" b="0" i="0" u="none" strike="noStrike" cap="none">
                <a:solidFill>
                  <a:schemeClr val="lt2"/>
                </a:solidFill>
              </a:defRPr>
            </a:lvl8pPr>
            <a:lvl9pPr marL="0" marR="0" lvl="8" indent="0" algn="l" rtl="0">
              <a:spcBef>
                <a:spcPts val="0"/>
              </a:spcBef>
              <a:spcAft>
                <a:spcPts val="0"/>
              </a:spcAft>
              <a:buSzPts val="1400"/>
              <a:buNone/>
              <a:defRPr sz="1800" b="0" i="0" u="none" strike="noStrike" cap="none">
                <a:solidFill>
                  <a:schemeClr val="lt2"/>
                </a:solidFill>
              </a:defRPr>
            </a:lvl9pPr>
          </a:lstStyle>
          <a:p>
            <a:endParaRPr/>
          </a:p>
        </p:txBody>
      </p:sp>
      <p:sp>
        <p:nvSpPr>
          <p:cNvPr id="93" name="Shape 93"/>
          <p:cNvSpPr txBox="1">
            <a:spLocks noGrp="1"/>
          </p:cNvSpPr>
          <p:nvPr>
            <p:ph type="body" idx="1"/>
          </p:nvPr>
        </p:nvSpPr>
        <p:spPr>
          <a:xfrm>
            <a:off x="6156000" y="2286000"/>
            <a:ext cx="4880300" cy="2295525"/>
          </a:xfrm>
          <a:prstGeom prst="rect">
            <a:avLst/>
          </a:prstGeom>
          <a:noFill/>
          <a:ln>
            <a:noFill/>
          </a:ln>
          <a:effectLst>
            <a:outerShdw blurRad="50800">
              <a:srgbClr val="000000">
                <a:alpha val="40000"/>
              </a:srgbClr>
            </a:outerShdw>
          </a:effectLst>
        </p:spPr>
        <p:txBody>
          <a:bodyPr wrap="square" lIns="91425" tIns="91425" rIns="91425" bIns="91425" anchor="t" anchorCtr="0"/>
          <a:lstStyle>
            <a:lvl1pPr marL="457200" marR="0" lvl="0" indent="-228600" algn="l" rtl="0">
              <a:spcBef>
                <a:spcPts val="360"/>
              </a:spcBef>
              <a:spcAft>
                <a:spcPts val="0"/>
              </a:spcAft>
              <a:buClr>
                <a:schemeClr val="accent1"/>
              </a:buClr>
              <a:buSzPts val="1800"/>
              <a:buFont typeface="Noto Sans Symbols"/>
              <a:buNone/>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94" name="Shape 94"/>
          <p:cNvSpPr txBox="1">
            <a:spLocks noGrp="1"/>
          </p:cNvSpPr>
          <p:nvPr>
            <p:ph type="dt" idx="10"/>
          </p:nvPr>
        </p:nvSpPr>
        <p:spPr>
          <a:xfrm>
            <a:off x="9334626" y="6041362"/>
            <a:ext cx="1343706" cy="365125"/>
          </a:xfrm>
          <a:prstGeom prst="rect">
            <a:avLst/>
          </a:prstGeom>
          <a:noFill/>
          <a:ln>
            <a:noFill/>
          </a:ln>
        </p:spPr>
        <p:txBody>
          <a:bodyPr wrap="square" lIns="91425" tIns="91425" rIns="91425" bIns="91425" anchor="b" anchorCtr="0"/>
          <a:lstStyle>
            <a:lvl1pPr marL="0" marR="0" lvl="0" indent="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5" name="Shape 95"/>
          <p:cNvSpPr txBox="1">
            <a:spLocks noGrp="1"/>
          </p:cNvSpPr>
          <p:nvPr>
            <p:ph type="ftr" idx="11"/>
          </p:nvPr>
        </p:nvSpPr>
        <p:spPr>
          <a:xfrm>
            <a:off x="451514" y="6041362"/>
            <a:ext cx="8644320" cy="365125"/>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6" name="Shape 96"/>
          <p:cNvSpPr txBox="1">
            <a:spLocks noGrp="1"/>
          </p:cNvSpPr>
          <p:nvPr>
            <p:ph type="sldNum" idx="12"/>
          </p:nvPr>
        </p:nvSpPr>
        <p:spPr>
          <a:xfrm>
            <a:off x="10678331" y="5915888"/>
            <a:ext cx="1062155" cy="490599"/>
          </a:xfrm>
          <a:prstGeom prst="rect">
            <a:avLst/>
          </a:prstGeom>
          <a:noFill/>
          <a:ln>
            <a:noFill/>
          </a:ln>
        </p:spPr>
        <p:txBody>
          <a:bodyPr wrap="square" lIns="91425" tIns="45700" rIns="91425" bIns="10800" anchor="b" anchorCtr="0">
            <a:noAutofit/>
          </a:bodyPr>
          <a:lstStyle/>
          <a:p>
            <a:pPr marL="0" marR="0" lvl="0" indent="0" algn="r" rtl="0">
              <a:spcBef>
                <a:spcPts val="0"/>
              </a:spcBef>
              <a:spcAft>
                <a:spcPts val="0"/>
              </a:spcAft>
              <a:buNone/>
            </a:pPr>
            <a:fld id="{00000000-1234-1234-1234-123412341234}" type="slidenum">
              <a:rPr lang="en-IN" sz="2000">
                <a:solidFill>
                  <a:schemeClr val="accent1"/>
                </a:solidFill>
                <a:latin typeface="Century Gothic"/>
                <a:ea typeface="Century Gothic"/>
                <a:cs typeface="Century Gothic"/>
                <a:sym typeface="Century Gothic"/>
              </a:rPr>
              <a:t>‹#›</a:t>
            </a:fld>
            <a:endParaRPr sz="2000">
              <a:solidFill>
                <a:schemeClr val="accent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97"/>
        <p:cNvGrpSpPr/>
        <p:nvPr/>
      </p:nvGrpSpPr>
      <p:grpSpPr>
        <a:xfrm>
          <a:off x="0" y="0"/>
          <a:ext cx="0" cy="0"/>
          <a:chOff x="0" y="0"/>
          <a:chExt cx="0" cy="0"/>
        </a:xfrm>
      </p:grpSpPr>
      <p:sp>
        <p:nvSpPr>
          <p:cNvPr id="98" name="Shape 98"/>
          <p:cNvSpPr/>
          <p:nvPr/>
        </p:nvSpPr>
        <p:spPr>
          <a:xfrm>
            <a:off x="0" y="0"/>
            <a:ext cx="12192000" cy="2185988"/>
          </a:xfrm>
          <a:custGeom>
            <a:avLst/>
            <a:gdLst/>
            <a:ahLst/>
            <a:cxnLst/>
            <a:rect l="0" t="0" r="0" b="0"/>
            <a:pathLst>
              <a:path w="120000" h="120000" extrusionOk="0">
                <a:moveTo>
                  <a:pt x="120000" y="0"/>
                </a:moveTo>
                <a:lnTo>
                  <a:pt x="0" y="0"/>
                </a:lnTo>
                <a:lnTo>
                  <a:pt x="0" y="103616"/>
                </a:lnTo>
                <a:lnTo>
                  <a:pt x="19645" y="103616"/>
                </a:lnTo>
                <a:lnTo>
                  <a:pt x="23395" y="119302"/>
                </a:lnTo>
                <a:lnTo>
                  <a:pt x="23395" y="119302"/>
                </a:lnTo>
                <a:lnTo>
                  <a:pt x="23479" y="119477"/>
                </a:lnTo>
                <a:lnTo>
                  <a:pt x="23604" y="119738"/>
                </a:lnTo>
                <a:lnTo>
                  <a:pt x="23729" y="120000"/>
                </a:lnTo>
                <a:lnTo>
                  <a:pt x="23833" y="120000"/>
                </a:lnTo>
                <a:lnTo>
                  <a:pt x="23958" y="120000"/>
                </a:lnTo>
                <a:lnTo>
                  <a:pt x="24062" y="119738"/>
                </a:lnTo>
                <a:lnTo>
                  <a:pt x="24187" y="119477"/>
                </a:lnTo>
                <a:lnTo>
                  <a:pt x="24270" y="119302"/>
                </a:lnTo>
                <a:lnTo>
                  <a:pt x="28020" y="103616"/>
                </a:lnTo>
                <a:lnTo>
                  <a:pt x="120000" y="103616"/>
                </a:lnTo>
                <a:lnTo>
                  <a:pt x="120000" y="0"/>
                </a:lnTo>
                <a:close/>
              </a:path>
            </a:pathLst>
          </a:custGeom>
          <a:blipFill rotWithShape="1">
            <a:blip r:embed="rId2">
              <a:alphaModFix/>
            </a:blip>
            <a:tile tx="0" ty="0" sx="100000" sy="100000" flip="none" algn="tl"/>
          </a:blipFill>
          <a:ln w="9525" cap="rnd" cmpd="sng">
            <a:solidFill>
              <a:schemeClr val="accent1"/>
            </a:solidFill>
            <a:prstDash val="solid"/>
            <a:round/>
            <a:headEnd type="none" w="med" len="med"/>
            <a:tailEnd type="none" w="med" len="med"/>
          </a:ln>
        </p:spPr>
      </p:sp>
      <p:sp>
        <p:nvSpPr>
          <p:cNvPr id="99" name="Shape 99"/>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wrap="square" lIns="91425" tIns="91425" rIns="91425" bIns="91425" anchor="b" anchorCtr="0"/>
          <a:lstStyle>
            <a:lvl1pPr marL="0" marR="0" lvl="0" indent="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lt2"/>
                </a:solidFill>
              </a:defRPr>
            </a:lvl2pPr>
            <a:lvl3pPr marL="0" marR="0" lvl="2" indent="0" algn="l" rtl="0">
              <a:spcBef>
                <a:spcPts val="0"/>
              </a:spcBef>
              <a:spcAft>
                <a:spcPts val="0"/>
              </a:spcAft>
              <a:buSzPts val="1400"/>
              <a:buNone/>
              <a:defRPr sz="1800" b="0" i="0" u="none" strike="noStrike" cap="none">
                <a:solidFill>
                  <a:schemeClr val="lt2"/>
                </a:solidFill>
              </a:defRPr>
            </a:lvl3pPr>
            <a:lvl4pPr marL="0" marR="0" lvl="3" indent="0" algn="l" rtl="0">
              <a:spcBef>
                <a:spcPts val="0"/>
              </a:spcBef>
              <a:spcAft>
                <a:spcPts val="0"/>
              </a:spcAft>
              <a:buSzPts val="1400"/>
              <a:buNone/>
              <a:defRPr sz="1800" b="0" i="0" u="none" strike="noStrike" cap="none">
                <a:solidFill>
                  <a:schemeClr val="lt2"/>
                </a:solidFill>
              </a:defRPr>
            </a:lvl4pPr>
            <a:lvl5pPr marL="0" marR="0" lvl="4" indent="0" algn="l" rtl="0">
              <a:spcBef>
                <a:spcPts val="0"/>
              </a:spcBef>
              <a:spcAft>
                <a:spcPts val="0"/>
              </a:spcAft>
              <a:buSzPts val="1400"/>
              <a:buNone/>
              <a:defRPr sz="1800" b="0" i="0" u="none" strike="noStrike" cap="none">
                <a:solidFill>
                  <a:schemeClr val="lt2"/>
                </a:solidFill>
              </a:defRPr>
            </a:lvl5pPr>
            <a:lvl6pPr marL="0" marR="0" lvl="5" indent="0" algn="l" rtl="0">
              <a:spcBef>
                <a:spcPts val="0"/>
              </a:spcBef>
              <a:spcAft>
                <a:spcPts val="0"/>
              </a:spcAft>
              <a:buSzPts val="1400"/>
              <a:buNone/>
              <a:defRPr sz="1800" b="0" i="0" u="none" strike="noStrike" cap="none">
                <a:solidFill>
                  <a:schemeClr val="lt2"/>
                </a:solidFill>
              </a:defRPr>
            </a:lvl6pPr>
            <a:lvl7pPr marL="0" marR="0" lvl="6" indent="0" algn="l" rtl="0">
              <a:spcBef>
                <a:spcPts val="0"/>
              </a:spcBef>
              <a:spcAft>
                <a:spcPts val="0"/>
              </a:spcAft>
              <a:buSzPts val="1400"/>
              <a:buNone/>
              <a:defRPr sz="1800" b="0" i="0" u="none" strike="noStrike" cap="none">
                <a:solidFill>
                  <a:schemeClr val="lt2"/>
                </a:solidFill>
              </a:defRPr>
            </a:lvl7pPr>
            <a:lvl8pPr marL="0" marR="0" lvl="7" indent="0" algn="l" rtl="0">
              <a:spcBef>
                <a:spcPts val="0"/>
              </a:spcBef>
              <a:spcAft>
                <a:spcPts val="0"/>
              </a:spcAft>
              <a:buSzPts val="1400"/>
              <a:buNone/>
              <a:defRPr sz="1800" b="0" i="0" u="none" strike="noStrike" cap="none">
                <a:solidFill>
                  <a:schemeClr val="lt2"/>
                </a:solidFill>
              </a:defRPr>
            </a:lvl8pPr>
            <a:lvl9pPr marL="0" marR="0" lvl="8" indent="0" algn="l" rtl="0">
              <a:spcBef>
                <a:spcPts val="0"/>
              </a:spcBef>
              <a:spcAft>
                <a:spcPts val="0"/>
              </a:spcAft>
              <a:buSzPts val="1400"/>
              <a:buNone/>
              <a:defRPr sz="1800" b="0" i="0" u="none" strike="noStrike" cap="none">
                <a:solidFill>
                  <a:schemeClr val="lt2"/>
                </a:solidFill>
              </a:defRPr>
            </a:lvl9pPr>
          </a:lstStyle>
          <a:p>
            <a:endParaRPr/>
          </a:p>
        </p:txBody>
      </p:sp>
      <p:sp>
        <p:nvSpPr>
          <p:cNvPr id="100" name="Shape 100"/>
          <p:cNvSpPr txBox="1">
            <a:spLocks noGrp="1"/>
          </p:cNvSpPr>
          <p:nvPr>
            <p:ph type="body" idx="1"/>
          </p:nvPr>
        </p:nvSpPr>
        <p:spPr>
          <a:xfrm rot="5400000">
            <a:off x="4254444" y="-1260043"/>
            <a:ext cx="3674397" cy="10563285"/>
          </a:xfrm>
          <a:prstGeom prst="rect">
            <a:avLst/>
          </a:prstGeom>
          <a:noFill/>
          <a:ln>
            <a:noFill/>
          </a:ln>
          <a:effectLst>
            <a:outerShdw blurRad="50800">
              <a:srgbClr val="000000">
                <a:alpha val="40000"/>
              </a:srgbClr>
            </a:outerShdw>
          </a:effectLst>
        </p:spPr>
        <p:txBody>
          <a:bodyPr wrap="square" lIns="91425" tIns="91425" rIns="91425" bIns="91425" anchor="t" anchorCtr="0"/>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101" name="Shape 101"/>
          <p:cNvSpPr txBox="1">
            <a:spLocks noGrp="1"/>
          </p:cNvSpPr>
          <p:nvPr>
            <p:ph type="dt" idx="10"/>
          </p:nvPr>
        </p:nvSpPr>
        <p:spPr>
          <a:xfrm>
            <a:off x="9334626" y="6041362"/>
            <a:ext cx="1343706" cy="365125"/>
          </a:xfrm>
          <a:prstGeom prst="rect">
            <a:avLst/>
          </a:prstGeom>
          <a:noFill/>
          <a:ln>
            <a:noFill/>
          </a:ln>
        </p:spPr>
        <p:txBody>
          <a:bodyPr wrap="square" lIns="91425" tIns="91425" rIns="91425" bIns="91425" anchor="b" anchorCtr="0"/>
          <a:lstStyle>
            <a:lvl1pPr marL="0" marR="0" lvl="0" indent="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2" name="Shape 102"/>
          <p:cNvSpPr txBox="1">
            <a:spLocks noGrp="1"/>
          </p:cNvSpPr>
          <p:nvPr>
            <p:ph type="ftr" idx="11"/>
          </p:nvPr>
        </p:nvSpPr>
        <p:spPr>
          <a:xfrm>
            <a:off x="451514" y="6041362"/>
            <a:ext cx="8644320" cy="365125"/>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3" name="Shape 103"/>
          <p:cNvSpPr txBox="1">
            <a:spLocks noGrp="1"/>
          </p:cNvSpPr>
          <p:nvPr>
            <p:ph type="sldNum" idx="12"/>
          </p:nvPr>
        </p:nvSpPr>
        <p:spPr>
          <a:xfrm>
            <a:off x="10678331" y="5915888"/>
            <a:ext cx="1062155" cy="490599"/>
          </a:xfrm>
          <a:prstGeom prst="rect">
            <a:avLst/>
          </a:prstGeom>
          <a:noFill/>
          <a:ln>
            <a:noFill/>
          </a:ln>
        </p:spPr>
        <p:txBody>
          <a:bodyPr wrap="square" lIns="91425" tIns="45700" rIns="91425" bIns="10800" anchor="b" anchorCtr="0">
            <a:noAutofit/>
          </a:bodyPr>
          <a:lstStyle/>
          <a:p>
            <a:pPr marL="0" marR="0" lvl="0" indent="0" algn="r" rtl="0">
              <a:spcBef>
                <a:spcPts val="0"/>
              </a:spcBef>
              <a:spcAft>
                <a:spcPts val="0"/>
              </a:spcAft>
              <a:buNone/>
            </a:pPr>
            <a:fld id="{00000000-1234-1234-1234-123412341234}" type="slidenum">
              <a:rPr lang="en-IN" sz="2000">
                <a:solidFill>
                  <a:schemeClr val="accent1"/>
                </a:solidFill>
                <a:latin typeface="Century Gothic"/>
                <a:ea typeface="Century Gothic"/>
                <a:cs typeface="Century Gothic"/>
                <a:sym typeface="Century Gothic"/>
              </a:rPr>
              <a:t>‹#›</a:t>
            </a:fld>
            <a:endParaRPr sz="2000">
              <a:solidFill>
                <a:schemeClr val="accent1"/>
              </a:solidFill>
              <a:latin typeface="Century Gothic"/>
              <a:ea typeface="Century Gothic"/>
              <a:cs typeface="Century Gothic"/>
              <a:sym typeface="Century Gothic"/>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04"/>
        <p:cNvGrpSpPr/>
        <p:nvPr/>
      </p:nvGrpSpPr>
      <p:grpSpPr>
        <a:xfrm>
          <a:off x="0" y="0"/>
          <a:ext cx="0" cy="0"/>
          <a:chOff x="0" y="0"/>
          <a:chExt cx="0" cy="0"/>
        </a:xfrm>
      </p:grpSpPr>
      <p:sp>
        <p:nvSpPr>
          <p:cNvPr id="105" name="Shape 105"/>
          <p:cNvSpPr/>
          <p:nvPr/>
        </p:nvSpPr>
        <p:spPr>
          <a:xfrm>
            <a:off x="7669651" y="446089"/>
            <a:ext cx="4522349" cy="5414962"/>
          </a:xfrm>
          <a:custGeom>
            <a:avLst/>
            <a:gdLst/>
            <a:ahLst/>
            <a:cxnLst/>
            <a:rect l="0" t="0" r="0" b="0"/>
            <a:pathLst>
              <a:path w="120000" h="120000" extrusionOk="0">
                <a:moveTo>
                  <a:pt x="7627" y="0"/>
                </a:moveTo>
                <a:lnTo>
                  <a:pt x="7627" y="33250"/>
                </a:lnTo>
                <a:lnTo>
                  <a:pt x="333" y="38111"/>
                </a:lnTo>
                <a:lnTo>
                  <a:pt x="333" y="38111"/>
                </a:lnTo>
                <a:lnTo>
                  <a:pt x="250" y="38222"/>
                </a:lnTo>
                <a:lnTo>
                  <a:pt x="125" y="38388"/>
                </a:lnTo>
                <a:lnTo>
                  <a:pt x="0" y="38527"/>
                </a:lnTo>
                <a:lnTo>
                  <a:pt x="0" y="38694"/>
                </a:lnTo>
                <a:lnTo>
                  <a:pt x="0" y="38861"/>
                </a:lnTo>
                <a:lnTo>
                  <a:pt x="125" y="39000"/>
                </a:lnTo>
                <a:lnTo>
                  <a:pt x="250" y="39166"/>
                </a:lnTo>
                <a:lnTo>
                  <a:pt x="333" y="39277"/>
                </a:lnTo>
                <a:lnTo>
                  <a:pt x="7627" y="44138"/>
                </a:lnTo>
                <a:lnTo>
                  <a:pt x="7627" y="120000"/>
                </a:lnTo>
                <a:lnTo>
                  <a:pt x="119999" y="120000"/>
                </a:lnTo>
                <a:lnTo>
                  <a:pt x="119999" y="0"/>
                </a:lnTo>
                <a:lnTo>
                  <a:pt x="7627" y="0"/>
                </a:lnTo>
                <a:close/>
              </a:path>
            </a:pathLst>
          </a:custGeom>
          <a:blipFill rotWithShape="1">
            <a:blip r:embed="rId2">
              <a:alphaModFix/>
            </a:blip>
            <a:tile tx="0" ty="0" sx="100000" sy="100000" flip="none" algn="tl"/>
          </a:blipFill>
          <a:ln w="9525" cap="rnd" cmpd="sng">
            <a:solidFill>
              <a:schemeClr val="accent1"/>
            </a:solidFill>
            <a:prstDash val="solid"/>
            <a:round/>
            <a:headEnd type="none" w="med" len="med"/>
            <a:tailEnd type="none" w="med" len="med"/>
          </a:ln>
        </p:spPr>
      </p:sp>
      <p:sp>
        <p:nvSpPr>
          <p:cNvPr id="106" name="Shape 106"/>
          <p:cNvSpPr txBox="1">
            <a:spLocks noGrp="1"/>
          </p:cNvSpPr>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wrap="square" lIns="91425" tIns="91425" rIns="91425" bIns="91425" anchor="b" anchorCtr="0"/>
          <a:lstStyle>
            <a:lvl1pPr marL="0" marR="0" lvl="0" indent="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lt2"/>
                </a:solidFill>
              </a:defRPr>
            </a:lvl2pPr>
            <a:lvl3pPr marL="0" marR="0" lvl="2" indent="0" algn="l" rtl="0">
              <a:spcBef>
                <a:spcPts val="0"/>
              </a:spcBef>
              <a:spcAft>
                <a:spcPts val="0"/>
              </a:spcAft>
              <a:buSzPts val="1400"/>
              <a:buNone/>
              <a:defRPr sz="1800" b="0" i="0" u="none" strike="noStrike" cap="none">
                <a:solidFill>
                  <a:schemeClr val="lt2"/>
                </a:solidFill>
              </a:defRPr>
            </a:lvl3pPr>
            <a:lvl4pPr marL="0" marR="0" lvl="3" indent="0" algn="l" rtl="0">
              <a:spcBef>
                <a:spcPts val="0"/>
              </a:spcBef>
              <a:spcAft>
                <a:spcPts val="0"/>
              </a:spcAft>
              <a:buSzPts val="1400"/>
              <a:buNone/>
              <a:defRPr sz="1800" b="0" i="0" u="none" strike="noStrike" cap="none">
                <a:solidFill>
                  <a:schemeClr val="lt2"/>
                </a:solidFill>
              </a:defRPr>
            </a:lvl4pPr>
            <a:lvl5pPr marL="0" marR="0" lvl="4" indent="0" algn="l" rtl="0">
              <a:spcBef>
                <a:spcPts val="0"/>
              </a:spcBef>
              <a:spcAft>
                <a:spcPts val="0"/>
              </a:spcAft>
              <a:buSzPts val="1400"/>
              <a:buNone/>
              <a:defRPr sz="1800" b="0" i="0" u="none" strike="noStrike" cap="none">
                <a:solidFill>
                  <a:schemeClr val="lt2"/>
                </a:solidFill>
              </a:defRPr>
            </a:lvl5pPr>
            <a:lvl6pPr marL="0" marR="0" lvl="5" indent="0" algn="l" rtl="0">
              <a:spcBef>
                <a:spcPts val="0"/>
              </a:spcBef>
              <a:spcAft>
                <a:spcPts val="0"/>
              </a:spcAft>
              <a:buSzPts val="1400"/>
              <a:buNone/>
              <a:defRPr sz="1800" b="0" i="0" u="none" strike="noStrike" cap="none">
                <a:solidFill>
                  <a:schemeClr val="lt2"/>
                </a:solidFill>
              </a:defRPr>
            </a:lvl6pPr>
            <a:lvl7pPr marL="0" marR="0" lvl="6" indent="0" algn="l" rtl="0">
              <a:spcBef>
                <a:spcPts val="0"/>
              </a:spcBef>
              <a:spcAft>
                <a:spcPts val="0"/>
              </a:spcAft>
              <a:buSzPts val="1400"/>
              <a:buNone/>
              <a:defRPr sz="1800" b="0" i="0" u="none" strike="noStrike" cap="none">
                <a:solidFill>
                  <a:schemeClr val="lt2"/>
                </a:solidFill>
              </a:defRPr>
            </a:lvl7pPr>
            <a:lvl8pPr marL="0" marR="0" lvl="7" indent="0" algn="l" rtl="0">
              <a:spcBef>
                <a:spcPts val="0"/>
              </a:spcBef>
              <a:spcAft>
                <a:spcPts val="0"/>
              </a:spcAft>
              <a:buSzPts val="1400"/>
              <a:buNone/>
              <a:defRPr sz="1800" b="0" i="0" u="none" strike="noStrike" cap="none">
                <a:solidFill>
                  <a:schemeClr val="lt2"/>
                </a:solidFill>
              </a:defRPr>
            </a:lvl8pPr>
            <a:lvl9pPr marL="0" marR="0" lvl="8" indent="0" algn="l" rtl="0">
              <a:spcBef>
                <a:spcPts val="0"/>
              </a:spcBef>
              <a:spcAft>
                <a:spcPts val="0"/>
              </a:spcAft>
              <a:buSzPts val="1400"/>
              <a:buNone/>
              <a:defRPr sz="1800" b="0" i="0" u="none" strike="noStrike" cap="none">
                <a:solidFill>
                  <a:schemeClr val="lt2"/>
                </a:solidFill>
              </a:defRPr>
            </a:lvl9pPr>
          </a:lstStyle>
          <a:p>
            <a:endParaRPr/>
          </a:p>
        </p:txBody>
      </p:sp>
      <p:sp>
        <p:nvSpPr>
          <p:cNvPr id="107" name="Shape 107"/>
          <p:cNvSpPr txBox="1">
            <a:spLocks noGrp="1"/>
          </p:cNvSpPr>
          <p:nvPr>
            <p:ph type="body" idx="1"/>
          </p:nvPr>
        </p:nvSpPr>
        <p:spPr>
          <a:xfrm rot="5400000">
            <a:off x="1408290" y="-152200"/>
            <a:ext cx="5414962" cy="6611540"/>
          </a:xfrm>
          <a:prstGeom prst="rect">
            <a:avLst/>
          </a:prstGeom>
          <a:noFill/>
          <a:ln>
            <a:noFill/>
          </a:ln>
          <a:effectLst>
            <a:outerShdw blurRad="50800">
              <a:srgbClr val="000000">
                <a:alpha val="40000"/>
              </a:srgbClr>
            </a:outerShdw>
          </a:effectLst>
        </p:spPr>
        <p:txBody>
          <a:bodyPr wrap="square" lIns="91425" tIns="91425" rIns="91425" bIns="91425" anchor="t" anchorCtr="0"/>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108" name="Shape 108"/>
          <p:cNvSpPr txBox="1">
            <a:spLocks noGrp="1"/>
          </p:cNvSpPr>
          <p:nvPr>
            <p:ph type="dt" idx="10"/>
          </p:nvPr>
        </p:nvSpPr>
        <p:spPr>
          <a:xfrm>
            <a:off x="9334626" y="6041362"/>
            <a:ext cx="1343706" cy="365125"/>
          </a:xfrm>
          <a:prstGeom prst="rect">
            <a:avLst/>
          </a:prstGeom>
          <a:noFill/>
          <a:ln>
            <a:noFill/>
          </a:ln>
        </p:spPr>
        <p:txBody>
          <a:bodyPr wrap="square" lIns="91425" tIns="91425" rIns="91425" bIns="91425" anchor="b" anchorCtr="0"/>
          <a:lstStyle>
            <a:lvl1pPr marL="0" marR="0" lvl="0" indent="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9" name="Shape 109"/>
          <p:cNvSpPr txBox="1">
            <a:spLocks noGrp="1"/>
          </p:cNvSpPr>
          <p:nvPr>
            <p:ph type="ftr" idx="11"/>
          </p:nvPr>
        </p:nvSpPr>
        <p:spPr>
          <a:xfrm>
            <a:off x="451514" y="6041362"/>
            <a:ext cx="8644320" cy="365125"/>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0" name="Shape 110"/>
          <p:cNvSpPr txBox="1">
            <a:spLocks noGrp="1"/>
          </p:cNvSpPr>
          <p:nvPr>
            <p:ph type="sldNum" idx="12"/>
          </p:nvPr>
        </p:nvSpPr>
        <p:spPr>
          <a:xfrm>
            <a:off x="10678331" y="5915888"/>
            <a:ext cx="1062155" cy="490599"/>
          </a:xfrm>
          <a:prstGeom prst="rect">
            <a:avLst/>
          </a:prstGeom>
          <a:noFill/>
          <a:ln>
            <a:noFill/>
          </a:ln>
        </p:spPr>
        <p:txBody>
          <a:bodyPr wrap="square" lIns="91425" tIns="45700" rIns="91425" bIns="10800" anchor="b" anchorCtr="0">
            <a:noAutofit/>
          </a:bodyPr>
          <a:lstStyle/>
          <a:p>
            <a:pPr marL="0" marR="0" lvl="0" indent="0" algn="r" rtl="0">
              <a:spcBef>
                <a:spcPts val="0"/>
              </a:spcBef>
              <a:spcAft>
                <a:spcPts val="0"/>
              </a:spcAft>
              <a:buNone/>
            </a:pPr>
            <a:fld id="{00000000-1234-1234-1234-123412341234}" type="slidenum">
              <a:rPr lang="en-IN" sz="2000">
                <a:solidFill>
                  <a:schemeClr val="accent1"/>
                </a:solidFill>
                <a:latin typeface="Century Gothic"/>
                <a:ea typeface="Century Gothic"/>
                <a:cs typeface="Century Gothic"/>
                <a:sym typeface="Century Gothic"/>
              </a:rPr>
              <a:t>‹#›</a:t>
            </a:fld>
            <a:endParaRPr sz="2000">
              <a:solidFill>
                <a:schemeClr val="accent1"/>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
        <p:cNvGrpSpPr/>
        <p:nvPr/>
      </p:nvGrpSpPr>
      <p:grpSpPr>
        <a:xfrm>
          <a:off x="0" y="0"/>
          <a:ext cx="0" cy="0"/>
          <a:chOff x="0" y="0"/>
          <a:chExt cx="0" cy="0"/>
        </a:xfrm>
      </p:grpSpPr>
      <p:sp>
        <p:nvSpPr>
          <p:cNvPr id="19" name="Shape 19"/>
          <p:cNvSpPr/>
          <p:nvPr/>
        </p:nvSpPr>
        <p:spPr>
          <a:xfrm>
            <a:off x="0" y="0"/>
            <a:ext cx="12192000" cy="2185988"/>
          </a:xfrm>
          <a:custGeom>
            <a:avLst/>
            <a:gdLst/>
            <a:ahLst/>
            <a:cxnLst/>
            <a:rect l="0" t="0" r="0" b="0"/>
            <a:pathLst>
              <a:path w="120000" h="120000" extrusionOk="0">
                <a:moveTo>
                  <a:pt x="120000" y="0"/>
                </a:moveTo>
                <a:lnTo>
                  <a:pt x="0" y="0"/>
                </a:lnTo>
                <a:lnTo>
                  <a:pt x="0" y="103616"/>
                </a:lnTo>
                <a:lnTo>
                  <a:pt x="19645" y="103616"/>
                </a:lnTo>
                <a:lnTo>
                  <a:pt x="23395" y="119302"/>
                </a:lnTo>
                <a:lnTo>
                  <a:pt x="23395" y="119302"/>
                </a:lnTo>
                <a:lnTo>
                  <a:pt x="23479" y="119477"/>
                </a:lnTo>
                <a:lnTo>
                  <a:pt x="23604" y="119738"/>
                </a:lnTo>
                <a:lnTo>
                  <a:pt x="23729" y="120000"/>
                </a:lnTo>
                <a:lnTo>
                  <a:pt x="23833" y="120000"/>
                </a:lnTo>
                <a:lnTo>
                  <a:pt x="23958" y="120000"/>
                </a:lnTo>
                <a:lnTo>
                  <a:pt x="24062" y="119738"/>
                </a:lnTo>
                <a:lnTo>
                  <a:pt x="24187" y="119477"/>
                </a:lnTo>
                <a:lnTo>
                  <a:pt x="24270" y="119302"/>
                </a:lnTo>
                <a:lnTo>
                  <a:pt x="28020" y="103616"/>
                </a:lnTo>
                <a:lnTo>
                  <a:pt x="120000" y="103616"/>
                </a:lnTo>
                <a:lnTo>
                  <a:pt x="120000" y="0"/>
                </a:lnTo>
                <a:close/>
              </a:path>
            </a:pathLst>
          </a:custGeom>
          <a:blipFill rotWithShape="1">
            <a:blip r:embed="rId2">
              <a:alphaModFix/>
            </a:blip>
            <a:tile tx="0" ty="0" sx="100000" sy="100000" flip="none" algn="tl"/>
          </a:blipFill>
          <a:ln w="9525" cap="rnd" cmpd="sng">
            <a:solidFill>
              <a:schemeClr val="accent1"/>
            </a:solidFill>
            <a:prstDash val="solid"/>
            <a:round/>
            <a:headEnd type="none" w="med" len="med"/>
            <a:tailEnd type="none" w="med" len="med"/>
          </a:ln>
        </p:spPr>
      </p:sp>
      <p:sp>
        <p:nvSpPr>
          <p:cNvPr id="20" name="Shape 20"/>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wrap="square" lIns="91425" tIns="91425" rIns="91425" bIns="91425" anchor="b" anchorCtr="0"/>
          <a:lstStyle>
            <a:lvl1pPr marL="0" marR="0" lvl="0" indent="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lt2"/>
                </a:solidFill>
              </a:defRPr>
            </a:lvl2pPr>
            <a:lvl3pPr marL="0" marR="0" lvl="2" indent="0" algn="l" rtl="0">
              <a:spcBef>
                <a:spcPts val="0"/>
              </a:spcBef>
              <a:spcAft>
                <a:spcPts val="0"/>
              </a:spcAft>
              <a:buSzPts val="1400"/>
              <a:buNone/>
              <a:defRPr sz="1800" b="0" i="0" u="none" strike="noStrike" cap="none">
                <a:solidFill>
                  <a:schemeClr val="lt2"/>
                </a:solidFill>
              </a:defRPr>
            </a:lvl3pPr>
            <a:lvl4pPr marL="0" marR="0" lvl="3" indent="0" algn="l" rtl="0">
              <a:spcBef>
                <a:spcPts val="0"/>
              </a:spcBef>
              <a:spcAft>
                <a:spcPts val="0"/>
              </a:spcAft>
              <a:buSzPts val="1400"/>
              <a:buNone/>
              <a:defRPr sz="1800" b="0" i="0" u="none" strike="noStrike" cap="none">
                <a:solidFill>
                  <a:schemeClr val="lt2"/>
                </a:solidFill>
              </a:defRPr>
            </a:lvl4pPr>
            <a:lvl5pPr marL="0" marR="0" lvl="4" indent="0" algn="l" rtl="0">
              <a:spcBef>
                <a:spcPts val="0"/>
              </a:spcBef>
              <a:spcAft>
                <a:spcPts val="0"/>
              </a:spcAft>
              <a:buSzPts val="1400"/>
              <a:buNone/>
              <a:defRPr sz="1800" b="0" i="0" u="none" strike="noStrike" cap="none">
                <a:solidFill>
                  <a:schemeClr val="lt2"/>
                </a:solidFill>
              </a:defRPr>
            </a:lvl5pPr>
            <a:lvl6pPr marL="0" marR="0" lvl="5" indent="0" algn="l" rtl="0">
              <a:spcBef>
                <a:spcPts val="0"/>
              </a:spcBef>
              <a:spcAft>
                <a:spcPts val="0"/>
              </a:spcAft>
              <a:buSzPts val="1400"/>
              <a:buNone/>
              <a:defRPr sz="1800" b="0" i="0" u="none" strike="noStrike" cap="none">
                <a:solidFill>
                  <a:schemeClr val="lt2"/>
                </a:solidFill>
              </a:defRPr>
            </a:lvl6pPr>
            <a:lvl7pPr marL="0" marR="0" lvl="6" indent="0" algn="l" rtl="0">
              <a:spcBef>
                <a:spcPts val="0"/>
              </a:spcBef>
              <a:spcAft>
                <a:spcPts val="0"/>
              </a:spcAft>
              <a:buSzPts val="1400"/>
              <a:buNone/>
              <a:defRPr sz="1800" b="0" i="0" u="none" strike="noStrike" cap="none">
                <a:solidFill>
                  <a:schemeClr val="lt2"/>
                </a:solidFill>
              </a:defRPr>
            </a:lvl7pPr>
            <a:lvl8pPr marL="0" marR="0" lvl="7" indent="0" algn="l" rtl="0">
              <a:spcBef>
                <a:spcPts val="0"/>
              </a:spcBef>
              <a:spcAft>
                <a:spcPts val="0"/>
              </a:spcAft>
              <a:buSzPts val="1400"/>
              <a:buNone/>
              <a:defRPr sz="1800" b="0" i="0" u="none" strike="noStrike" cap="none">
                <a:solidFill>
                  <a:schemeClr val="lt2"/>
                </a:solidFill>
              </a:defRPr>
            </a:lvl8pPr>
            <a:lvl9pPr marL="0" marR="0" lvl="8" indent="0" algn="l" rtl="0">
              <a:spcBef>
                <a:spcPts val="0"/>
              </a:spcBef>
              <a:spcAft>
                <a:spcPts val="0"/>
              </a:spcAft>
              <a:buSzPts val="1400"/>
              <a:buNone/>
              <a:defRPr sz="1800" b="0" i="0" u="none" strike="noStrike" cap="none">
                <a:solidFill>
                  <a:schemeClr val="lt2"/>
                </a:solidFill>
              </a:defRPr>
            </a:lvl9pPr>
          </a:lstStyle>
          <a:p>
            <a:endParaRPr/>
          </a:p>
        </p:txBody>
      </p:sp>
      <p:sp>
        <p:nvSpPr>
          <p:cNvPr id="21" name="Shape 21"/>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wrap="square" lIns="91425" tIns="91425" rIns="91425" bIns="91425" anchor="ctr" anchorCtr="0"/>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22" name="Shape 22"/>
          <p:cNvSpPr txBox="1">
            <a:spLocks noGrp="1"/>
          </p:cNvSpPr>
          <p:nvPr>
            <p:ph type="dt" idx="10"/>
          </p:nvPr>
        </p:nvSpPr>
        <p:spPr>
          <a:xfrm>
            <a:off x="9334626" y="6041362"/>
            <a:ext cx="1343706" cy="365125"/>
          </a:xfrm>
          <a:prstGeom prst="rect">
            <a:avLst/>
          </a:prstGeom>
          <a:noFill/>
          <a:ln>
            <a:noFill/>
          </a:ln>
        </p:spPr>
        <p:txBody>
          <a:bodyPr wrap="square" lIns="91425" tIns="91425" rIns="91425" bIns="91425" anchor="b" anchorCtr="0"/>
          <a:lstStyle>
            <a:lvl1pPr marL="0" marR="0" lvl="0" indent="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3" name="Shape 23"/>
          <p:cNvSpPr txBox="1">
            <a:spLocks noGrp="1"/>
          </p:cNvSpPr>
          <p:nvPr>
            <p:ph type="ftr" idx="11"/>
          </p:nvPr>
        </p:nvSpPr>
        <p:spPr>
          <a:xfrm>
            <a:off x="451514" y="6041362"/>
            <a:ext cx="8644320" cy="365125"/>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4" name="Shape 24"/>
          <p:cNvSpPr txBox="1">
            <a:spLocks noGrp="1"/>
          </p:cNvSpPr>
          <p:nvPr>
            <p:ph type="sldNum" idx="12"/>
          </p:nvPr>
        </p:nvSpPr>
        <p:spPr>
          <a:xfrm>
            <a:off x="10678331" y="5915888"/>
            <a:ext cx="1062155" cy="490599"/>
          </a:xfrm>
          <a:prstGeom prst="rect">
            <a:avLst/>
          </a:prstGeom>
          <a:noFill/>
          <a:ln>
            <a:noFill/>
          </a:ln>
        </p:spPr>
        <p:txBody>
          <a:bodyPr wrap="square" lIns="91425" tIns="45700" rIns="91425" bIns="10800" anchor="b" anchorCtr="0">
            <a:noAutofit/>
          </a:bodyPr>
          <a:lstStyle/>
          <a:p>
            <a:pPr marL="0" marR="0" lvl="0" indent="0" algn="r" rtl="0">
              <a:spcBef>
                <a:spcPts val="0"/>
              </a:spcBef>
              <a:spcAft>
                <a:spcPts val="0"/>
              </a:spcAft>
              <a:buNone/>
            </a:pPr>
            <a:fld id="{00000000-1234-1234-1234-123412341234}" type="slidenum">
              <a:rPr lang="en-IN" sz="2000" b="0" i="0" u="none" strike="noStrike" cap="none">
                <a:solidFill>
                  <a:schemeClr val="accent1"/>
                </a:solidFill>
                <a:latin typeface="Century Gothic"/>
                <a:ea typeface="Century Gothic"/>
                <a:cs typeface="Century Gothic"/>
                <a:sym typeface="Century Gothic"/>
              </a:rPr>
              <a:t>‹#›</a:t>
            </a:fld>
            <a:endParaRPr sz="2000" b="0" i="0" u="none" strike="noStrike" cap="none">
              <a:solidFill>
                <a:schemeClr val="accent1"/>
              </a:solidFill>
              <a:latin typeface="Century Gothic"/>
              <a:ea typeface="Century Gothic"/>
              <a:cs typeface="Century Gothic"/>
              <a:sym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5"/>
        <p:cNvGrpSpPr/>
        <p:nvPr/>
      </p:nvGrpSpPr>
      <p:grpSpPr>
        <a:xfrm>
          <a:off x="0" y="0"/>
          <a:ext cx="0" cy="0"/>
          <a:chOff x="0" y="0"/>
          <a:chExt cx="0" cy="0"/>
        </a:xfrm>
      </p:grpSpPr>
      <p:sp>
        <p:nvSpPr>
          <p:cNvPr id="26" name="Shape 26"/>
          <p:cNvSpPr txBox="1">
            <a:spLocks noGrp="1"/>
          </p:cNvSpPr>
          <p:nvPr>
            <p:ph type="dt" idx="10"/>
          </p:nvPr>
        </p:nvSpPr>
        <p:spPr>
          <a:xfrm>
            <a:off x="9334626" y="6041362"/>
            <a:ext cx="1343706" cy="365125"/>
          </a:xfrm>
          <a:prstGeom prst="rect">
            <a:avLst/>
          </a:prstGeom>
          <a:noFill/>
          <a:ln>
            <a:noFill/>
          </a:ln>
        </p:spPr>
        <p:txBody>
          <a:bodyPr wrap="square" lIns="91425" tIns="91425" rIns="91425" bIns="91425" anchor="b" anchorCtr="0"/>
          <a:lstStyle>
            <a:lvl1pPr marL="0" marR="0" lvl="0" indent="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7" name="Shape 27"/>
          <p:cNvSpPr txBox="1">
            <a:spLocks noGrp="1"/>
          </p:cNvSpPr>
          <p:nvPr>
            <p:ph type="ftr" idx="11"/>
          </p:nvPr>
        </p:nvSpPr>
        <p:spPr>
          <a:xfrm>
            <a:off x="451514" y="6041362"/>
            <a:ext cx="8644320" cy="365125"/>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8" name="Shape 28"/>
          <p:cNvSpPr txBox="1">
            <a:spLocks noGrp="1"/>
          </p:cNvSpPr>
          <p:nvPr>
            <p:ph type="sldNum" idx="12"/>
          </p:nvPr>
        </p:nvSpPr>
        <p:spPr>
          <a:xfrm>
            <a:off x="10678331" y="5915888"/>
            <a:ext cx="1062155" cy="490599"/>
          </a:xfrm>
          <a:prstGeom prst="rect">
            <a:avLst/>
          </a:prstGeom>
          <a:noFill/>
          <a:ln>
            <a:noFill/>
          </a:ln>
        </p:spPr>
        <p:txBody>
          <a:bodyPr wrap="square" lIns="91425" tIns="45700" rIns="91425" bIns="10800" anchor="b" anchorCtr="0">
            <a:noAutofit/>
          </a:bodyPr>
          <a:lstStyle/>
          <a:p>
            <a:pPr marL="0" marR="0" lvl="0" indent="0" algn="r" rtl="0">
              <a:spcBef>
                <a:spcPts val="0"/>
              </a:spcBef>
              <a:spcAft>
                <a:spcPts val="0"/>
              </a:spcAft>
              <a:buNone/>
            </a:pPr>
            <a:fld id="{00000000-1234-1234-1234-123412341234}" type="slidenum">
              <a:rPr lang="en-IN" sz="2000" b="0" i="0" u="none" strike="noStrike" cap="none">
                <a:solidFill>
                  <a:schemeClr val="accent1"/>
                </a:solidFill>
                <a:latin typeface="Century Gothic"/>
                <a:ea typeface="Century Gothic"/>
                <a:cs typeface="Century Gothic"/>
                <a:sym typeface="Century Gothic"/>
              </a:rPr>
              <a:t>‹#›</a:t>
            </a:fld>
            <a:endParaRPr sz="2000" b="0" i="0" u="none" strike="noStrike" cap="none">
              <a:solidFill>
                <a:schemeClr val="accent1"/>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9"/>
        <p:cNvGrpSpPr/>
        <p:nvPr/>
      </p:nvGrpSpPr>
      <p:grpSpPr>
        <a:xfrm>
          <a:off x="0" y="0"/>
          <a:ext cx="0" cy="0"/>
          <a:chOff x="0" y="0"/>
          <a:chExt cx="0" cy="0"/>
        </a:xfrm>
      </p:grpSpPr>
      <p:sp>
        <p:nvSpPr>
          <p:cNvPr id="30" name="Shape 30"/>
          <p:cNvSpPr/>
          <p:nvPr/>
        </p:nvSpPr>
        <p:spPr>
          <a:xfrm>
            <a:off x="0" y="1"/>
            <a:ext cx="12192000" cy="5203825"/>
          </a:xfrm>
          <a:custGeom>
            <a:avLst/>
            <a:gdLst/>
            <a:ahLst/>
            <a:cxnLst/>
            <a:rect l="0" t="0" r="0" b="0"/>
            <a:pathLst>
              <a:path w="120000" h="120000" extrusionOk="0">
                <a:moveTo>
                  <a:pt x="0" y="0"/>
                </a:moveTo>
                <a:lnTo>
                  <a:pt x="120000" y="0"/>
                </a:lnTo>
                <a:lnTo>
                  <a:pt x="120000" y="113117"/>
                </a:lnTo>
                <a:lnTo>
                  <a:pt x="100354" y="113117"/>
                </a:lnTo>
                <a:lnTo>
                  <a:pt x="96604" y="119707"/>
                </a:lnTo>
                <a:lnTo>
                  <a:pt x="96604" y="119707"/>
                </a:lnTo>
                <a:lnTo>
                  <a:pt x="96520" y="119780"/>
                </a:lnTo>
                <a:lnTo>
                  <a:pt x="96395" y="119890"/>
                </a:lnTo>
                <a:lnTo>
                  <a:pt x="96270" y="120000"/>
                </a:lnTo>
                <a:lnTo>
                  <a:pt x="96166" y="120000"/>
                </a:lnTo>
                <a:lnTo>
                  <a:pt x="96041" y="120000"/>
                </a:lnTo>
                <a:lnTo>
                  <a:pt x="95937" y="119890"/>
                </a:lnTo>
                <a:lnTo>
                  <a:pt x="95812" y="119780"/>
                </a:lnTo>
                <a:lnTo>
                  <a:pt x="95729" y="119707"/>
                </a:lnTo>
                <a:lnTo>
                  <a:pt x="91979" y="113117"/>
                </a:lnTo>
                <a:lnTo>
                  <a:pt x="0" y="113117"/>
                </a:lnTo>
                <a:lnTo>
                  <a:pt x="0" y="0"/>
                </a:lnTo>
                <a:lnTo>
                  <a:pt x="0" y="0"/>
                </a:lnTo>
                <a:close/>
              </a:path>
            </a:pathLst>
          </a:custGeom>
          <a:blipFill rotWithShape="1">
            <a:blip r:embed="rId2">
              <a:alphaModFix/>
            </a:blip>
            <a:tile tx="0" ty="0" sx="100000" sy="100000" flip="none" algn="tl"/>
          </a:blipFill>
          <a:ln w="9525" cap="rnd" cmpd="sng">
            <a:solidFill>
              <a:schemeClr val="accent1"/>
            </a:solidFill>
            <a:prstDash val="solid"/>
            <a:round/>
            <a:headEnd type="none" w="med" len="med"/>
            <a:tailEnd type="none" w="med" len="med"/>
          </a:ln>
        </p:spPr>
      </p:sp>
      <p:sp>
        <p:nvSpPr>
          <p:cNvPr id="31" name="Shape 31"/>
          <p:cNvSpPr txBox="1">
            <a:spLocks noGrp="1"/>
          </p:cNvSpPr>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wrap="square" lIns="91425" tIns="91425" rIns="91425" bIns="91425" anchor="b" anchorCtr="0"/>
          <a:lstStyle>
            <a:lvl1pPr marL="0" marR="0" lvl="0" indent="0" algn="r" rtl="0">
              <a:spcBef>
                <a:spcPts val="0"/>
              </a:spcBef>
              <a:spcAft>
                <a:spcPts val="0"/>
              </a:spcAft>
              <a:buClr>
                <a:srgbClr val="FEFEFE"/>
              </a:buClr>
              <a:buSzPts val="4800"/>
              <a:buFont typeface="Century Gothic"/>
              <a:buNone/>
              <a:defRPr sz="4800" b="1" i="0" u="none" strike="noStrike" cap="none">
                <a:solidFill>
                  <a:srgbClr val="FEFEFE"/>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lt2"/>
                </a:solidFill>
              </a:defRPr>
            </a:lvl2pPr>
            <a:lvl3pPr marL="0" marR="0" lvl="2" indent="0" algn="l" rtl="0">
              <a:spcBef>
                <a:spcPts val="0"/>
              </a:spcBef>
              <a:spcAft>
                <a:spcPts val="0"/>
              </a:spcAft>
              <a:buSzPts val="1400"/>
              <a:buNone/>
              <a:defRPr sz="1800" b="0" i="0" u="none" strike="noStrike" cap="none">
                <a:solidFill>
                  <a:schemeClr val="lt2"/>
                </a:solidFill>
              </a:defRPr>
            </a:lvl3pPr>
            <a:lvl4pPr marL="0" marR="0" lvl="3" indent="0" algn="l" rtl="0">
              <a:spcBef>
                <a:spcPts val="0"/>
              </a:spcBef>
              <a:spcAft>
                <a:spcPts val="0"/>
              </a:spcAft>
              <a:buSzPts val="1400"/>
              <a:buNone/>
              <a:defRPr sz="1800" b="0" i="0" u="none" strike="noStrike" cap="none">
                <a:solidFill>
                  <a:schemeClr val="lt2"/>
                </a:solidFill>
              </a:defRPr>
            </a:lvl4pPr>
            <a:lvl5pPr marL="0" marR="0" lvl="4" indent="0" algn="l" rtl="0">
              <a:spcBef>
                <a:spcPts val="0"/>
              </a:spcBef>
              <a:spcAft>
                <a:spcPts val="0"/>
              </a:spcAft>
              <a:buSzPts val="1400"/>
              <a:buNone/>
              <a:defRPr sz="1800" b="0" i="0" u="none" strike="noStrike" cap="none">
                <a:solidFill>
                  <a:schemeClr val="lt2"/>
                </a:solidFill>
              </a:defRPr>
            </a:lvl5pPr>
            <a:lvl6pPr marL="0" marR="0" lvl="5" indent="0" algn="l" rtl="0">
              <a:spcBef>
                <a:spcPts val="0"/>
              </a:spcBef>
              <a:spcAft>
                <a:spcPts val="0"/>
              </a:spcAft>
              <a:buSzPts val="1400"/>
              <a:buNone/>
              <a:defRPr sz="1800" b="0" i="0" u="none" strike="noStrike" cap="none">
                <a:solidFill>
                  <a:schemeClr val="lt2"/>
                </a:solidFill>
              </a:defRPr>
            </a:lvl6pPr>
            <a:lvl7pPr marL="0" marR="0" lvl="6" indent="0" algn="l" rtl="0">
              <a:spcBef>
                <a:spcPts val="0"/>
              </a:spcBef>
              <a:spcAft>
                <a:spcPts val="0"/>
              </a:spcAft>
              <a:buSzPts val="1400"/>
              <a:buNone/>
              <a:defRPr sz="1800" b="0" i="0" u="none" strike="noStrike" cap="none">
                <a:solidFill>
                  <a:schemeClr val="lt2"/>
                </a:solidFill>
              </a:defRPr>
            </a:lvl7pPr>
            <a:lvl8pPr marL="0" marR="0" lvl="7" indent="0" algn="l" rtl="0">
              <a:spcBef>
                <a:spcPts val="0"/>
              </a:spcBef>
              <a:spcAft>
                <a:spcPts val="0"/>
              </a:spcAft>
              <a:buSzPts val="1400"/>
              <a:buNone/>
              <a:defRPr sz="1800" b="0" i="0" u="none" strike="noStrike" cap="none">
                <a:solidFill>
                  <a:schemeClr val="lt2"/>
                </a:solidFill>
              </a:defRPr>
            </a:lvl8pPr>
            <a:lvl9pPr marL="0" marR="0" lvl="8" indent="0" algn="l" rtl="0">
              <a:spcBef>
                <a:spcPts val="0"/>
              </a:spcBef>
              <a:spcAft>
                <a:spcPts val="0"/>
              </a:spcAft>
              <a:buSzPts val="1400"/>
              <a:buNone/>
              <a:defRPr sz="1800" b="0" i="0" u="none" strike="noStrike" cap="none">
                <a:solidFill>
                  <a:schemeClr val="lt2"/>
                </a:solidFill>
              </a:defRPr>
            </a:lvl9pPr>
          </a:lstStyle>
          <a:p>
            <a:endParaRPr/>
          </a:p>
        </p:txBody>
      </p:sp>
      <p:sp>
        <p:nvSpPr>
          <p:cNvPr id="32" name="Shape 32"/>
          <p:cNvSpPr txBox="1">
            <a:spLocks noGrp="1"/>
          </p:cNvSpPr>
          <p:nvPr>
            <p:ph type="body" idx="1"/>
          </p:nvPr>
        </p:nvSpPr>
        <p:spPr>
          <a:xfrm>
            <a:off x="810000" y="5281201"/>
            <a:ext cx="10561418" cy="433955"/>
          </a:xfrm>
          <a:prstGeom prst="rect">
            <a:avLst/>
          </a:prstGeom>
          <a:noFill/>
          <a:ln>
            <a:noFill/>
          </a:ln>
          <a:effectLst>
            <a:outerShdw blurRad="50800">
              <a:srgbClr val="000000">
                <a:alpha val="40000"/>
              </a:srgbClr>
            </a:outerShdw>
          </a:effectLst>
        </p:spPr>
        <p:txBody>
          <a:bodyPr wrap="square" lIns="91425" tIns="91425" rIns="91425" bIns="91425" anchor="t" anchorCtr="0"/>
          <a:lstStyle>
            <a:lvl1pPr marL="457200" marR="0" lvl="0" indent="-228600" algn="r" rtl="0">
              <a:spcBef>
                <a:spcPts val="360"/>
              </a:spcBef>
              <a:spcAft>
                <a:spcPts val="0"/>
              </a:spcAft>
              <a:buClr>
                <a:schemeClr val="accent1"/>
              </a:buClr>
              <a:buSzPts val="1800"/>
              <a:buFont typeface="Noto Sans Symbols"/>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600"/>
              </a:spcBef>
              <a:spcAft>
                <a:spcPts val="0"/>
              </a:spcAft>
              <a:buClr>
                <a:schemeClr val="accent1"/>
              </a:buClr>
              <a:buSzPts val="1800"/>
              <a:buFont typeface="Noto Sans Symbols"/>
              <a:buNone/>
              <a:defRPr sz="18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600"/>
              <a:buFont typeface="Noto Sans Symbols"/>
              <a:buNone/>
              <a:defRPr sz="16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60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33" name="Shape 33"/>
          <p:cNvSpPr txBox="1">
            <a:spLocks noGrp="1"/>
          </p:cNvSpPr>
          <p:nvPr>
            <p:ph type="dt" idx="10"/>
          </p:nvPr>
        </p:nvSpPr>
        <p:spPr>
          <a:xfrm>
            <a:off x="9334626" y="6041362"/>
            <a:ext cx="1343706" cy="365125"/>
          </a:xfrm>
          <a:prstGeom prst="rect">
            <a:avLst/>
          </a:prstGeom>
          <a:noFill/>
          <a:ln>
            <a:noFill/>
          </a:ln>
        </p:spPr>
        <p:txBody>
          <a:bodyPr wrap="square" lIns="91425" tIns="91425" rIns="91425" bIns="91425" anchor="b" anchorCtr="0"/>
          <a:lstStyle>
            <a:lvl1pPr marL="0" marR="0" lvl="0" indent="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4" name="Shape 34"/>
          <p:cNvSpPr txBox="1">
            <a:spLocks noGrp="1"/>
          </p:cNvSpPr>
          <p:nvPr>
            <p:ph type="ftr" idx="11"/>
          </p:nvPr>
        </p:nvSpPr>
        <p:spPr>
          <a:xfrm>
            <a:off x="451514" y="6041362"/>
            <a:ext cx="8644320" cy="365125"/>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5" name="Shape 35"/>
          <p:cNvSpPr txBox="1">
            <a:spLocks noGrp="1"/>
          </p:cNvSpPr>
          <p:nvPr>
            <p:ph type="sldNum" idx="12"/>
          </p:nvPr>
        </p:nvSpPr>
        <p:spPr>
          <a:xfrm>
            <a:off x="10678331" y="5915888"/>
            <a:ext cx="1062155" cy="490599"/>
          </a:xfrm>
          <a:prstGeom prst="rect">
            <a:avLst/>
          </a:prstGeom>
          <a:noFill/>
          <a:ln>
            <a:noFill/>
          </a:ln>
        </p:spPr>
        <p:txBody>
          <a:bodyPr wrap="square" lIns="91425" tIns="45700" rIns="91425" bIns="10800" anchor="b" anchorCtr="0">
            <a:noAutofit/>
          </a:bodyPr>
          <a:lstStyle/>
          <a:p>
            <a:pPr marL="0" marR="0" lvl="0" indent="0" algn="r" rtl="0">
              <a:spcBef>
                <a:spcPts val="0"/>
              </a:spcBef>
              <a:spcAft>
                <a:spcPts val="0"/>
              </a:spcAft>
              <a:buNone/>
            </a:pPr>
            <a:fld id="{00000000-1234-1234-1234-123412341234}" type="slidenum">
              <a:rPr lang="en-IN" sz="2000">
                <a:solidFill>
                  <a:schemeClr val="accent1"/>
                </a:solidFill>
                <a:latin typeface="Century Gothic"/>
                <a:ea typeface="Century Gothic"/>
                <a:cs typeface="Century Gothic"/>
                <a:sym typeface="Century Gothic"/>
              </a:rPr>
              <a:t>‹#›</a:t>
            </a:fld>
            <a:endParaRPr sz="2000">
              <a:solidFill>
                <a:schemeClr val="accent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6"/>
        <p:cNvGrpSpPr/>
        <p:nvPr/>
      </p:nvGrpSpPr>
      <p:grpSpPr>
        <a:xfrm>
          <a:off x="0" y="0"/>
          <a:ext cx="0" cy="0"/>
          <a:chOff x="0" y="0"/>
          <a:chExt cx="0" cy="0"/>
        </a:xfrm>
      </p:grpSpPr>
      <p:sp>
        <p:nvSpPr>
          <p:cNvPr id="37" name="Shape 37"/>
          <p:cNvSpPr/>
          <p:nvPr/>
        </p:nvSpPr>
        <p:spPr>
          <a:xfrm>
            <a:off x="0" y="0"/>
            <a:ext cx="12192000" cy="2185988"/>
          </a:xfrm>
          <a:custGeom>
            <a:avLst/>
            <a:gdLst/>
            <a:ahLst/>
            <a:cxnLst/>
            <a:rect l="0" t="0" r="0" b="0"/>
            <a:pathLst>
              <a:path w="120000" h="120000" extrusionOk="0">
                <a:moveTo>
                  <a:pt x="120000" y="0"/>
                </a:moveTo>
                <a:lnTo>
                  <a:pt x="0" y="0"/>
                </a:lnTo>
                <a:lnTo>
                  <a:pt x="0" y="103616"/>
                </a:lnTo>
                <a:lnTo>
                  <a:pt x="19645" y="103616"/>
                </a:lnTo>
                <a:lnTo>
                  <a:pt x="23395" y="119302"/>
                </a:lnTo>
                <a:lnTo>
                  <a:pt x="23395" y="119302"/>
                </a:lnTo>
                <a:lnTo>
                  <a:pt x="23479" y="119477"/>
                </a:lnTo>
                <a:lnTo>
                  <a:pt x="23604" y="119738"/>
                </a:lnTo>
                <a:lnTo>
                  <a:pt x="23729" y="120000"/>
                </a:lnTo>
                <a:lnTo>
                  <a:pt x="23833" y="120000"/>
                </a:lnTo>
                <a:lnTo>
                  <a:pt x="23958" y="120000"/>
                </a:lnTo>
                <a:lnTo>
                  <a:pt x="24062" y="119738"/>
                </a:lnTo>
                <a:lnTo>
                  <a:pt x="24187" y="119477"/>
                </a:lnTo>
                <a:lnTo>
                  <a:pt x="24270" y="119302"/>
                </a:lnTo>
                <a:lnTo>
                  <a:pt x="28020" y="103616"/>
                </a:lnTo>
                <a:lnTo>
                  <a:pt x="120000" y="103616"/>
                </a:lnTo>
                <a:lnTo>
                  <a:pt x="120000" y="0"/>
                </a:lnTo>
                <a:close/>
              </a:path>
            </a:pathLst>
          </a:custGeom>
          <a:blipFill rotWithShape="1">
            <a:blip r:embed="rId2">
              <a:alphaModFix/>
            </a:blip>
            <a:tile tx="0" ty="0" sx="100000" sy="100000" flip="none" algn="tl"/>
          </a:blipFill>
          <a:ln w="9525" cap="rnd" cmpd="sng">
            <a:solidFill>
              <a:schemeClr val="accent1"/>
            </a:solidFill>
            <a:prstDash val="solid"/>
            <a:round/>
            <a:headEnd type="none" w="med" len="med"/>
            <a:tailEnd type="none" w="med" len="med"/>
          </a:ln>
        </p:spPr>
      </p:sp>
      <p:sp>
        <p:nvSpPr>
          <p:cNvPr id="38" name="Shape 38"/>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wrap="square" lIns="91425" tIns="91425" rIns="91425" bIns="91425" anchor="b" anchorCtr="0"/>
          <a:lstStyle>
            <a:lvl1pPr marL="0" marR="0" lvl="0" indent="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lt2"/>
                </a:solidFill>
              </a:defRPr>
            </a:lvl2pPr>
            <a:lvl3pPr marL="0" marR="0" lvl="2" indent="0" algn="l" rtl="0">
              <a:spcBef>
                <a:spcPts val="0"/>
              </a:spcBef>
              <a:spcAft>
                <a:spcPts val="0"/>
              </a:spcAft>
              <a:buSzPts val="1400"/>
              <a:buNone/>
              <a:defRPr sz="1800" b="0" i="0" u="none" strike="noStrike" cap="none">
                <a:solidFill>
                  <a:schemeClr val="lt2"/>
                </a:solidFill>
              </a:defRPr>
            </a:lvl3pPr>
            <a:lvl4pPr marL="0" marR="0" lvl="3" indent="0" algn="l" rtl="0">
              <a:spcBef>
                <a:spcPts val="0"/>
              </a:spcBef>
              <a:spcAft>
                <a:spcPts val="0"/>
              </a:spcAft>
              <a:buSzPts val="1400"/>
              <a:buNone/>
              <a:defRPr sz="1800" b="0" i="0" u="none" strike="noStrike" cap="none">
                <a:solidFill>
                  <a:schemeClr val="lt2"/>
                </a:solidFill>
              </a:defRPr>
            </a:lvl4pPr>
            <a:lvl5pPr marL="0" marR="0" lvl="4" indent="0" algn="l" rtl="0">
              <a:spcBef>
                <a:spcPts val="0"/>
              </a:spcBef>
              <a:spcAft>
                <a:spcPts val="0"/>
              </a:spcAft>
              <a:buSzPts val="1400"/>
              <a:buNone/>
              <a:defRPr sz="1800" b="0" i="0" u="none" strike="noStrike" cap="none">
                <a:solidFill>
                  <a:schemeClr val="lt2"/>
                </a:solidFill>
              </a:defRPr>
            </a:lvl5pPr>
            <a:lvl6pPr marL="0" marR="0" lvl="5" indent="0" algn="l" rtl="0">
              <a:spcBef>
                <a:spcPts val="0"/>
              </a:spcBef>
              <a:spcAft>
                <a:spcPts val="0"/>
              </a:spcAft>
              <a:buSzPts val="1400"/>
              <a:buNone/>
              <a:defRPr sz="1800" b="0" i="0" u="none" strike="noStrike" cap="none">
                <a:solidFill>
                  <a:schemeClr val="lt2"/>
                </a:solidFill>
              </a:defRPr>
            </a:lvl6pPr>
            <a:lvl7pPr marL="0" marR="0" lvl="6" indent="0" algn="l" rtl="0">
              <a:spcBef>
                <a:spcPts val="0"/>
              </a:spcBef>
              <a:spcAft>
                <a:spcPts val="0"/>
              </a:spcAft>
              <a:buSzPts val="1400"/>
              <a:buNone/>
              <a:defRPr sz="1800" b="0" i="0" u="none" strike="noStrike" cap="none">
                <a:solidFill>
                  <a:schemeClr val="lt2"/>
                </a:solidFill>
              </a:defRPr>
            </a:lvl7pPr>
            <a:lvl8pPr marL="0" marR="0" lvl="7" indent="0" algn="l" rtl="0">
              <a:spcBef>
                <a:spcPts val="0"/>
              </a:spcBef>
              <a:spcAft>
                <a:spcPts val="0"/>
              </a:spcAft>
              <a:buSzPts val="1400"/>
              <a:buNone/>
              <a:defRPr sz="1800" b="0" i="0" u="none" strike="noStrike" cap="none">
                <a:solidFill>
                  <a:schemeClr val="lt2"/>
                </a:solidFill>
              </a:defRPr>
            </a:lvl8pPr>
            <a:lvl9pPr marL="0" marR="0" lvl="8" indent="0" algn="l" rtl="0">
              <a:spcBef>
                <a:spcPts val="0"/>
              </a:spcBef>
              <a:spcAft>
                <a:spcPts val="0"/>
              </a:spcAft>
              <a:buSzPts val="1400"/>
              <a:buNone/>
              <a:defRPr sz="1800" b="0" i="0" u="none" strike="noStrike" cap="none">
                <a:solidFill>
                  <a:schemeClr val="lt2"/>
                </a:solidFill>
              </a:defRPr>
            </a:lvl9pPr>
          </a:lstStyle>
          <a:p>
            <a:endParaRPr/>
          </a:p>
        </p:txBody>
      </p:sp>
      <p:sp>
        <p:nvSpPr>
          <p:cNvPr id="39" name="Shape 39"/>
          <p:cNvSpPr txBox="1">
            <a:spLocks noGrp="1"/>
          </p:cNvSpPr>
          <p:nvPr>
            <p:ph type="body" idx="1"/>
          </p:nvPr>
        </p:nvSpPr>
        <p:spPr>
          <a:xfrm>
            <a:off x="818712" y="2222287"/>
            <a:ext cx="5185873" cy="3638763"/>
          </a:xfrm>
          <a:prstGeom prst="rect">
            <a:avLst/>
          </a:prstGeom>
          <a:noFill/>
          <a:ln>
            <a:noFill/>
          </a:ln>
          <a:effectLst>
            <a:outerShdw blurRad="50800">
              <a:srgbClr val="000000">
                <a:alpha val="40000"/>
              </a:srgbClr>
            </a:outerShdw>
          </a:effectLst>
        </p:spPr>
        <p:txBody>
          <a:bodyPr wrap="square" lIns="91425" tIns="91425" rIns="91425" bIns="91425" anchor="ctr" anchorCtr="0"/>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40" name="Shape 40"/>
          <p:cNvSpPr txBox="1">
            <a:spLocks noGrp="1"/>
          </p:cNvSpPr>
          <p:nvPr>
            <p:ph type="body" idx="2"/>
          </p:nvPr>
        </p:nvSpPr>
        <p:spPr>
          <a:xfrm>
            <a:off x="6187415" y="2222287"/>
            <a:ext cx="5194583" cy="3638764"/>
          </a:xfrm>
          <a:prstGeom prst="rect">
            <a:avLst/>
          </a:prstGeom>
          <a:noFill/>
          <a:ln>
            <a:noFill/>
          </a:ln>
          <a:effectLst>
            <a:outerShdw blurRad="50800">
              <a:srgbClr val="000000">
                <a:alpha val="40000"/>
              </a:srgbClr>
            </a:outerShdw>
          </a:effectLst>
        </p:spPr>
        <p:txBody>
          <a:bodyPr wrap="square" lIns="91425" tIns="91425" rIns="91425" bIns="91425" anchor="ctr" anchorCtr="0"/>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41" name="Shape 41"/>
          <p:cNvSpPr txBox="1">
            <a:spLocks noGrp="1"/>
          </p:cNvSpPr>
          <p:nvPr>
            <p:ph type="dt" idx="10"/>
          </p:nvPr>
        </p:nvSpPr>
        <p:spPr>
          <a:xfrm>
            <a:off x="9334626" y="6041362"/>
            <a:ext cx="1343706" cy="365125"/>
          </a:xfrm>
          <a:prstGeom prst="rect">
            <a:avLst/>
          </a:prstGeom>
          <a:noFill/>
          <a:ln>
            <a:noFill/>
          </a:ln>
        </p:spPr>
        <p:txBody>
          <a:bodyPr wrap="square" lIns="91425" tIns="91425" rIns="91425" bIns="91425" anchor="b" anchorCtr="0"/>
          <a:lstStyle>
            <a:lvl1pPr marL="0" marR="0" lvl="0" indent="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2" name="Shape 42"/>
          <p:cNvSpPr txBox="1">
            <a:spLocks noGrp="1"/>
          </p:cNvSpPr>
          <p:nvPr>
            <p:ph type="ftr" idx="11"/>
          </p:nvPr>
        </p:nvSpPr>
        <p:spPr>
          <a:xfrm>
            <a:off x="451514" y="6041362"/>
            <a:ext cx="8644320" cy="365125"/>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3" name="Shape 43"/>
          <p:cNvSpPr txBox="1">
            <a:spLocks noGrp="1"/>
          </p:cNvSpPr>
          <p:nvPr>
            <p:ph type="sldNum" idx="12"/>
          </p:nvPr>
        </p:nvSpPr>
        <p:spPr>
          <a:xfrm>
            <a:off x="10678331" y="5915888"/>
            <a:ext cx="1062155" cy="490599"/>
          </a:xfrm>
          <a:prstGeom prst="rect">
            <a:avLst/>
          </a:prstGeom>
          <a:noFill/>
          <a:ln>
            <a:noFill/>
          </a:ln>
        </p:spPr>
        <p:txBody>
          <a:bodyPr wrap="square" lIns="91425" tIns="45700" rIns="91425" bIns="10800" anchor="b" anchorCtr="0">
            <a:noAutofit/>
          </a:bodyPr>
          <a:lstStyle/>
          <a:p>
            <a:pPr marL="0" marR="0" lvl="0" indent="0" algn="r" rtl="0">
              <a:spcBef>
                <a:spcPts val="0"/>
              </a:spcBef>
              <a:spcAft>
                <a:spcPts val="0"/>
              </a:spcAft>
              <a:buNone/>
            </a:pPr>
            <a:fld id="{00000000-1234-1234-1234-123412341234}" type="slidenum">
              <a:rPr lang="en-IN" sz="2000">
                <a:solidFill>
                  <a:schemeClr val="accent1"/>
                </a:solidFill>
                <a:latin typeface="Century Gothic"/>
                <a:ea typeface="Century Gothic"/>
                <a:cs typeface="Century Gothic"/>
                <a:sym typeface="Century Gothic"/>
              </a:rPr>
              <a:t>‹#›</a:t>
            </a:fld>
            <a:endParaRPr sz="2000">
              <a:solidFill>
                <a:schemeClr val="accent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p:nvPr/>
        </p:nvSpPr>
        <p:spPr>
          <a:xfrm>
            <a:off x="0" y="0"/>
            <a:ext cx="12192000" cy="2185988"/>
          </a:xfrm>
          <a:custGeom>
            <a:avLst/>
            <a:gdLst/>
            <a:ahLst/>
            <a:cxnLst/>
            <a:rect l="0" t="0" r="0" b="0"/>
            <a:pathLst>
              <a:path w="120000" h="120000" extrusionOk="0">
                <a:moveTo>
                  <a:pt x="120000" y="0"/>
                </a:moveTo>
                <a:lnTo>
                  <a:pt x="0" y="0"/>
                </a:lnTo>
                <a:lnTo>
                  <a:pt x="0" y="103616"/>
                </a:lnTo>
                <a:lnTo>
                  <a:pt x="19645" y="103616"/>
                </a:lnTo>
                <a:lnTo>
                  <a:pt x="23395" y="119302"/>
                </a:lnTo>
                <a:lnTo>
                  <a:pt x="23395" y="119302"/>
                </a:lnTo>
                <a:lnTo>
                  <a:pt x="23479" y="119477"/>
                </a:lnTo>
                <a:lnTo>
                  <a:pt x="23604" y="119738"/>
                </a:lnTo>
                <a:lnTo>
                  <a:pt x="23729" y="120000"/>
                </a:lnTo>
                <a:lnTo>
                  <a:pt x="23833" y="120000"/>
                </a:lnTo>
                <a:lnTo>
                  <a:pt x="23958" y="120000"/>
                </a:lnTo>
                <a:lnTo>
                  <a:pt x="24062" y="119738"/>
                </a:lnTo>
                <a:lnTo>
                  <a:pt x="24187" y="119477"/>
                </a:lnTo>
                <a:lnTo>
                  <a:pt x="24270" y="119302"/>
                </a:lnTo>
                <a:lnTo>
                  <a:pt x="28020" y="103616"/>
                </a:lnTo>
                <a:lnTo>
                  <a:pt x="120000" y="103616"/>
                </a:lnTo>
                <a:lnTo>
                  <a:pt x="120000" y="0"/>
                </a:lnTo>
                <a:close/>
              </a:path>
            </a:pathLst>
          </a:custGeom>
          <a:blipFill rotWithShape="1">
            <a:blip r:embed="rId2">
              <a:alphaModFix/>
            </a:blip>
            <a:tile tx="0" ty="0" sx="100000" sy="100000" flip="none" algn="tl"/>
          </a:blipFill>
          <a:ln w="9525" cap="rnd" cmpd="sng">
            <a:solidFill>
              <a:schemeClr val="accent1"/>
            </a:solidFill>
            <a:prstDash val="solid"/>
            <a:round/>
            <a:headEnd type="none" w="med" len="med"/>
            <a:tailEnd type="none" w="med" len="med"/>
          </a:ln>
        </p:spPr>
      </p:sp>
      <p:sp>
        <p:nvSpPr>
          <p:cNvPr id="46" name="Shape 46"/>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wrap="square" lIns="91425" tIns="91425" rIns="91425" bIns="91425" anchor="b" anchorCtr="0"/>
          <a:lstStyle>
            <a:lvl1pPr marL="0" marR="0" lvl="0" indent="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lt2"/>
                </a:solidFill>
              </a:defRPr>
            </a:lvl2pPr>
            <a:lvl3pPr marL="0" marR="0" lvl="2" indent="0" algn="l" rtl="0">
              <a:spcBef>
                <a:spcPts val="0"/>
              </a:spcBef>
              <a:spcAft>
                <a:spcPts val="0"/>
              </a:spcAft>
              <a:buSzPts val="1400"/>
              <a:buNone/>
              <a:defRPr sz="1800" b="0" i="0" u="none" strike="noStrike" cap="none">
                <a:solidFill>
                  <a:schemeClr val="lt2"/>
                </a:solidFill>
              </a:defRPr>
            </a:lvl3pPr>
            <a:lvl4pPr marL="0" marR="0" lvl="3" indent="0" algn="l" rtl="0">
              <a:spcBef>
                <a:spcPts val="0"/>
              </a:spcBef>
              <a:spcAft>
                <a:spcPts val="0"/>
              </a:spcAft>
              <a:buSzPts val="1400"/>
              <a:buNone/>
              <a:defRPr sz="1800" b="0" i="0" u="none" strike="noStrike" cap="none">
                <a:solidFill>
                  <a:schemeClr val="lt2"/>
                </a:solidFill>
              </a:defRPr>
            </a:lvl4pPr>
            <a:lvl5pPr marL="0" marR="0" lvl="4" indent="0" algn="l" rtl="0">
              <a:spcBef>
                <a:spcPts val="0"/>
              </a:spcBef>
              <a:spcAft>
                <a:spcPts val="0"/>
              </a:spcAft>
              <a:buSzPts val="1400"/>
              <a:buNone/>
              <a:defRPr sz="1800" b="0" i="0" u="none" strike="noStrike" cap="none">
                <a:solidFill>
                  <a:schemeClr val="lt2"/>
                </a:solidFill>
              </a:defRPr>
            </a:lvl5pPr>
            <a:lvl6pPr marL="0" marR="0" lvl="5" indent="0" algn="l" rtl="0">
              <a:spcBef>
                <a:spcPts val="0"/>
              </a:spcBef>
              <a:spcAft>
                <a:spcPts val="0"/>
              </a:spcAft>
              <a:buSzPts val="1400"/>
              <a:buNone/>
              <a:defRPr sz="1800" b="0" i="0" u="none" strike="noStrike" cap="none">
                <a:solidFill>
                  <a:schemeClr val="lt2"/>
                </a:solidFill>
              </a:defRPr>
            </a:lvl6pPr>
            <a:lvl7pPr marL="0" marR="0" lvl="6" indent="0" algn="l" rtl="0">
              <a:spcBef>
                <a:spcPts val="0"/>
              </a:spcBef>
              <a:spcAft>
                <a:spcPts val="0"/>
              </a:spcAft>
              <a:buSzPts val="1400"/>
              <a:buNone/>
              <a:defRPr sz="1800" b="0" i="0" u="none" strike="noStrike" cap="none">
                <a:solidFill>
                  <a:schemeClr val="lt2"/>
                </a:solidFill>
              </a:defRPr>
            </a:lvl7pPr>
            <a:lvl8pPr marL="0" marR="0" lvl="7" indent="0" algn="l" rtl="0">
              <a:spcBef>
                <a:spcPts val="0"/>
              </a:spcBef>
              <a:spcAft>
                <a:spcPts val="0"/>
              </a:spcAft>
              <a:buSzPts val="1400"/>
              <a:buNone/>
              <a:defRPr sz="1800" b="0" i="0" u="none" strike="noStrike" cap="none">
                <a:solidFill>
                  <a:schemeClr val="lt2"/>
                </a:solidFill>
              </a:defRPr>
            </a:lvl8pPr>
            <a:lvl9pPr marL="0" marR="0" lvl="8" indent="0" algn="l" rtl="0">
              <a:spcBef>
                <a:spcPts val="0"/>
              </a:spcBef>
              <a:spcAft>
                <a:spcPts val="0"/>
              </a:spcAft>
              <a:buSzPts val="1400"/>
              <a:buNone/>
              <a:defRPr sz="1800" b="0" i="0" u="none" strike="noStrike" cap="none">
                <a:solidFill>
                  <a:schemeClr val="lt2"/>
                </a:solidFill>
              </a:defRPr>
            </a:lvl9pPr>
          </a:lstStyle>
          <a:p>
            <a:endParaRPr/>
          </a:p>
        </p:txBody>
      </p:sp>
      <p:sp>
        <p:nvSpPr>
          <p:cNvPr id="47" name="Shape 47"/>
          <p:cNvSpPr txBox="1">
            <a:spLocks noGrp="1"/>
          </p:cNvSpPr>
          <p:nvPr>
            <p:ph type="body" idx="1"/>
          </p:nvPr>
        </p:nvSpPr>
        <p:spPr>
          <a:xfrm>
            <a:off x="814728" y="2174875"/>
            <a:ext cx="5189857" cy="576262"/>
          </a:xfrm>
          <a:prstGeom prst="rect">
            <a:avLst/>
          </a:prstGeom>
          <a:noFill/>
          <a:ln>
            <a:noFill/>
          </a:ln>
          <a:effectLst>
            <a:outerShdw blurRad="50800">
              <a:srgbClr val="000000">
                <a:alpha val="40000"/>
              </a:srgbClr>
            </a:outerShdw>
          </a:effectLst>
        </p:spPr>
        <p:txBody>
          <a:bodyPr wrap="square" lIns="91425" tIns="91425" rIns="91425" bIns="91425" anchor="b" anchorCtr="0"/>
          <a:lstStyle>
            <a:lvl1pPr marL="457200" marR="0" lvl="0" indent="-228600" algn="ctr" rtl="0">
              <a:spcBef>
                <a:spcPts val="400"/>
              </a:spcBef>
              <a:spcAft>
                <a:spcPts val="0"/>
              </a:spcAft>
              <a:buClr>
                <a:schemeClr val="accent1"/>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600"/>
              </a:spcBef>
              <a:spcAft>
                <a:spcPts val="0"/>
              </a:spcAft>
              <a:buClr>
                <a:schemeClr val="accent1"/>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600"/>
              </a:spcBef>
              <a:spcAft>
                <a:spcPts val="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600"/>
              </a:spcBef>
              <a:spcAft>
                <a:spcPts val="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600"/>
              </a:spcBef>
              <a:spcAft>
                <a:spcPts val="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600"/>
              </a:spcBef>
              <a:spcAft>
                <a:spcPts val="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48" name="Shape 48"/>
          <p:cNvSpPr txBox="1">
            <a:spLocks noGrp="1"/>
          </p:cNvSpPr>
          <p:nvPr>
            <p:ph type="body" idx="2"/>
          </p:nvPr>
        </p:nvSpPr>
        <p:spPr>
          <a:xfrm>
            <a:off x="814729" y="2751138"/>
            <a:ext cx="5189856" cy="3109913"/>
          </a:xfrm>
          <a:prstGeom prst="rect">
            <a:avLst/>
          </a:prstGeom>
          <a:noFill/>
          <a:ln>
            <a:noFill/>
          </a:ln>
          <a:effectLst>
            <a:outerShdw blurRad="50800">
              <a:srgbClr val="000000">
                <a:alpha val="40000"/>
              </a:srgbClr>
            </a:outerShdw>
          </a:effectLst>
        </p:spPr>
        <p:txBody>
          <a:bodyPr wrap="square" lIns="91425" tIns="91425" rIns="91425" bIns="91425" anchor="t" anchorCtr="0"/>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49" name="Shape 49"/>
          <p:cNvSpPr txBox="1">
            <a:spLocks noGrp="1"/>
          </p:cNvSpPr>
          <p:nvPr>
            <p:ph type="body" idx="3"/>
          </p:nvPr>
        </p:nvSpPr>
        <p:spPr>
          <a:xfrm>
            <a:off x="6187415" y="2174875"/>
            <a:ext cx="5194583" cy="576262"/>
          </a:xfrm>
          <a:prstGeom prst="rect">
            <a:avLst/>
          </a:prstGeom>
          <a:noFill/>
          <a:ln>
            <a:noFill/>
          </a:ln>
          <a:effectLst>
            <a:outerShdw blurRad="50800">
              <a:srgbClr val="000000">
                <a:alpha val="40000"/>
              </a:srgbClr>
            </a:outerShdw>
          </a:effectLst>
        </p:spPr>
        <p:txBody>
          <a:bodyPr wrap="square" lIns="91425" tIns="91425" rIns="91425" bIns="91425" anchor="b" anchorCtr="0"/>
          <a:lstStyle>
            <a:lvl1pPr marL="457200" marR="0" lvl="0" indent="-228600" algn="ctr" rtl="0">
              <a:spcBef>
                <a:spcPts val="400"/>
              </a:spcBef>
              <a:spcAft>
                <a:spcPts val="0"/>
              </a:spcAft>
              <a:buClr>
                <a:schemeClr val="accent1"/>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600"/>
              </a:spcBef>
              <a:spcAft>
                <a:spcPts val="0"/>
              </a:spcAft>
              <a:buClr>
                <a:schemeClr val="accent1"/>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600"/>
              </a:spcBef>
              <a:spcAft>
                <a:spcPts val="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600"/>
              </a:spcBef>
              <a:spcAft>
                <a:spcPts val="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600"/>
              </a:spcBef>
              <a:spcAft>
                <a:spcPts val="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600"/>
              </a:spcBef>
              <a:spcAft>
                <a:spcPts val="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accent1"/>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50" name="Shape 50"/>
          <p:cNvSpPr txBox="1">
            <a:spLocks noGrp="1"/>
          </p:cNvSpPr>
          <p:nvPr>
            <p:ph type="body" idx="4"/>
          </p:nvPr>
        </p:nvSpPr>
        <p:spPr>
          <a:xfrm>
            <a:off x="6187415" y="2751138"/>
            <a:ext cx="5194583" cy="3109913"/>
          </a:xfrm>
          <a:prstGeom prst="rect">
            <a:avLst/>
          </a:prstGeom>
          <a:noFill/>
          <a:ln>
            <a:noFill/>
          </a:ln>
          <a:effectLst>
            <a:outerShdw blurRad="50800">
              <a:srgbClr val="000000">
                <a:alpha val="40000"/>
              </a:srgbClr>
            </a:outerShdw>
          </a:effectLst>
        </p:spPr>
        <p:txBody>
          <a:bodyPr wrap="square" lIns="91425" tIns="91425" rIns="91425" bIns="91425" anchor="t" anchorCtr="0"/>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51" name="Shape 51"/>
          <p:cNvSpPr txBox="1">
            <a:spLocks noGrp="1"/>
          </p:cNvSpPr>
          <p:nvPr>
            <p:ph type="dt" idx="10"/>
          </p:nvPr>
        </p:nvSpPr>
        <p:spPr>
          <a:xfrm>
            <a:off x="9334626" y="6041362"/>
            <a:ext cx="1343706" cy="365125"/>
          </a:xfrm>
          <a:prstGeom prst="rect">
            <a:avLst/>
          </a:prstGeom>
          <a:noFill/>
          <a:ln>
            <a:noFill/>
          </a:ln>
        </p:spPr>
        <p:txBody>
          <a:bodyPr wrap="square" lIns="91425" tIns="91425" rIns="91425" bIns="91425" anchor="b" anchorCtr="0"/>
          <a:lstStyle>
            <a:lvl1pPr marL="0" marR="0" lvl="0" indent="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2" name="Shape 52"/>
          <p:cNvSpPr txBox="1">
            <a:spLocks noGrp="1"/>
          </p:cNvSpPr>
          <p:nvPr>
            <p:ph type="ftr" idx="11"/>
          </p:nvPr>
        </p:nvSpPr>
        <p:spPr>
          <a:xfrm>
            <a:off x="451514" y="6041362"/>
            <a:ext cx="8644320" cy="365125"/>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3" name="Shape 53"/>
          <p:cNvSpPr txBox="1">
            <a:spLocks noGrp="1"/>
          </p:cNvSpPr>
          <p:nvPr>
            <p:ph type="sldNum" idx="12"/>
          </p:nvPr>
        </p:nvSpPr>
        <p:spPr>
          <a:xfrm>
            <a:off x="10678331" y="5915888"/>
            <a:ext cx="1062155" cy="490599"/>
          </a:xfrm>
          <a:prstGeom prst="rect">
            <a:avLst/>
          </a:prstGeom>
          <a:noFill/>
          <a:ln>
            <a:noFill/>
          </a:ln>
        </p:spPr>
        <p:txBody>
          <a:bodyPr wrap="square" lIns="91425" tIns="45700" rIns="91425" bIns="10800" anchor="b" anchorCtr="0">
            <a:noAutofit/>
          </a:bodyPr>
          <a:lstStyle/>
          <a:p>
            <a:pPr marL="0" marR="0" lvl="0" indent="0" algn="r" rtl="0">
              <a:spcBef>
                <a:spcPts val="0"/>
              </a:spcBef>
              <a:spcAft>
                <a:spcPts val="0"/>
              </a:spcAft>
              <a:buNone/>
            </a:pPr>
            <a:fld id="{00000000-1234-1234-1234-123412341234}" type="slidenum">
              <a:rPr lang="en-IN" sz="2000">
                <a:solidFill>
                  <a:schemeClr val="accent1"/>
                </a:solidFill>
                <a:latin typeface="Century Gothic"/>
                <a:ea typeface="Century Gothic"/>
                <a:cs typeface="Century Gothic"/>
                <a:sym typeface="Century Gothic"/>
              </a:rPr>
              <a:t>‹#›</a:t>
            </a:fld>
            <a:endParaRPr sz="2000">
              <a:solidFill>
                <a:schemeClr val="accent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4"/>
        <p:cNvGrpSpPr/>
        <p:nvPr/>
      </p:nvGrpSpPr>
      <p:grpSpPr>
        <a:xfrm>
          <a:off x="0" y="0"/>
          <a:ext cx="0" cy="0"/>
          <a:chOff x="0" y="0"/>
          <a:chExt cx="0" cy="0"/>
        </a:xfrm>
      </p:grpSpPr>
      <p:sp>
        <p:nvSpPr>
          <p:cNvPr id="55" name="Shape 55"/>
          <p:cNvSpPr/>
          <p:nvPr/>
        </p:nvSpPr>
        <p:spPr>
          <a:xfrm>
            <a:off x="0" y="0"/>
            <a:ext cx="12192000" cy="2185988"/>
          </a:xfrm>
          <a:custGeom>
            <a:avLst/>
            <a:gdLst/>
            <a:ahLst/>
            <a:cxnLst/>
            <a:rect l="0" t="0" r="0" b="0"/>
            <a:pathLst>
              <a:path w="120000" h="120000" extrusionOk="0">
                <a:moveTo>
                  <a:pt x="120000" y="0"/>
                </a:moveTo>
                <a:lnTo>
                  <a:pt x="0" y="0"/>
                </a:lnTo>
                <a:lnTo>
                  <a:pt x="0" y="103616"/>
                </a:lnTo>
                <a:lnTo>
                  <a:pt x="19645" y="103616"/>
                </a:lnTo>
                <a:lnTo>
                  <a:pt x="23395" y="119302"/>
                </a:lnTo>
                <a:lnTo>
                  <a:pt x="23395" y="119302"/>
                </a:lnTo>
                <a:lnTo>
                  <a:pt x="23479" y="119477"/>
                </a:lnTo>
                <a:lnTo>
                  <a:pt x="23604" y="119738"/>
                </a:lnTo>
                <a:lnTo>
                  <a:pt x="23729" y="120000"/>
                </a:lnTo>
                <a:lnTo>
                  <a:pt x="23833" y="120000"/>
                </a:lnTo>
                <a:lnTo>
                  <a:pt x="23958" y="120000"/>
                </a:lnTo>
                <a:lnTo>
                  <a:pt x="24062" y="119738"/>
                </a:lnTo>
                <a:lnTo>
                  <a:pt x="24187" y="119477"/>
                </a:lnTo>
                <a:lnTo>
                  <a:pt x="24270" y="119302"/>
                </a:lnTo>
                <a:lnTo>
                  <a:pt x="28020" y="103616"/>
                </a:lnTo>
                <a:lnTo>
                  <a:pt x="120000" y="103616"/>
                </a:lnTo>
                <a:lnTo>
                  <a:pt x="120000" y="0"/>
                </a:lnTo>
                <a:close/>
              </a:path>
            </a:pathLst>
          </a:custGeom>
          <a:blipFill rotWithShape="1">
            <a:blip r:embed="rId2">
              <a:alphaModFix/>
            </a:blip>
            <a:tile tx="0" ty="0" sx="100000" sy="100000" flip="none" algn="tl"/>
          </a:blipFill>
          <a:ln w="9525" cap="rnd" cmpd="sng">
            <a:solidFill>
              <a:schemeClr val="accent1"/>
            </a:solidFill>
            <a:prstDash val="solid"/>
            <a:round/>
            <a:headEnd type="none" w="med" len="med"/>
            <a:tailEnd type="none" w="med" len="med"/>
          </a:ln>
        </p:spPr>
      </p:sp>
      <p:sp>
        <p:nvSpPr>
          <p:cNvPr id="56" name="Shape 56"/>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wrap="square" lIns="91425" tIns="91425" rIns="91425" bIns="91425" anchor="b" anchorCtr="0"/>
          <a:lstStyle>
            <a:lvl1pPr marL="0" marR="0" lvl="0" indent="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lt2"/>
                </a:solidFill>
              </a:defRPr>
            </a:lvl2pPr>
            <a:lvl3pPr marL="0" marR="0" lvl="2" indent="0" algn="l" rtl="0">
              <a:spcBef>
                <a:spcPts val="0"/>
              </a:spcBef>
              <a:spcAft>
                <a:spcPts val="0"/>
              </a:spcAft>
              <a:buSzPts val="1400"/>
              <a:buNone/>
              <a:defRPr sz="1800" b="0" i="0" u="none" strike="noStrike" cap="none">
                <a:solidFill>
                  <a:schemeClr val="lt2"/>
                </a:solidFill>
              </a:defRPr>
            </a:lvl3pPr>
            <a:lvl4pPr marL="0" marR="0" lvl="3" indent="0" algn="l" rtl="0">
              <a:spcBef>
                <a:spcPts val="0"/>
              </a:spcBef>
              <a:spcAft>
                <a:spcPts val="0"/>
              </a:spcAft>
              <a:buSzPts val="1400"/>
              <a:buNone/>
              <a:defRPr sz="1800" b="0" i="0" u="none" strike="noStrike" cap="none">
                <a:solidFill>
                  <a:schemeClr val="lt2"/>
                </a:solidFill>
              </a:defRPr>
            </a:lvl4pPr>
            <a:lvl5pPr marL="0" marR="0" lvl="4" indent="0" algn="l" rtl="0">
              <a:spcBef>
                <a:spcPts val="0"/>
              </a:spcBef>
              <a:spcAft>
                <a:spcPts val="0"/>
              </a:spcAft>
              <a:buSzPts val="1400"/>
              <a:buNone/>
              <a:defRPr sz="1800" b="0" i="0" u="none" strike="noStrike" cap="none">
                <a:solidFill>
                  <a:schemeClr val="lt2"/>
                </a:solidFill>
              </a:defRPr>
            </a:lvl5pPr>
            <a:lvl6pPr marL="0" marR="0" lvl="5" indent="0" algn="l" rtl="0">
              <a:spcBef>
                <a:spcPts val="0"/>
              </a:spcBef>
              <a:spcAft>
                <a:spcPts val="0"/>
              </a:spcAft>
              <a:buSzPts val="1400"/>
              <a:buNone/>
              <a:defRPr sz="1800" b="0" i="0" u="none" strike="noStrike" cap="none">
                <a:solidFill>
                  <a:schemeClr val="lt2"/>
                </a:solidFill>
              </a:defRPr>
            </a:lvl6pPr>
            <a:lvl7pPr marL="0" marR="0" lvl="6" indent="0" algn="l" rtl="0">
              <a:spcBef>
                <a:spcPts val="0"/>
              </a:spcBef>
              <a:spcAft>
                <a:spcPts val="0"/>
              </a:spcAft>
              <a:buSzPts val="1400"/>
              <a:buNone/>
              <a:defRPr sz="1800" b="0" i="0" u="none" strike="noStrike" cap="none">
                <a:solidFill>
                  <a:schemeClr val="lt2"/>
                </a:solidFill>
              </a:defRPr>
            </a:lvl7pPr>
            <a:lvl8pPr marL="0" marR="0" lvl="7" indent="0" algn="l" rtl="0">
              <a:spcBef>
                <a:spcPts val="0"/>
              </a:spcBef>
              <a:spcAft>
                <a:spcPts val="0"/>
              </a:spcAft>
              <a:buSzPts val="1400"/>
              <a:buNone/>
              <a:defRPr sz="1800" b="0" i="0" u="none" strike="noStrike" cap="none">
                <a:solidFill>
                  <a:schemeClr val="lt2"/>
                </a:solidFill>
              </a:defRPr>
            </a:lvl8pPr>
            <a:lvl9pPr marL="0" marR="0" lvl="8" indent="0" algn="l" rtl="0">
              <a:spcBef>
                <a:spcPts val="0"/>
              </a:spcBef>
              <a:spcAft>
                <a:spcPts val="0"/>
              </a:spcAft>
              <a:buSzPts val="1400"/>
              <a:buNone/>
              <a:defRPr sz="1800" b="0" i="0" u="none" strike="noStrike" cap="none">
                <a:solidFill>
                  <a:schemeClr val="lt2"/>
                </a:solidFill>
              </a:defRPr>
            </a:lvl9pPr>
          </a:lstStyle>
          <a:p>
            <a:endParaRPr/>
          </a:p>
        </p:txBody>
      </p:sp>
      <p:sp>
        <p:nvSpPr>
          <p:cNvPr id="57" name="Shape 57"/>
          <p:cNvSpPr txBox="1">
            <a:spLocks noGrp="1"/>
          </p:cNvSpPr>
          <p:nvPr>
            <p:ph type="dt" idx="10"/>
          </p:nvPr>
        </p:nvSpPr>
        <p:spPr>
          <a:xfrm>
            <a:off x="9334626" y="6041362"/>
            <a:ext cx="1343706" cy="365125"/>
          </a:xfrm>
          <a:prstGeom prst="rect">
            <a:avLst/>
          </a:prstGeom>
          <a:noFill/>
          <a:ln>
            <a:noFill/>
          </a:ln>
        </p:spPr>
        <p:txBody>
          <a:bodyPr wrap="square" lIns="91425" tIns="91425" rIns="91425" bIns="91425" anchor="b" anchorCtr="0"/>
          <a:lstStyle>
            <a:lvl1pPr marL="0" marR="0" lvl="0" indent="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8" name="Shape 58"/>
          <p:cNvSpPr txBox="1">
            <a:spLocks noGrp="1"/>
          </p:cNvSpPr>
          <p:nvPr>
            <p:ph type="ftr" idx="11"/>
          </p:nvPr>
        </p:nvSpPr>
        <p:spPr>
          <a:xfrm>
            <a:off x="451514" y="6041362"/>
            <a:ext cx="8644320" cy="365125"/>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9" name="Shape 59"/>
          <p:cNvSpPr txBox="1">
            <a:spLocks noGrp="1"/>
          </p:cNvSpPr>
          <p:nvPr>
            <p:ph type="sldNum" idx="12"/>
          </p:nvPr>
        </p:nvSpPr>
        <p:spPr>
          <a:xfrm>
            <a:off x="10678331" y="5915888"/>
            <a:ext cx="1062155" cy="490599"/>
          </a:xfrm>
          <a:prstGeom prst="rect">
            <a:avLst/>
          </a:prstGeom>
          <a:noFill/>
          <a:ln>
            <a:noFill/>
          </a:ln>
        </p:spPr>
        <p:txBody>
          <a:bodyPr wrap="square" lIns="91425" tIns="45700" rIns="91425" bIns="10800" anchor="b" anchorCtr="0">
            <a:noAutofit/>
          </a:bodyPr>
          <a:lstStyle/>
          <a:p>
            <a:pPr marL="0" marR="0" lvl="0" indent="0" algn="r" rtl="0">
              <a:spcBef>
                <a:spcPts val="0"/>
              </a:spcBef>
              <a:spcAft>
                <a:spcPts val="0"/>
              </a:spcAft>
              <a:buNone/>
            </a:pPr>
            <a:fld id="{00000000-1234-1234-1234-123412341234}" type="slidenum">
              <a:rPr lang="en-IN" sz="2000">
                <a:solidFill>
                  <a:schemeClr val="accent1"/>
                </a:solidFill>
                <a:latin typeface="Century Gothic"/>
                <a:ea typeface="Century Gothic"/>
                <a:cs typeface="Century Gothic"/>
                <a:sym typeface="Century Gothic"/>
              </a:rPr>
              <a:t>‹#›</a:t>
            </a:fld>
            <a:endParaRPr sz="2000">
              <a:solidFill>
                <a:schemeClr val="accent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0"/>
        <p:cNvGrpSpPr/>
        <p:nvPr/>
      </p:nvGrpSpPr>
      <p:grpSpPr>
        <a:xfrm>
          <a:off x="0" y="0"/>
          <a:ext cx="0" cy="0"/>
          <a:chOff x="0" y="0"/>
          <a:chExt cx="0" cy="0"/>
        </a:xfrm>
      </p:grpSpPr>
      <p:sp>
        <p:nvSpPr>
          <p:cNvPr id="61" name="Shape 61"/>
          <p:cNvSpPr/>
          <p:nvPr/>
        </p:nvSpPr>
        <p:spPr>
          <a:xfrm>
            <a:off x="1073151" y="446087"/>
            <a:ext cx="3547533" cy="1814651"/>
          </a:xfrm>
          <a:custGeom>
            <a:avLst/>
            <a:gdLst/>
            <a:ahLst/>
            <a:cxnLst/>
            <a:rect l="0" t="0" r="0" b="0"/>
            <a:pathLst>
              <a:path w="120000" h="120000" extrusionOk="0">
                <a:moveTo>
                  <a:pt x="118439" y="0"/>
                </a:moveTo>
                <a:lnTo>
                  <a:pt x="1560" y="0"/>
                </a:lnTo>
                <a:lnTo>
                  <a:pt x="1560" y="0"/>
                </a:lnTo>
                <a:lnTo>
                  <a:pt x="1205" y="0"/>
                </a:lnTo>
                <a:lnTo>
                  <a:pt x="921" y="207"/>
                </a:lnTo>
                <a:lnTo>
                  <a:pt x="709" y="415"/>
                </a:lnTo>
                <a:lnTo>
                  <a:pt x="425" y="623"/>
                </a:lnTo>
                <a:lnTo>
                  <a:pt x="283" y="1039"/>
                </a:lnTo>
                <a:lnTo>
                  <a:pt x="141" y="1351"/>
                </a:lnTo>
                <a:lnTo>
                  <a:pt x="0" y="1767"/>
                </a:lnTo>
                <a:lnTo>
                  <a:pt x="0" y="2287"/>
                </a:lnTo>
                <a:lnTo>
                  <a:pt x="0" y="107937"/>
                </a:lnTo>
                <a:lnTo>
                  <a:pt x="0" y="107937"/>
                </a:lnTo>
                <a:lnTo>
                  <a:pt x="0" y="108457"/>
                </a:lnTo>
                <a:lnTo>
                  <a:pt x="141" y="108873"/>
                </a:lnTo>
                <a:lnTo>
                  <a:pt x="283" y="109185"/>
                </a:lnTo>
                <a:lnTo>
                  <a:pt x="425" y="109601"/>
                </a:lnTo>
                <a:lnTo>
                  <a:pt x="709" y="109809"/>
                </a:lnTo>
                <a:lnTo>
                  <a:pt x="921" y="110017"/>
                </a:lnTo>
                <a:lnTo>
                  <a:pt x="1205" y="110225"/>
                </a:lnTo>
                <a:lnTo>
                  <a:pt x="1560" y="110225"/>
                </a:lnTo>
                <a:lnTo>
                  <a:pt x="16808" y="110225"/>
                </a:lnTo>
                <a:lnTo>
                  <a:pt x="23049" y="119376"/>
                </a:lnTo>
                <a:lnTo>
                  <a:pt x="23049" y="119376"/>
                </a:lnTo>
                <a:lnTo>
                  <a:pt x="23262" y="119584"/>
                </a:lnTo>
                <a:lnTo>
                  <a:pt x="23546" y="119792"/>
                </a:lnTo>
                <a:lnTo>
                  <a:pt x="23829" y="120000"/>
                </a:lnTo>
                <a:lnTo>
                  <a:pt x="24113" y="120000"/>
                </a:lnTo>
                <a:lnTo>
                  <a:pt x="24397" y="120000"/>
                </a:lnTo>
                <a:lnTo>
                  <a:pt x="24680" y="119792"/>
                </a:lnTo>
                <a:lnTo>
                  <a:pt x="24964" y="119584"/>
                </a:lnTo>
                <a:lnTo>
                  <a:pt x="25177" y="119376"/>
                </a:lnTo>
                <a:lnTo>
                  <a:pt x="31418" y="110225"/>
                </a:lnTo>
                <a:lnTo>
                  <a:pt x="118439" y="110225"/>
                </a:lnTo>
                <a:lnTo>
                  <a:pt x="118439" y="110225"/>
                </a:lnTo>
                <a:lnTo>
                  <a:pt x="118794" y="110225"/>
                </a:lnTo>
                <a:lnTo>
                  <a:pt x="119078" y="110017"/>
                </a:lnTo>
                <a:lnTo>
                  <a:pt x="119290" y="109809"/>
                </a:lnTo>
                <a:lnTo>
                  <a:pt x="119574" y="109601"/>
                </a:lnTo>
                <a:lnTo>
                  <a:pt x="119716" y="109185"/>
                </a:lnTo>
                <a:lnTo>
                  <a:pt x="119858" y="108873"/>
                </a:lnTo>
                <a:lnTo>
                  <a:pt x="120000" y="108457"/>
                </a:lnTo>
                <a:lnTo>
                  <a:pt x="120000" y="107937"/>
                </a:lnTo>
                <a:lnTo>
                  <a:pt x="120000" y="2287"/>
                </a:lnTo>
                <a:lnTo>
                  <a:pt x="120000" y="2287"/>
                </a:lnTo>
                <a:lnTo>
                  <a:pt x="120000" y="1767"/>
                </a:lnTo>
                <a:lnTo>
                  <a:pt x="119858" y="1351"/>
                </a:lnTo>
                <a:lnTo>
                  <a:pt x="119716" y="1039"/>
                </a:lnTo>
                <a:lnTo>
                  <a:pt x="119574" y="623"/>
                </a:lnTo>
                <a:lnTo>
                  <a:pt x="119290" y="415"/>
                </a:lnTo>
                <a:lnTo>
                  <a:pt x="119078" y="207"/>
                </a:lnTo>
                <a:lnTo>
                  <a:pt x="118794" y="0"/>
                </a:lnTo>
                <a:lnTo>
                  <a:pt x="118439" y="0"/>
                </a:lnTo>
                <a:lnTo>
                  <a:pt x="118439" y="0"/>
                </a:lnTo>
                <a:close/>
              </a:path>
            </a:pathLst>
          </a:custGeom>
          <a:blipFill rotWithShape="1">
            <a:blip r:embed="rId2">
              <a:alphaModFix/>
            </a:blip>
            <a:tile tx="0" ty="0" sx="100000" sy="100000" flip="none" algn="tl"/>
          </a:blipFill>
          <a:ln w="9525" cap="rnd" cmpd="sng">
            <a:solidFill>
              <a:schemeClr val="accent1"/>
            </a:solidFill>
            <a:prstDash val="solid"/>
            <a:round/>
            <a:headEnd type="none" w="med" len="med"/>
            <a:tailEnd type="none" w="med" len="med"/>
          </a:ln>
        </p:spPr>
      </p:sp>
      <p:sp>
        <p:nvSpPr>
          <p:cNvPr id="62" name="Shape 62"/>
          <p:cNvSpPr txBox="1">
            <a:spLocks noGrp="1"/>
          </p:cNvSpPr>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wrap="square" lIns="91425" tIns="91425" rIns="91425" bIns="91425" anchor="b" anchorCtr="0"/>
          <a:lstStyle>
            <a:lvl1pPr marL="0" marR="0" lvl="0" indent="0" algn="l" rtl="0">
              <a:spcBef>
                <a:spcPts val="0"/>
              </a:spcBef>
              <a:spcAft>
                <a:spcPts val="0"/>
              </a:spcAft>
              <a:buClr>
                <a:srgbClr val="FEFEFE"/>
              </a:buClr>
              <a:buSzPts val="2000"/>
              <a:buFont typeface="Century Gothic"/>
              <a:buNone/>
              <a:defRPr sz="2000" b="1" i="0" u="none" strike="noStrike" cap="none">
                <a:solidFill>
                  <a:srgbClr val="FEFEFE"/>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lt2"/>
                </a:solidFill>
              </a:defRPr>
            </a:lvl2pPr>
            <a:lvl3pPr marL="0" marR="0" lvl="2" indent="0" algn="l" rtl="0">
              <a:spcBef>
                <a:spcPts val="0"/>
              </a:spcBef>
              <a:spcAft>
                <a:spcPts val="0"/>
              </a:spcAft>
              <a:buSzPts val="1400"/>
              <a:buNone/>
              <a:defRPr sz="1800" b="0" i="0" u="none" strike="noStrike" cap="none">
                <a:solidFill>
                  <a:schemeClr val="lt2"/>
                </a:solidFill>
              </a:defRPr>
            </a:lvl3pPr>
            <a:lvl4pPr marL="0" marR="0" lvl="3" indent="0" algn="l" rtl="0">
              <a:spcBef>
                <a:spcPts val="0"/>
              </a:spcBef>
              <a:spcAft>
                <a:spcPts val="0"/>
              </a:spcAft>
              <a:buSzPts val="1400"/>
              <a:buNone/>
              <a:defRPr sz="1800" b="0" i="0" u="none" strike="noStrike" cap="none">
                <a:solidFill>
                  <a:schemeClr val="lt2"/>
                </a:solidFill>
              </a:defRPr>
            </a:lvl4pPr>
            <a:lvl5pPr marL="0" marR="0" lvl="4" indent="0" algn="l" rtl="0">
              <a:spcBef>
                <a:spcPts val="0"/>
              </a:spcBef>
              <a:spcAft>
                <a:spcPts val="0"/>
              </a:spcAft>
              <a:buSzPts val="1400"/>
              <a:buNone/>
              <a:defRPr sz="1800" b="0" i="0" u="none" strike="noStrike" cap="none">
                <a:solidFill>
                  <a:schemeClr val="lt2"/>
                </a:solidFill>
              </a:defRPr>
            </a:lvl5pPr>
            <a:lvl6pPr marL="0" marR="0" lvl="5" indent="0" algn="l" rtl="0">
              <a:spcBef>
                <a:spcPts val="0"/>
              </a:spcBef>
              <a:spcAft>
                <a:spcPts val="0"/>
              </a:spcAft>
              <a:buSzPts val="1400"/>
              <a:buNone/>
              <a:defRPr sz="1800" b="0" i="0" u="none" strike="noStrike" cap="none">
                <a:solidFill>
                  <a:schemeClr val="lt2"/>
                </a:solidFill>
              </a:defRPr>
            </a:lvl6pPr>
            <a:lvl7pPr marL="0" marR="0" lvl="6" indent="0" algn="l" rtl="0">
              <a:spcBef>
                <a:spcPts val="0"/>
              </a:spcBef>
              <a:spcAft>
                <a:spcPts val="0"/>
              </a:spcAft>
              <a:buSzPts val="1400"/>
              <a:buNone/>
              <a:defRPr sz="1800" b="0" i="0" u="none" strike="noStrike" cap="none">
                <a:solidFill>
                  <a:schemeClr val="lt2"/>
                </a:solidFill>
              </a:defRPr>
            </a:lvl7pPr>
            <a:lvl8pPr marL="0" marR="0" lvl="7" indent="0" algn="l" rtl="0">
              <a:spcBef>
                <a:spcPts val="0"/>
              </a:spcBef>
              <a:spcAft>
                <a:spcPts val="0"/>
              </a:spcAft>
              <a:buSzPts val="1400"/>
              <a:buNone/>
              <a:defRPr sz="1800" b="0" i="0" u="none" strike="noStrike" cap="none">
                <a:solidFill>
                  <a:schemeClr val="lt2"/>
                </a:solidFill>
              </a:defRPr>
            </a:lvl8pPr>
            <a:lvl9pPr marL="0" marR="0" lvl="8" indent="0" algn="l" rtl="0">
              <a:spcBef>
                <a:spcPts val="0"/>
              </a:spcBef>
              <a:spcAft>
                <a:spcPts val="0"/>
              </a:spcAft>
              <a:buSzPts val="1400"/>
              <a:buNone/>
              <a:defRPr sz="1800" b="0" i="0" u="none" strike="noStrike" cap="none">
                <a:solidFill>
                  <a:schemeClr val="lt2"/>
                </a:solidFill>
              </a:defRPr>
            </a:lvl9pPr>
          </a:lstStyle>
          <a:p>
            <a:endParaRPr/>
          </a:p>
        </p:txBody>
      </p:sp>
      <p:sp>
        <p:nvSpPr>
          <p:cNvPr id="63" name="Shape 63"/>
          <p:cNvSpPr txBox="1">
            <a:spLocks noGrp="1"/>
          </p:cNvSpPr>
          <p:nvPr>
            <p:ph type="body" idx="1"/>
          </p:nvPr>
        </p:nvSpPr>
        <p:spPr>
          <a:xfrm>
            <a:off x="4855633" y="446088"/>
            <a:ext cx="6252633" cy="5414963"/>
          </a:xfrm>
          <a:prstGeom prst="rect">
            <a:avLst/>
          </a:prstGeom>
          <a:noFill/>
          <a:ln>
            <a:noFill/>
          </a:ln>
          <a:effectLst>
            <a:outerShdw blurRad="50800">
              <a:srgbClr val="000000">
                <a:alpha val="40000"/>
              </a:srgbClr>
            </a:outerShdw>
          </a:effectLst>
        </p:spPr>
        <p:txBody>
          <a:bodyPr wrap="square" lIns="91425" tIns="91425" rIns="91425" bIns="91425" anchor="ctr" anchorCtr="0"/>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64" name="Shape 64"/>
          <p:cNvSpPr txBox="1">
            <a:spLocks noGrp="1"/>
          </p:cNvSpPr>
          <p:nvPr>
            <p:ph type="body" idx="2"/>
          </p:nvPr>
        </p:nvSpPr>
        <p:spPr>
          <a:xfrm>
            <a:off x="1073151" y="2260738"/>
            <a:ext cx="3547533" cy="3600311"/>
          </a:xfrm>
          <a:prstGeom prst="rect">
            <a:avLst/>
          </a:prstGeom>
          <a:noFill/>
          <a:ln>
            <a:noFill/>
          </a:ln>
          <a:effectLst>
            <a:outerShdw blurRad="50800">
              <a:srgbClr val="000000">
                <a:alpha val="40000"/>
              </a:srgbClr>
            </a:outerShdw>
          </a:effectLst>
        </p:spPr>
        <p:txBody>
          <a:bodyPr wrap="square" lIns="91425" tIns="91425" rIns="91425" bIns="91425" anchor="ctr" anchorCtr="0"/>
          <a:lstStyle>
            <a:lvl1pPr marL="457200" marR="0" lvl="0" indent="-228600" algn="l" rtl="0">
              <a:spcBef>
                <a:spcPts val="28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60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65" name="Shape 65"/>
          <p:cNvSpPr txBox="1">
            <a:spLocks noGrp="1"/>
          </p:cNvSpPr>
          <p:nvPr>
            <p:ph type="dt" idx="10"/>
          </p:nvPr>
        </p:nvSpPr>
        <p:spPr>
          <a:xfrm>
            <a:off x="9334626" y="6041362"/>
            <a:ext cx="1343706" cy="365125"/>
          </a:xfrm>
          <a:prstGeom prst="rect">
            <a:avLst/>
          </a:prstGeom>
          <a:noFill/>
          <a:ln>
            <a:noFill/>
          </a:ln>
        </p:spPr>
        <p:txBody>
          <a:bodyPr wrap="square" lIns="91425" tIns="91425" rIns="91425" bIns="91425" anchor="b" anchorCtr="0"/>
          <a:lstStyle>
            <a:lvl1pPr marL="0" marR="0" lvl="0" indent="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6" name="Shape 66"/>
          <p:cNvSpPr txBox="1">
            <a:spLocks noGrp="1"/>
          </p:cNvSpPr>
          <p:nvPr>
            <p:ph type="ftr" idx="11"/>
          </p:nvPr>
        </p:nvSpPr>
        <p:spPr>
          <a:xfrm>
            <a:off x="451514" y="6041362"/>
            <a:ext cx="8644320" cy="365125"/>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7" name="Shape 67"/>
          <p:cNvSpPr txBox="1">
            <a:spLocks noGrp="1"/>
          </p:cNvSpPr>
          <p:nvPr>
            <p:ph type="sldNum" idx="12"/>
          </p:nvPr>
        </p:nvSpPr>
        <p:spPr>
          <a:xfrm>
            <a:off x="10678331" y="5915888"/>
            <a:ext cx="1062155" cy="490599"/>
          </a:xfrm>
          <a:prstGeom prst="rect">
            <a:avLst/>
          </a:prstGeom>
          <a:noFill/>
          <a:ln>
            <a:noFill/>
          </a:ln>
        </p:spPr>
        <p:txBody>
          <a:bodyPr wrap="square" lIns="91425" tIns="45700" rIns="91425" bIns="10800" anchor="b" anchorCtr="0">
            <a:noAutofit/>
          </a:bodyPr>
          <a:lstStyle/>
          <a:p>
            <a:pPr marL="0" marR="0" lvl="0" indent="0" algn="r" rtl="0">
              <a:spcBef>
                <a:spcPts val="0"/>
              </a:spcBef>
              <a:spcAft>
                <a:spcPts val="0"/>
              </a:spcAft>
              <a:buNone/>
            </a:pPr>
            <a:fld id="{00000000-1234-1234-1234-123412341234}" type="slidenum">
              <a:rPr lang="en-IN" sz="2000">
                <a:solidFill>
                  <a:schemeClr val="accent1"/>
                </a:solidFill>
                <a:latin typeface="Century Gothic"/>
                <a:ea typeface="Century Gothic"/>
                <a:cs typeface="Century Gothic"/>
                <a:sym typeface="Century Gothic"/>
              </a:rPr>
              <a:t>‹#›</a:t>
            </a:fld>
            <a:endParaRPr sz="2000">
              <a:solidFill>
                <a:schemeClr val="accent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wrap="square" lIns="91425" tIns="91425" rIns="91425" bIns="91425" anchor="b" anchorCtr="0"/>
          <a:lstStyle>
            <a:lvl1pPr marL="0" marR="0" lvl="0" indent="0" algn="l" rtl="0">
              <a:spcBef>
                <a:spcPts val="0"/>
              </a:spcBef>
              <a:spcAft>
                <a:spcPts val="0"/>
              </a:spcAft>
              <a:buClr>
                <a:srgbClr val="FEFEFE"/>
              </a:buClr>
              <a:buSzPts val="2400"/>
              <a:buFont typeface="Century Gothic"/>
              <a:buNone/>
              <a:defRPr sz="24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lt2"/>
                </a:solidFill>
              </a:defRPr>
            </a:lvl2pPr>
            <a:lvl3pPr marL="0" marR="0" lvl="2" indent="0" algn="l" rtl="0">
              <a:spcBef>
                <a:spcPts val="0"/>
              </a:spcBef>
              <a:spcAft>
                <a:spcPts val="0"/>
              </a:spcAft>
              <a:buSzPts val="1400"/>
              <a:buNone/>
              <a:defRPr sz="1800" b="0" i="0" u="none" strike="noStrike" cap="none">
                <a:solidFill>
                  <a:schemeClr val="lt2"/>
                </a:solidFill>
              </a:defRPr>
            </a:lvl3pPr>
            <a:lvl4pPr marL="0" marR="0" lvl="3" indent="0" algn="l" rtl="0">
              <a:spcBef>
                <a:spcPts val="0"/>
              </a:spcBef>
              <a:spcAft>
                <a:spcPts val="0"/>
              </a:spcAft>
              <a:buSzPts val="1400"/>
              <a:buNone/>
              <a:defRPr sz="1800" b="0" i="0" u="none" strike="noStrike" cap="none">
                <a:solidFill>
                  <a:schemeClr val="lt2"/>
                </a:solidFill>
              </a:defRPr>
            </a:lvl4pPr>
            <a:lvl5pPr marL="0" marR="0" lvl="4" indent="0" algn="l" rtl="0">
              <a:spcBef>
                <a:spcPts val="0"/>
              </a:spcBef>
              <a:spcAft>
                <a:spcPts val="0"/>
              </a:spcAft>
              <a:buSzPts val="1400"/>
              <a:buNone/>
              <a:defRPr sz="1800" b="0" i="0" u="none" strike="noStrike" cap="none">
                <a:solidFill>
                  <a:schemeClr val="lt2"/>
                </a:solidFill>
              </a:defRPr>
            </a:lvl5pPr>
            <a:lvl6pPr marL="0" marR="0" lvl="5" indent="0" algn="l" rtl="0">
              <a:spcBef>
                <a:spcPts val="0"/>
              </a:spcBef>
              <a:spcAft>
                <a:spcPts val="0"/>
              </a:spcAft>
              <a:buSzPts val="1400"/>
              <a:buNone/>
              <a:defRPr sz="1800" b="0" i="0" u="none" strike="noStrike" cap="none">
                <a:solidFill>
                  <a:schemeClr val="lt2"/>
                </a:solidFill>
              </a:defRPr>
            </a:lvl6pPr>
            <a:lvl7pPr marL="0" marR="0" lvl="6" indent="0" algn="l" rtl="0">
              <a:spcBef>
                <a:spcPts val="0"/>
              </a:spcBef>
              <a:spcAft>
                <a:spcPts val="0"/>
              </a:spcAft>
              <a:buSzPts val="1400"/>
              <a:buNone/>
              <a:defRPr sz="1800" b="0" i="0" u="none" strike="noStrike" cap="none">
                <a:solidFill>
                  <a:schemeClr val="lt2"/>
                </a:solidFill>
              </a:defRPr>
            </a:lvl7pPr>
            <a:lvl8pPr marL="0" marR="0" lvl="7" indent="0" algn="l" rtl="0">
              <a:spcBef>
                <a:spcPts val="0"/>
              </a:spcBef>
              <a:spcAft>
                <a:spcPts val="0"/>
              </a:spcAft>
              <a:buSzPts val="1400"/>
              <a:buNone/>
              <a:defRPr sz="1800" b="0" i="0" u="none" strike="noStrike" cap="none">
                <a:solidFill>
                  <a:schemeClr val="lt2"/>
                </a:solidFill>
              </a:defRPr>
            </a:lvl8pPr>
            <a:lvl9pPr marL="0" marR="0" lvl="8" indent="0" algn="l" rtl="0">
              <a:spcBef>
                <a:spcPts val="0"/>
              </a:spcBef>
              <a:spcAft>
                <a:spcPts val="0"/>
              </a:spcAft>
              <a:buSzPts val="1400"/>
              <a:buNone/>
              <a:defRPr sz="1800" b="0" i="0" u="none" strike="noStrike" cap="none">
                <a:solidFill>
                  <a:schemeClr val="lt2"/>
                </a:solidFill>
              </a:defRPr>
            </a:lvl9pPr>
          </a:lstStyle>
          <a:p>
            <a:endParaRPr/>
          </a:p>
        </p:txBody>
      </p:sp>
      <p:sp>
        <p:nvSpPr>
          <p:cNvPr id="70" name="Shape 70"/>
          <p:cNvSpPr>
            <a:spLocks noGrp="1"/>
          </p:cNvSpPr>
          <p:nvPr>
            <p:ph type="pic" idx="2"/>
          </p:nvPr>
        </p:nvSpPr>
        <p:spPr>
          <a:xfrm>
            <a:off x="6098117" y="0"/>
            <a:ext cx="6093883" cy="6858000"/>
          </a:xfrm>
          <a:prstGeom prst="rect">
            <a:avLst/>
          </a:prstGeom>
          <a:noFill/>
          <a:ln w="9525" cap="flat" cmpd="sng">
            <a:solidFill>
              <a:schemeClr val="lt2"/>
            </a:solidFill>
            <a:prstDash val="solid"/>
            <a:round/>
            <a:headEnd type="none" w="med" len="med"/>
            <a:tailEnd type="none" w="med" len="med"/>
          </a:ln>
        </p:spPr>
        <p:txBody>
          <a:bodyPr wrap="square" lIns="91425" tIns="91425" rIns="91425" bIns="91425" anchor="t" anchorCtr="0"/>
          <a:lstStyle>
            <a:lvl1pPr marL="342900" marR="0" lvl="0" indent="-342900" algn="ctr" rtl="0">
              <a:spcBef>
                <a:spcPts val="28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1pPr>
            <a:lvl2pPr marL="742950" marR="0" lvl="1" indent="-28575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143000" marR="0" lvl="2" indent="-2286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600200" marR="0" lvl="3" indent="-2286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057400" marR="0" lvl="4" indent="-2286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400000" marR="0" lvl="5" indent="-2286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2800000" marR="0" lvl="6" indent="-2286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200000" marR="0" lvl="7" indent="-2286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3600000" marR="0" lvl="8" indent="-2286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71" name="Shape 71"/>
          <p:cNvSpPr txBox="1">
            <a:spLocks noGrp="1"/>
          </p:cNvSpPr>
          <p:nvPr>
            <p:ph type="body" idx="1"/>
          </p:nvPr>
        </p:nvSpPr>
        <p:spPr>
          <a:xfrm>
            <a:off x="814728" y="2344684"/>
            <a:ext cx="4852988" cy="3516365"/>
          </a:xfrm>
          <a:prstGeom prst="rect">
            <a:avLst/>
          </a:prstGeom>
          <a:noFill/>
          <a:ln>
            <a:noFill/>
          </a:ln>
          <a:effectLst>
            <a:outerShdw blurRad="50800">
              <a:srgbClr val="000000">
                <a:alpha val="40000"/>
              </a:srgbClr>
            </a:outerShdw>
          </a:effectLst>
        </p:spPr>
        <p:txBody>
          <a:bodyPr wrap="square" lIns="91425" tIns="91425" rIns="91425" bIns="91425" anchor="t" anchorCtr="0"/>
          <a:lstStyle>
            <a:lvl1pPr marL="457200" marR="0" lvl="0" indent="-228600" algn="l" rtl="0">
              <a:spcBef>
                <a:spcPts val="24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60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600"/>
              </a:spcBef>
              <a:spcAft>
                <a:spcPts val="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600"/>
              </a:spcBef>
              <a:spcAft>
                <a:spcPts val="600"/>
              </a:spcAft>
              <a:buClr>
                <a:schemeClr val="accent1"/>
              </a:buClr>
              <a:buSzPts val="90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72" name="Shape 72"/>
          <p:cNvSpPr txBox="1">
            <a:spLocks noGrp="1"/>
          </p:cNvSpPr>
          <p:nvPr>
            <p:ph type="dt" idx="10"/>
          </p:nvPr>
        </p:nvSpPr>
        <p:spPr>
          <a:xfrm>
            <a:off x="3885810" y="6041362"/>
            <a:ext cx="976879" cy="365125"/>
          </a:xfrm>
          <a:prstGeom prst="rect">
            <a:avLst/>
          </a:prstGeom>
          <a:noFill/>
          <a:ln>
            <a:noFill/>
          </a:ln>
        </p:spPr>
        <p:txBody>
          <a:bodyPr wrap="square" lIns="91425" tIns="91425" rIns="91425" bIns="91425" anchor="b" anchorCtr="0"/>
          <a:lstStyle>
            <a:lvl1pPr marL="0" marR="0" lvl="0" indent="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3" name="Shape 73"/>
          <p:cNvSpPr txBox="1">
            <a:spLocks noGrp="1"/>
          </p:cNvSpPr>
          <p:nvPr>
            <p:ph type="ftr" idx="11"/>
          </p:nvPr>
        </p:nvSpPr>
        <p:spPr>
          <a:xfrm>
            <a:off x="590396" y="6041362"/>
            <a:ext cx="3295413" cy="365125"/>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4" name="Shape 74"/>
          <p:cNvSpPr txBox="1">
            <a:spLocks noGrp="1"/>
          </p:cNvSpPr>
          <p:nvPr>
            <p:ph type="sldNum" idx="12"/>
          </p:nvPr>
        </p:nvSpPr>
        <p:spPr>
          <a:xfrm>
            <a:off x="4862689" y="5915888"/>
            <a:ext cx="1062155" cy="490599"/>
          </a:xfrm>
          <a:prstGeom prst="rect">
            <a:avLst/>
          </a:prstGeom>
          <a:noFill/>
          <a:ln>
            <a:noFill/>
          </a:ln>
        </p:spPr>
        <p:txBody>
          <a:bodyPr wrap="square" lIns="91425" tIns="45700" rIns="91425" bIns="10800" anchor="b" anchorCtr="0">
            <a:noAutofit/>
          </a:bodyPr>
          <a:lstStyle/>
          <a:p>
            <a:pPr marL="0" marR="0" lvl="0" indent="0" algn="r" rtl="0">
              <a:spcBef>
                <a:spcPts val="0"/>
              </a:spcBef>
              <a:spcAft>
                <a:spcPts val="0"/>
              </a:spcAft>
              <a:buNone/>
            </a:pPr>
            <a:fld id="{00000000-1234-1234-1234-123412341234}" type="slidenum">
              <a:rPr lang="en-IN" sz="2000">
                <a:solidFill>
                  <a:schemeClr val="accent1"/>
                </a:solidFill>
                <a:latin typeface="Century Gothic"/>
                <a:ea typeface="Century Gothic"/>
                <a:cs typeface="Century Gothic"/>
                <a:sym typeface="Century Gothic"/>
              </a:rPr>
              <a:t>‹#›</a:t>
            </a:fld>
            <a:endParaRPr sz="2000">
              <a:solidFill>
                <a:schemeClr val="accent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wrap="square" lIns="91425" tIns="91425" rIns="91425" bIns="91425" anchor="b" anchorCtr="0"/>
          <a:lstStyle>
            <a:lvl1pPr marL="0" marR="0" lvl="0" indent="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lt2"/>
                </a:solidFill>
              </a:defRPr>
            </a:lvl2pPr>
            <a:lvl3pPr marL="0" marR="0" lvl="2" indent="0" algn="l" rtl="0">
              <a:spcBef>
                <a:spcPts val="0"/>
              </a:spcBef>
              <a:spcAft>
                <a:spcPts val="0"/>
              </a:spcAft>
              <a:buSzPts val="1400"/>
              <a:buNone/>
              <a:defRPr sz="1800" b="0" i="0" u="none" strike="noStrike" cap="none">
                <a:solidFill>
                  <a:schemeClr val="lt2"/>
                </a:solidFill>
              </a:defRPr>
            </a:lvl3pPr>
            <a:lvl4pPr marL="0" marR="0" lvl="3" indent="0" algn="l" rtl="0">
              <a:spcBef>
                <a:spcPts val="0"/>
              </a:spcBef>
              <a:spcAft>
                <a:spcPts val="0"/>
              </a:spcAft>
              <a:buSzPts val="1400"/>
              <a:buNone/>
              <a:defRPr sz="1800" b="0" i="0" u="none" strike="noStrike" cap="none">
                <a:solidFill>
                  <a:schemeClr val="lt2"/>
                </a:solidFill>
              </a:defRPr>
            </a:lvl4pPr>
            <a:lvl5pPr marL="0" marR="0" lvl="4" indent="0" algn="l" rtl="0">
              <a:spcBef>
                <a:spcPts val="0"/>
              </a:spcBef>
              <a:spcAft>
                <a:spcPts val="0"/>
              </a:spcAft>
              <a:buSzPts val="1400"/>
              <a:buNone/>
              <a:defRPr sz="1800" b="0" i="0" u="none" strike="noStrike" cap="none">
                <a:solidFill>
                  <a:schemeClr val="lt2"/>
                </a:solidFill>
              </a:defRPr>
            </a:lvl5pPr>
            <a:lvl6pPr marL="0" marR="0" lvl="5" indent="0" algn="l" rtl="0">
              <a:spcBef>
                <a:spcPts val="0"/>
              </a:spcBef>
              <a:spcAft>
                <a:spcPts val="0"/>
              </a:spcAft>
              <a:buSzPts val="1400"/>
              <a:buNone/>
              <a:defRPr sz="1800" b="0" i="0" u="none" strike="noStrike" cap="none">
                <a:solidFill>
                  <a:schemeClr val="lt2"/>
                </a:solidFill>
              </a:defRPr>
            </a:lvl6pPr>
            <a:lvl7pPr marL="0" marR="0" lvl="6" indent="0" algn="l" rtl="0">
              <a:spcBef>
                <a:spcPts val="0"/>
              </a:spcBef>
              <a:spcAft>
                <a:spcPts val="0"/>
              </a:spcAft>
              <a:buSzPts val="1400"/>
              <a:buNone/>
              <a:defRPr sz="1800" b="0" i="0" u="none" strike="noStrike" cap="none">
                <a:solidFill>
                  <a:schemeClr val="lt2"/>
                </a:solidFill>
              </a:defRPr>
            </a:lvl7pPr>
            <a:lvl8pPr marL="0" marR="0" lvl="7" indent="0" algn="l" rtl="0">
              <a:spcBef>
                <a:spcPts val="0"/>
              </a:spcBef>
              <a:spcAft>
                <a:spcPts val="0"/>
              </a:spcAft>
              <a:buSzPts val="1400"/>
              <a:buNone/>
              <a:defRPr sz="1800" b="0" i="0" u="none" strike="noStrike" cap="none">
                <a:solidFill>
                  <a:schemeClr val="lt2"/>
                </a:solidFill>
              </a:defRPr>
            </a:lvl8pPr>
            <a:lvl9pPr marL="0" marR="0" lvl="8" indent="0" algn="l" rtl="0">
              <a:spcBef>
                <a:spcPts val="0"/>
              </a:spcBef>
              <a:spcAft>
                <a:spcPts val="0"/>
              </a:spcAft>
              <a:buSzPts val="1400"/>
              <a:buNone/>
              <a:defRPr sz="1800" b="0" i="0" u="none" strike="noStrike" cap="none">
                <a:solidFill>
                  <a:schemeClr val="lt2"/>
                </a:solidFill>
              </a:defRPr>
            </a:lvl9pPr>
          </a:lstStyle>
          <a:p>
            <a:endParaRPr/>
          </a:p>
        </p:txBody>
      </p:sp>
      <p:sp>
        <p:nvSpPr>
          <p:cNvPr id="7" name="Shape 7"/>
          <p:cNvSpPr txBox="1">
            <a:spLocks noGrp="1"/>
          </p:cNvSpPr>
          <p:nvPr>
            <p:ph type="body" idx="1"/>
          </p:nvPr>
        </p:nvSpPr>
        <p:spPr>
          <a:xfrm>
            <a:off x="810000" y="2184401"/>
            <a:ext cx="10563285" cy="3674397"/>
          </a:xfrm>
          <a:prstGeom prst="rect">
            <a:avLst/>
          </a:prstGeom>
          <a:noFill/>
          <a:ln>
            <a:noFill/>
          </a:ln>
          <a:effectLst>
            <a:outerShdw blurRad="50800">
              <a:srgbClr val="000000">
                <a:alpha val="40000"/>
              </a:srgbClr>
            </a:outerShdw>
          </a:effectLst>
        </p:spPr>
        <p:txBody>
          <a:bodyPr wrap="square" lIns="91425" tIns="91425" rIns="91425" bIns="91425" anchor="ctr" anchorCtr="0"/>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8" name="Shape 8"/>
          <p:cNvSpPr txBox="1">
            <a:spLocks noGrp="1"/>
          </p:cNvSpPr>
          <p:nvPr>
            <p:ph type="ftr" idx="11"/>
          </p:nvPr>
        </p:nvSpPr>
        <p:spPr>
          <a:xfrm>
            <a:off x="451514" y="6041362"/>
            <a:ext cx="8644320" cy="365125"/>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 name="Shape 9"/>
          <p:cNvSpPr txBox="1">
            <a:spLocks noGrp="1"/>
          </p:cNvSpPr>
          <p:nvPr>
            <p:ph type="dt" idx="10"/>
          </p:nvPr>
        </p:nvSpPr>
        <p:spPr>
          <a:xfrm>
            <a:off x="9334626" y="6041362"/>
            <a:ext cx="1343706" cy="365125"/>
          </a:xfrm>
          <a:prstGeom prst="rect">
            <a:avLst/>
          </a:prstGeom>
          <a:noFill/>
          <a:ln>
            <a:noFill/>
          </a:ln>
        </p:spPr>
        <p:txBody>
          <a:bodyPr wrap="square" lIns="91425" tIns="91425" rIns="91425" bIns="91425" anchor="b" anchorCtr="0"/>
          <a:lstStyle>
            <a:lvl1pPr marL="0" marR="0" lvl="0" indent="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Shape 10"/>
          <p:cNvSpPr txBox="1">
            <a:spLocks noGrp="1"/>
          </p:cNvSpPr>
          <p:nvPr>
            <p:ph type="sldNum" idx="12"/>
          </p:nvPr>
        </p:nvSpPr>
        <p:spPr>
          <a:xfrm>
            <a:off x="10678331" y="5915888"/>
            <a:ext cx="1062155" cy="490599"/>
          </a:xfrm>
          <a:prstGeom prst="rect">
            <a:avLst/>
          </a:prstGeom>
          <a:noFill/>
          <a:ln>
            <a:noFill/>
          </a:ln>
        </p:spPr>
        <p:txBody>
          <a:bodyPr wrap="square" lIns="91425" tIns="45700" rIns="91425" bIns="10800" anchor="b" anchorCtr="0">
            <a:noAutofit/>
          </a:bodyPr>
          <a:lstStyle/>
          <a:p>
            <a:pPr marL="0" marR="0" lvl="0" indent="0" algn="r" rtl="0">
              <a:spcBef>
                <a:spcPts val="0"/>
              </a:spcBef>
              <a:spcAft>
                <a:spcPts val="0"/>
              </a:spcAft>
              <a:buNone/>
            </a:pPr>
            <a:fld id="{00000000-1234-1234-1234-123412341234}" type="slidenum">
              <a:rPr lang="en-IN" sz="2000" b="0" i="0" u="none" strike="noStrike" cap="none">
                <a:solidFill>
                  <a:schemeClr val="accent1"/>
                </a:solidFill>
                <a:latin typeface="Century Gothic"/>
                <a:ea typeface="Century Gothic"/>
                <a:cs typeface="Century Gothic"/>
                <a:sym typeface="Century Gothic"/>
              </a:rPr>
              <a:t>‹#›</a:t>
            </a:fld>
            <a:endParaRPr sz="2000" b="0" i="0" u="none" strike="noStrike" cap="none">
              <a:solidFill>
                <a:schemeClr val="accent1"/>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acm-icpc.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www.cppreference.com" TargetMode="External"/><Relationship Id="rId5" Type="http://schemas.openxmlformats.org/officeDocument/2006/relationships/hyperlink" Target="http://www.codechef.com" TargetMode="External"/><Relationship Id="rId4" Type="http://schemas.openxmlformats.org/officeDocument/2006/relationships/hyperlink" Target="http://www.stackoverflow.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ctrTitle"/>
          </p:nvPr>
        </p:nvSpPr>
        <p:spPr>
          <a:xfrm>
            <a:off x="810000" y="278296"/>
            <a:ext cx="10572000" cy="1404729"/>
          </a:xfrm>
          <a:prstGeom prst="rect">
            <a:avLst/>
          </a:prstGeom>
          <a:noFill/>
          <a:ln>
            <a:noFill/>
          </a:ln>
          <a:effectLst>
            <a:outerShdw blurRad="50800">
              <a:srgbClr val="000000">
                <a:alpha val="60000"/>
              </a:srgbClr>
            </a:outerShdw>
          </a:effectLst>
        </p:spPr>
        <p:txBody>
          <a:bodyPr wrap="square" lIns="91425" tIns="45700" rIns="91425" bIns="45700" anchor="b" anchorCtr="0">
            <a:noAutofit/>
          </a:bodyPr>
          <a:lstStyle/>
          <a:p>
            <a:pPr marL="0" marR="0" lvl="0" indent="0" algn="ctr" rtl="0">
              <a:spcBef>
                <a:spcPts val="0"/>
              </a:spcBef>
              <a:spcAft>
                <a:spcPts val="0"/>
              </a:spcAft>
              <a:buClr>
                <a:srgbClr val="D8D8D8"/>
              </a:buClr>
              <a:buSzPts val="9600"/>
              <a:buFont typeface="Century Gothic"/>
              <a:buNone/>
            </a:pPr>
            <a:r>
              <a:rPr lang="en-IN" sz="9600" b="1" i="0" u="none" strike="noStrike" cap="none">
                <a:solidFill>
                  <a:srgbClr val="D8D8D8"/>
                </a:solidFill>
                <a:latin typeface="Century Gothic"/>
                <a:ea typeface="Century Gothic"/>
                <a:cs typeface="Century Gothic"/>
                <a:sym typeface="Century Gothic"/>
              </a:rPr>
              <a:t>Mini Project</a:t>
            </a:r>
            <a:endParaRPr/>
          </a:p>
        </p:txBody>
      </p:sp>
      <p:sp>
        <p:nvSpPr>
          <p:cNvPr id="116" name="Shape 116"/>
          <p:cNvSpPr txBox="1"/>
          <p:nvPr/>
        </p:nvSpPr>
        <p:spPr>
          <a:xfrm>
            <a:off x="1769165" y="2391182"/>
            <a:ext cx="8653669" cy="1754326"/>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IN" sz="5400" b="0" i="0" u="none" strike="noStrike" cap="none">
                <a:solidFill>
                  <a:schemeClr val="lt1"/>
                </a:solidFill>
                <a:latin typeface="Century Gothic"/>
                <a:ea typeface="Century Gothic"/>
                <a:cs typeface="Century Gothic"/>
                <a:sym typeface="Century Gothic"/>
              </a:rPr>
              <a:t>Project Name :</a:t>
            </a:r>
            <a:endParaRPr/>
          </a:p>
          <a:p>
            <a:pPr marL="0" marR="0" lvl="0" indent="0" algn="ctr" rtl="0">
              <a:spcBef>
                <a:spcPts val="0"/>
              </a:spcBef>
              <a:spcAft>
                <a:spcPts val="0"/>
              </a:spcAft>
              <a:buNone/>
            </a:pPr>
            <a:r>
              <a:rPr lang="en-IN" sz="5400" b="0" i="0" u="none" strike="noStrike" cap="none">
                <a:solidFill>
                  <a:schemeClr val="lt1"/>
                </a:solidFill>
                <a:latin typeface="Century Gothic"/>
                <a:ea typeface="Century Gothic"/>
                <a:cs typeface="Century Gothic"/>
                <a:sym typeface="Century Gothic"/>
              </a:rPr>
              <a:t>Bob vs ATM </a:t>
            </a:r>
            <a:endParaRPr/>
          </a:p>
        </p:txBody>
      </p:sp>
      <p:sp>
        <p:nvSpPr>
          <p:cNvPr id="117" name="Shape 117"/>
          <p:cNvSpPr txBox="1"/>
          <p:nvPr/>
        </p:nvSpPr>
        <p:spPr>
          <a:xfrm>
            <a:off x="1381538" y="5565913"/>
            <a:ext cx="9428922" cy="461665"/>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IN" sz="2400" b="0" i="0" u="none" strike="noStrike" cap="none">
                <a:solidFill>
                  <a:schemeClr val="lt1"/>
                </a:solidFill>
                <a:latin typeface="Century Gothic"/>
                <a:ea typeface="Century Gothic"/>
                <a:cs typeface="Century Gothic"/>
                <a:sym typeface="Century Gothic"/>
              </a:rPr>
              <a:t>(ACM-ICPC REGIONALS 2016 ASIA-AMRITAPURI)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wrap="square" lIns="91425" tIns="45700" rIns="91425" bIns="45700" anchor="ctr" anchorCtr="0">
            <a:noAutofit/>
          </a:bodyPr>
          <a:lstStyle/>
          <a:p>
            <a:pPr marL="342900" marR="0" lvl="0" indent="-228600" algn="l" rtl="0">
              <a:spcBef>
                <a:spcPts val="0"/>
              </a:spcBef>
              <a:spcAft>
                <a:spcPts val="0"/>
              </a:spcAft>
              <a:buClr>
                <a:schemeClr val="accent1"/>
              </a:buClr>
              <a:buSzPts val="1800"/>
              <a:buFont typeface="Noto Sans Symbols"/>
              <a:buNone/>
            </a:pPr>
            <a:r>
              <a:rPr lang="en-IN"/>
              <a:t>Software Requirements :-</a:t>
            </a:r>
            <a:endParaRPr/>
          </a:p>
          <a:p>
            <a:pPr marL="800100" marR="0" lvl="0" indent="-228600" algn="l" rtl="0">
              <a:spcBef>
                <a:spcPts val="0"/>
              </a:spcBef>
              <a:spcAft>
                <a:spcPts val="0"/>
              </a:spcAft>
              <a:buClr>
                <a:schemeClr val="accent1"/>
              </a:buClr>
              <a:buSzPts val="1800"/>
              <a:buFont typeface="Noto Sans Symbols"/>
              <a:buNone/>
            </a:pPr>
            <a:r>
              <a:rPr lang="en-IN"/>
              <a:t>OS : Windows 10</a:t>
            </a:r>
            <a:endParaRPr/>
          </a:p>
          <a:p>
            <a:pPr marL="800100" marR="0" lvl="0" indent="-228600" algn="l" rtl="0">
              <a:spcBef>
                <a:spcPts val="0"/>
              </a:spcBef>
              <a:spcAft>
                <a:spcPts val="0"/>
              </a:spcAft>
              <a:buClr>
                <a:schemeClr val="accent1"/>
              </a:buClr>
              <a:buSzPts val="1800"/>
              <a:buFont typeface="Noto Sans Symbols"/>
              <a:buNone/>
            </a:pPr>
            <a:r>
              <a:rPr lang="en-IN"/>
              <a:t>Compiler : GNU GCC</a:t>
            </a:r>
            <a:endParaRPr/>
          </a:p>
          <a:p>
            <a:pPr marL="800100" marR="0" lvl="0" indent="-228600" algn="l" rtl="0">
              <a:spcBef>
                <a:spcPts val="0"/>
              </a:spcBef>
              <a:spcAft>
                <a:spcPts val="0"/>
              </a:spcAft>
              <a:buClr>
                <a:schemeClr val="accent1"/>
              </a:buClr>
              <a:buSzPts val="1800"/>
              <a:buFont typeface="Noto Sans Symbols"/>
              <a:buNone/>
            </a:pPr>
            <a:r>
              <a:rPr lang="en-IN"/>
              <a:t>IDE : CodeBlocks</a:t>
            </a:r>
            <a:endParaRPr/>
          </a:p>
          <a:p>
            <a:pPr marL="800100" marR="0" lvl="0" indent="-228600" algn="l" rtl="0">
              <a:spcBef>
                <a:spcPts val="0"/>
              </a:spcBef>
              <a:spcAft>
                <a:spcPts val="0"/>
              </a:spcAft>
              <a:buClr>
                <a:schemeClr val="accent1"/>
              </a:buClr>
              <a:buSzPts val="1800"/>
              <a:buFont typeface="Noto Sans Symbols"/>
              <a:buNone/>
            </a:pPr>
            <a:r>
              <a:rPr lang="en-IN"/>
              <a:t>Language : C++</a:t>
            </a:r>
            <a:endParaRPr/>
          </a:p>
          <a:p>
            <a:pPr marL="571500" marR="0" lvl="0" indent="0" algn="l" rtl="0">
              <a:spcBef>
                <a:spcPts val="0"/>
              </a:spcBef>
              <a:spcAft>
                <a:spcPts val="0"/>
              </a:spcAft>
              <a:buClr>
                <a:schemeClr val="accent1"/>
              </a:buClr>
              <a:buSzPts val="1800"/>
              <a:buFont typeface="Noto Sans Symbols"/>
              <a:buNone/>
            </a:pPr>
            <a:endParaRPr/>
          </a:p>
          <a:p>
            <a:pPr marL="0" marR="0" lvl="0" indent="0" algn="l" rtl="0">
              <a:spcBef>
                <a:spcPts val="0"/>
              </a:spcBef>
              <a:spcAft>
                <a:spcPts val="0"/>
              </a:spcAft>
              <a:buClr>
                <a:schemeClr val="accent1"/>
              </a:buClr>
              <a:buSzPts val="1800"/>
              <a:buFont typeface="Noto Sans Symbols"/>
              <a:buNone/>
            </a:pPr>
            <a:r>
              <a:rPr lang="en-IN"/>
              <a:t> Hardware Requirements :-</a:t>
            </a:r>
            <a:endParaRPr/>
          </a:p>
          <a:p>
            <a:pPr marL="0" marR="0" lvl="0" indent="0" algn="l" rtl="0">
              <a:spcBef>
                <a:spcPts val="0"/>
              </a:spcBef>
              <a:spcAft>
                <a:spcPts val="0"/>
              </a:spcAft>
              <a:buClr>
                <a:schemeClr val="accent1"/>
              </a:buClr>
              <a:buSzPts val="1800"/>
              <a:buFont typeface="Noto Sans Symbols"/>
              <a:buNone/>
            </a:pPr>
            <a:r>
              <a:rPr lang="en-IN"/>
              <a:t>	RAM : 2 GB and Above</a:t>
            </a:r>
            <a:endParaRPr/>
          </a:p>
          <a:p>
            <a:pPr marL="0" marR="0" lvl="0" indent="0" algn="l" rtl="0">
              <a:spcBef>
                <a:spcPts val="0"/>
              </a:spcBef>
              <a:spcAft>
                <a:spcPts val="0"/>
              </a:spcAft>
              <a:buClr>
                <a:schemeClr val="accent1"/>
              </a:buClr>
              <a:buSzPts val="1800"/>
              <a:buFont typeface="Noto Sans Symbols"/>
              <a:buNone/>
            </a:pPr>
            <a:r>
              <a:rPr lang="en-IN"/>
              <a:t>	Processor : Dual Core Processor and Above </a:t>
            </a:r>
            <a:endParaRPr/>
          </a:p>
          <a:p>
            <a:pPr marL="0" marR="0" lvl="0" indent="0" algn="l" rtl="0">
              <a:spcBef>
                <a:spcPts val="0"/>
              </a:spcBef>
              <a:spcAft>
                <a:spcPts val="0"/>
              </a:spcAft>
              <a:buClr>
                <a:schemeClr val="accent1"/>
              </a:buClr>
              <a:buSzPts val="1800"/>
              <a:buFont typeface="Noto Sans Symbols"/>
              <a:buNone/>
            </a:pPr>
            <a:endParaRPr/>
          </a:p>
          <a:p>
            <a:pPr marL="0" marR="0" lvl="0" indent="0" algn="l" rtl="0">
              <a:spcBef>
                <a:spcPts val="0"/>
              </a:spcBef>
              <a:spcAft>
                <a:spcPts val="0"/>
              </a:spcAft>
              <a:buClr>
                <a:schemeClr val="accent1"/>
              </a:buClr>
              <a:buSzPts val="1800"/>
              <a:buFont typeface="Noto Sans Symbols"/>
              <a:buNone/>
            </a:pPr>
            <a:endParaRPr/>
          </a:p>
        </p:txBody>
      </p:sp>
      <p:sp>
        <p:nvSpPr>
          <p:cNvPr id="196" name="Shape 196"/>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wrap="square" lIns="91425" tIns="45700" rIns="91425" bIns="45700" anchor="b" anchorCtr="0">
            <a:noAutofit/>
          </a:bodyPr>
          <a:lstStyle/>
          <a:p>
            <a:pPr marL="0" marR="0" lvl="0" indent="0" algn="l" rtl="0">
              <a:spcBef>
                <a:spcPts val="0"/>
              </a:spcBef>
              <a:spcAft>
                <a:spcPts val="0"/>
              </a:spcAft>
              <a:buClr>
                <a:srgbClr val="FEFEFE"/>
              </a:buClr>
              <a:buSzPts val="4000"/>
              <a:buFont typeface="Century Gothic"/>
              <a:buNone/>
            </a:pPr>
            <a:r>
              <a:rPr lang="en-IN"/>
              <a:t>REQUIREMENTS</a:t>
            </a:r>
            <a:endParaRPr sz="4000" b="1" i="0" u="none" strike="noStrike" cap="none">
              <a:solidFill>
                <a:srgbClr val="FEFEFE"/>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810000" y="447188"/>
            <a:ext cx="10572000" cy="970500"/>
          </a:xfrm>
          <a:prstGeom prst="rect">
            <a:avLst/>
          </a:prstGeom>
        </p:spPr>
        <p:txBody>
          <a:bodyPr wrap="square" lIns="91425" tIns="91425" rIns="91425" bIns="91425" anchor="b" anchorCtr="0">
            <a:noAutofit/>
          </a:bodyPr>
          <a:lstStyle/>
          <a:p>
            <a:pPr marL="0" lvl="0" indent="0">
              <a:spcBef>
                <a:spcPts val="0"/>
              </a:spcBef>
              <a:spcAft>
                <a:spcPts val="0"/>
              </a:spcAft>
              <a:buNone/>
            </a:pPr>
            <a:r>
              <a:rPr lang="en-IN"/>
              <a:t>REFERENCES</a:t>
            </a:r>
            <a:endParaRPr/>
          </a:p>
        </p:txBody>
      </p:sp>
      <p:sp>
        <p:nvSpPr>
          <p:cNvPr id="202" name="Shape 202"/>
          <p:cNvSpPr txBox="1">
            <a:spLocks noGrp="1"/>
          </p:cNvSpPr>
          <p:nvPr>
            <p:ph type="body" idx="1"/>
          </p:nvPr>
        </p:nvSpPr>
        <p:spPr>
          <a:xfrm>
            <a:off x="818712" y="2222287"/>
            <a:ext cx="10554600" cy="3636600"/>
          </a:xfrm>
          <a:prstGeom prst="rect">
            <a:avLst/>
          </a:prstGeom>
        </p:spPr>
        <p:txBody>
          <a:bodyPr wrap="square" lIns="91425" tIns="91425" rIns="91425" bIns="91425" anchor="ctr" anchorCtr="0">
            <a:noAutofit/>
          </a:bodyPr>
          <a:lstStyle/>
          <a:p>
            <a:pPr marL="342900" lvl="0" indent="-228600">
              <a:spcBef>
                <a:spcPts val="360"/>
              </a:spcBef>
              <a:spcAft>
                <a:spcPts val="0"/>
              </a:spcAft>
              <a:buNone/>
            </a:pPr>
            <a:r>
              <a:rPr lang="en-IN" dirty="0"/>
              <a:t>Websites :-</a:t>
            </a:r>
            <a:endParaRPr dirty="0"/>
          </a:p>
          <a:p>
            <a:pPr marL="342900" lvl="0" indent="-228600">
              <a:spcBef>
                <a:spcPts val="600"/>
              </a:spcBef>
              <a:spcAft>
                <a:spcPts val="0"/>
              </a:spcAft>
              <a:buNone/>
            </a:pPr>
            <a:r>
              <a:rPr lang="en-IN" dirty="0"/>
              <a:t>	</a:t>
            </a:r>
            <a:r>
              <a:rPr lang="en-IN" u="sng" dirty="0">
                <a:solidFill>
                  <a:schemeClr val="hlink"/>
                </a:solidFill>
                <a:hlinkClick r:id="rId3"/>
              </a:rPr>
              <a:t>www.acm-icpc.com</a:t>
            </a:r>
            <a:endParaRPr dirty="0"/>
          </a:p>
          <a:p>
            <a:pPr marL="342900" lvl="0" indent="-228600">
              <a:spcBef>
                <a:spcPts val="600"/>
              </a:spcBef>
              <a:spcAft>
                <a:spcPts val="0"/>
              </a:spcAft>
              <a:buNone/>
            </a:pPr>
            <a:r>
              <a:rPr lang="en-IN" dirty="0"/>
              <a:t>	</a:t>
            </a:r>
            <a:r>
              <a:rPr lang="en-IN" u="sng" dirty="0">
                <a:solidFill>
                  <a:schemeClr val="hlink"/>
                </a:solidFill>
                <a:hlinkClick r:id="rId4"/>
              </a:rPr>
              <a:t>www.stackoverflow.com</a:t>
            </a:r>
            <a:endParaRPr dirty="0"/>
          </a:p>
          <a:p>
            <a:pPr marL="342900" lvl="0" indent="-228600">
              <a:spcBef>
                <a:spcPts val="600"/>
              </a:spcBef>
              <a:spcAft>
                <a:spcPts val="0"/>
              </a:spcAft>
              <a:buNone/>
            </a:pPr>
            <a:r>
              <a:rPr lang="en-IN" dirty="0"/>
              <a:t>	</a:t>
            </a:r>
            <a:r>
              <a:rPr lang="en-IN" u="sng" dirty="0">
                <a:solidFill>
                  <a:schemeClr val="hlink"/>
                </a:solidFill>
                <a:hlinkClick r:id="rId5"/>
              </a:rPr>
              <a:t>www.codechef.com</a:t>
            </a:r>
            <a:endParaRPr dirty="0"/>
          </a:p>
          <a:p>
            <a:pPr marL="342900" lvl="0" indent="-228600">
              <a:spcBef>
                <a:spcPts val="600"/>
              </a:spcBef>
              <a:spcAft>
                <a:spcPts val="0"/>
              </a:spcAft>
              <a:buNone/>
            </a:pPr>
            <a:r>
              <a:rPr lang="en-IN" dirty="0"/>
              <a:t>	</a:t>
            </a:r>
            <a:r>
              <a:rPr lang="en-IN" u="sng" dirty="0">
                <a:solidFill>
                  <a:schemeClr val="hlink"/>
                </a:solidFill>
                <a:hlinkClick r:id="rId6"/>
              </a:rPr>
              <a:t>www.cppreference.com</a:t>
            </a:r>
            <a:endParaRPr dirty="0"/>
          </a:p>
          <a:p>
            <a:pPr marL="342900" lvl="0" indent="-228600">
              <a:spcBef>
                <a:spcPts val="600"/>
              </a:spcBef>
              <a:spcAft>
                <a:spcPts val="0"/>
              </a:spcAft>
              <a:buNone/>
            </a:pPr>
            <a:r>
              <a:rPr lang="en-IN" dirty="0"/>
              <a:t>	</a:t>
            </a:r>
            <a:endParaRPr dirty="0"/>
          </a:p>
          <a:p>
            <a:pPr marL="342900" lvl="0" indent="-228600">
              <a:spcBef>
                <a:spcPts val="600"/>
              </a:spcBef>
              <a:spcAft>
                <a:spcPts val="0"/>
              </a:spcAft>
              <a:buNone/>
            </a:pPr>
            <a:r>
              <a:rPr lang="en-IN" dirty="0"/>
              <a:t>Books :-</a:t>
            </a:r>
            <a:endParaRPr dirty="0"/>
          </a:p>
          <a:p>
            <a:pPr marL="342900" lvl="0" indent="-228600" rtl="0">
              <a:spcBef>
                <a:spcPts val="600"/>
              </a:spcBef>
              <a:spcAft>
                <a:spcPts val="0"/>
              </a:spcAft>
              <a:buNone/>
            </a:pPr>
            <a:r>
              <a:rPr lang="en-IN" dirty="0"/>
              <a:t> 	The Complete Reference: C++ - Herbert </a:t>
            </a:r>
            <a:r>
              <a:rPr lang="en-IN" dirty="0" err="1"/>
              <a:t>Schildt</a:t>
            </a:r>
            <a:endParaRPr dirty="0"/>
          </a:p>
          <a:p>
            <a:pPr marL="342900" lvl="0" indent="-228600" rtl="0">
              <a:spcBef>
                <a:spcPts val="600"/>
              </a:spcBef>
              <a:spcAft>
                <a:spcPts val="0"/>
              </a:spcAft>
              <a:buNone/>
            </a:pPr>
            <a:r>
              <a:rPr lang="en-IN" dirty="0"/>
              <a:t>	</a:t>
            </a:r>
            <a:r>
              <a:rPr lang="en-IN" dirty="0">
                <a:solidFill>
                  <a:srgbClr val="FEFEFE"/>
                </a:solidFill>
              </a:rPr>
              <a:t>Object Oriented Programming with </a:t>
            </a:r>
            <a:r>
              <a:rPr lang="en-IN" dirty="0" err="1">
                <a:solidFill>
                  <a:srgbClr val="FEFEFE"/>
                </a:solidFill>
              </a:rPr>
              <a:t>Cpp</a:t>
            </a:r>
            <a:r>
              <a:rPr lang="en-IN" dirty="0">
                <a:solidFill>
                  <a:srgbClr val="FEFEFE"/>
                </a:solidFill>
              </a:rPr>
              <a:t> - </a:t>
            </a:r>
            <a:r>
              <a:rPr lang="en-IN" dirty="0" err="1">
                <a:solidFill>
                  <a:srgbClr val="FEFEFE"/>
                </a:solidFill>
              </a:rPr>
              <a:t>Balgurusamy</a:t>
            </a:r>
            <a:endParaRPr dirty="0">
              <a:solidFill>
                <a:srgbClr val="FEFEFE"/>
              </a:solidFill>
            </a:endParaRPr>
          </a:p>
          <a:p>
            <a:pPr marL="342900" lvl="0" indent="-228600" rtl="0">
              <a:spcBef>
                <a:spcPts val="600"/>
              </a:spcBef>
              <a:spcAft>
                <a:spcPts val="6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818712" y="2222287"/>
            <a:ext cx="10554600" cy="3636600"/>
          </a:xfrm>
          <a:prstGeom prst="rect">
            <a:avLst/>
          </a:prstGeom>
        </p:spPr>
        <p:txBody>
          <a:bodyPr wrap="square" lIns="91425" tIns="91425" rIns="91425" bIns="91425" anchor="ctr" anchorCtr="0">
            <a:noAutofit/>
          </a:bodyPr>
          <a:lstStyle/>
          <a:p>
            <a:pPr marL="342900" lvl="0" indent="-228600" algn="ctr">
              <a:spcBef>
                <a:spcPts val="360"/>
              </a:spcBef>
              <a:spcAft>
                <a:spcPts val="600"/>
              </a:spcAft>
              <a:buNone/>
            </a:pPr>
            <a:r>
              <a:rPr lang="en-IN" sz="6200"/>
              <a:t>THANK YOU…!!</a:t>
            </a:r>
            <a:endParaRPr sz="6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wrap="square" lIns="91425" tIns="45700" rIns="91425" bIns="45700" anchor="b" anchorCtr="0">
            <a:noAutofit/>
          </a:bodyPr>
          <a:lstStyle/>
          <a:p>
            <a:pPr marL="0" marR="0" lvl="0" indent="0" algn="l" rtl="0">
              <a:spcBef>
                <a:spcPts val="0"/>
              </a:spcBef>
              <a:spcAft>
                <a:spcPts val="0"/>
              </a:spcAft>
              <a:buClr>
                <a:srgbClr val="FEFEFE"/>
              </a:buClr>
              <a:buSzPts val="4000"/>
              <a:buFont typeface="Century Gothic"/>
              <a:buNone/>
            </a:pPr>
            <a:r>
              <a:rPr lang="en-IN" sz="4000" b="1" i="0" u="none" strike="noStrike" cap="none">
                <a:solidFill>
                  <a:srgbClr val="FEFEFE"/>
                </a:solidFill>
                <a:latin typeface="Century Gothic"/>
                <a:ea typeface="Century Gothic"/>
                <a:cs typeface="Century Gothic"/>
                <a:sym typeface="Century Gothic"/>
              </a:rPr>
              <a:t>Presented By : </a:t>
            </a:r>
            <a:endParaRPr/>
          </a:p>
        </p:txBody>
      </p:sp>
      <p:sp>
        <p:nvSpPr>
          <p:cNvPr id="123" name="Shape 123"/>
          <p:cNvSpPr txBox="1">
            <a:spLocks noGrp="1"/>
          </p:cNvSpPr>
          <p:nvPr>
            <p:ph type="body" idx="1"/>
          </p:nvPr>
        </p:nvSpPr>
        <p:spPr>
          <a:xfrm>
            <a:off x="801288" y="2222286"/>
            <a:ext cx="10554574" cy="4324287"/>
          </a:xfrm>
          <a:prstGeom prst="rect">
            <a:avLst/>
          </a:prstGeom>
          <a:noFill/>
          <a:ln>
            <a:noFill/>
          </a:ln>
          <a:effectLst>
            <a:outerShdw blurRad="50800">
              <a:srgbClr val="000000">
                <a:alpha val="40000"/>
              </a:srgbClr>
            </a:outerShdw>
          </a:effectLst>
        </p:spPr>
        <p:txBody>
          <a:bodyPr wrap="square" lIns="91425" tIns="45700" rIns="91425" bIns="45700" anchor="ctr" anchorCtr="0">
            <a:noAutofit/>
          </a:bodyPr>
          <a:lstStyle/>
          <a:p>
            <a:pPr marL="0" marR="0" lvl="0" indent="0" algn="just" rtl="0">
              <a:spcBef>
                <a:spcPts val="0"/>
              </a:spcBef>
              <a:spcAft>
                <a:spcPts val="0"/>
              </a:spcAft>
              <a:buClr>
                <a:schemeClr val="accent1"/>
              </a:buClr>
              <a:buSzPts val="1800"/>
              <a:buFont typeface="Noto Sans Symbols"/>
              <a:buNone/>
            </a:pPr>
            <a:r>
              <a:rPr lang="en-IN" sz="1800" b="0" i="0" u="none" strike="noStrike" cap="none" dirty="0">
                <a:solidFill>
                  <a:schemeClr val="lt1"/>
                </a:solidFill>
                <a:latin typeface="Century Gothic"/>
                <a:ea typeface="Century Gothic"/>
                <a:cs typeface="Century Gothic"/>
                <a:sym typeface="Century Gothic"/>
              </a:rPr>
              <a:t>Name 								Roll No.</a:t>
            </a:r>
            <a:endParaRPr dirty="0"/>
          </a:p>
          <a:p>
            <a:pPr marL="342900" marR="0" lvl="0" indent="-342900" algn="just" rtl="0">
              <a:spcBef>
                <a:spcPts val="960"/>
              </a:spcBef>
              <a:spcAft>
                <a:spcPts val="0"/>
              </a:spcAft>
              <a:buClr>
                <a:schemeClr val="accent1"/>
              </a:buClr>
              <a:buSzPts val="1800"/>
              <a:buFont typeface="Century Gothic"/>
              <a:buAutoNum type="arabicPeriod"/>
            </a:pPr>
            <a:r>
              <a:rPr lang="en-IN" dirty="0" err="1"/>
              <a:t>Apurv</a:t>
            </a:r>
            <a:r>
              <a:rPr lang="en-IN" dirty="0"/>
              <a:t> </a:t>
            </a:r>
            <a:r>
              <a:rPr lang="en-IN" dirty="0" err="1"/>
              <a:t>Avinash</a:t>
            </a:r>
            <a:r>
              <a:rPr lang="en-IN" dirty="0"/>
              <a:t> </a:t>
            </a:r>
            <a:r>
              <a:rPr lang="en-IN" dirty="0" err="1"/>
              <a:t>Kumbhar</a:t>
            </a:r>
            <a:r>
              <a:rPr lang="en-IN" dirty="0"/>
              <a:t>.</a:t>
            </a:r>
            <a:r>
              <a:rPr lang="en-IN" sz="1800" b="0" i="0" u="none" strike="noStrike" cap="none" dirty="0">
                <a:solidFill>
                  <a:schemeClr val="lt1"/>
                </a:solidFill>
                <a:latin typeface="Century Gothic"/>
                <a:ea typeface="Century Gothic"/>
                <a:cs typeface="Century Gothic"/>
                <a:sym typeface="Century Gothic"/>
              </a:rPr>
              <a:t>					   </a:t>
            </a:r>
            <a:r>
              <a:rPr lang="en-IN" dirty="0"/>
              <a:t> 5</a:t>
            </a:r>
            <a:r>
              <a:rPr lang="en-IN" sz="1800" b="0" i="0" u="none" strike="noStrike" cap="none" dirty="0">
                <a:solidFill>
                  <a:schemeClr val="lt1"/>
                </a:solidFill>
                <a:latin typeface="Century Gothic"/>
                <a:ea typeface="Century Gothic"/>
                <a:cs typeface="Century Gothic"/>
                <a:sym typeface="Century Gothic"/>
              </a:rPr>
              <a:t>8	</a:t>
            </a:r>
            <a:endParaRPr dirty="0"/>
          </a:p>
          <a:p>
            <a:pPr marL="342900" marR="0" lvl="0" indent="-342900" algn="just" rtl="0">
              <a:spcBef>
                <a:spcPts val="960"/>
              </a:spcBef>
              <a:spcAft>
                <a:spcPts val="0"/>
              </a:spcAft>
              <a:buClr>
                <a:schemeClr val="accent1"/>
              </a:buClr>
              <a:buSzPts val="1800"/>
              <a:buFont typeface="Century Gothic"/>
              <a:buAutoNum type="arabicPeriod"/>
            </a:pPr>
            <a:r>
              <a:rPr lang="en-IN" dirty="0" err="1"/>
              <a:t>Rajahmed</a:t>
            </a:r>
            <a:r>
              <a:rPr lang="en-IN" dirty="0"/>
              <a:t> Bashir Sayyad </a:t>
            </a:r>
            <a:r>
              <a:rPr lang="en-IN" sz="1800" b="0" i="0" u="none" strike="noStrike" cap="none" dirty="0">
                <a:solidFill>
                  <a:schemeClr val="lt1"/>
                </a:solidFill>
                <a:latin typeface="Century Gothic"/>
                <a:ea typeface="Century Gothic"/>
                <a:cs typeface="Century Gothic"/>
                <a:sym typeface="Century Gothic"/>
              </a:rPr>
              <a:t>					</a:t>
            </a:r>
            <a:r>
              <a:rPr lang="en-IN" dirty="0"/>
              <a:t>    68</a:t>
            </a:r>
            <a:endParaRPr dirty="0"/>
          </a:p>
          <a:p>
            <a:pPr marL="342900" marR="0" lvl="0" indent="-342900" algn="just" rtl="0">
              <a:spcBef>
                <a:spcPts val="960"/>
              </a:spcBef>
              <a:spcAft>
                <a:spcPts val="0"/>
              </a:spcAft>
              <a:buClr>
                <a:schemeClr val="accent1"/>
              </a:buClr>
              <a:buSzPts val="1800"/>
              <a:buFont typeface="Century Gothic"/>
              <a:buAutoNum type="arabicPeriod"/>
            </a:pPr>
            <a:r>
              <a:rPr lang="en-IN" sz="1800" b="0" i="0" u="none" strike="noStrike" cap="none" dirty="0">
                <a:solidFill>
                  <a:schemeClr val="lt1"/>
                </a:solidFill>
                <a:latin typeface="Century Gothic"/>
                <a:ea typeface="Century Gothic"/>
                <a:cs typeface="Century Gothic"/>
                <a:sym typeface="Century Gothic"/>
              </a:rPr>
              <a:t>Ruturaj Ravindra Sawant.					</a:t>
            </a:r>
            <a:r>
              <a:rPr lang="en-IN" dirty="0"/>
              <a:t>    </a:t>
            </a:r>
            <a:r>
              <a:rPr lang="en-IN" sz="1800" b="0" i="0" u="none" strike="noStrike" cap="none" dirty="0">
                <a:solidFill>
                  <a:schemeClr val="lt1"/>
                </a:solidFill>
                <a:latin typeface="Century Gothic"/>
                <a:ea typeface="Century Gothic"/>
                <a:cs typeface="Century Gothic"/>
                <a:sym typeface="Century Gothic"/>
              </a:rPr>
              <a:t>66</a:t>
            </a:r>
            <a:endParaRPr dirty="0"/>
          </a:p>
          <a:p>
            <a:pPr marL="342900" marR="0" lvl="0" algn="just" rtl="0">
              <a:spcBef>
                <a:spcPts val="960"/>
              </a:spcBef>
              <a:spcAft>
                <a:spcPts val="0"/>
              </a:spcAft>
              <a:buClr>
                <a:schemeClr val="accent1"/>
              </a:buClr>
              <a:buSzPts val="1800"/>
              <a:buFont typeface="+mj-lt"/>
              <a:buAutoNum type="arabicPeriod"/>
            </a:pPr>
            <a:r>
              <a:rPr lang="en-IN" dirty="0" err="1"/>
              <a:t>Dyaneshwar</a:t>
            </a:r>
            <a:r>
              <a:rPr lang="en-IN" dirty="0"/>
              <a:t> Mahadeo Raut					    63</a:t>
            </a:r>
            <a:endParaRPr sz="1800" b="0" i="0" u="none" strike="noStrike" cap="none" dirty="0">
              <a:solidFill>
                <a:schemeClr val="lt1"/>
              </a:solidFill>
              <a:latin typeface="Century Gothic"/>
              <a:ea typeface="Century Gothic"/>
              <a:cs typeface="Century Gothic"/>
              <a:sym typeface="Century Gothic"/>
            </a:endParaRPr>
          </a:p>
          <a:p>
            <a:pPr marL="0" marR="0" lvl="0" indent="0" algn="ctr" rtl="0">
              <a:spcBef>
                <a:spcPts val="960"/>
              </a:spcBef>
              <a:spcAft>
                <a:spcPts val="0"/>
              </a:spcAft>
              <a:buClr>
                <a:schemeClr val="accent1"/>
              </a:buClr>
              <a:buSzPts val="1800"/>
              <a:buFont typeface="Noto Sans Symbols"/>
              <a:buNone/>
            </a:pPr>
            <a:r>
              <a:rPr lang="en-IN" sz="1800" b="0" i="0" u="none" strike="noStrike" cap="none" dirty="0">
                <a:solidFill>
                  <a:schemeClr val="lt1"/>
                </a:solidFill>
                <a:latin typeface="Century Gothic"/>
                <a:ea typeface="Century Gothic"/>
                <a:cs typeface="Century Gothic"/>
                <a:sym typeface="Century Gothic"/>
              </a:rPr>
              <a:t>UNDER THE GUIDANCE OF</a:t>
            </a:r>
            <a:endParaRPr dirty="0"/>
          </a:p>
          <a:p>
            <a:pPr marL="0" marR="0" lvl="0" indent="0" algn="ctr" rtl="0">
              <a:spcBef>
                <a:spcPts val="960"/>
              </a:spcBef>
              <a:spcAft>
                <a:spcPts val="0"/>
              </a:spcAft>
              <a:buClr>
                <a:schemeClr val="accent1"/>
              </a:buClr>
              <a:buSzPts val="1800"/>
              <a:buFont typeface="Noto Sans Symbols"/>
              <a:buNone/>
            </a:pPr>
            <a:r>
              <a:rPr lang="en-IN" dirty="0"/>
              <a:t>Mrs. D R </a:t>
            </a:r>
            <a:r>
              <a:rPr lang="en-IN" dirty="0" err="1"/>
              <a:t>Patil</a:t>
            </a:r>
            <a:endParaRPr sz="1800" b="0" i="0" u="none" strike="noStrike" cap="none" dirty="0">
              <a:solidFill>
                <a:schemeClr val="lt1"/>
              </a:solidFill>
              <a:latin typeface="Century Gothic"/>
              <a:ea typeface="Century Gothic"/>
              <a:cs typeface="Century Gothic"/>
              <a:sym typeface="Century Gothic"/>
            </a:endParaRPr>
          </a:p>
          <a:p>
            <a:pPr marL="0" marR="0" lvl="0" indent="0" algn="ctr" rtl="0">
              <a:spcBef>
                <a:spcPts val="960"/>
              </a:spcBef>
              <a:spcAft>
                <a:spcPts val="0"/>
              </a:spcAft>
              <a:buClr>
                <a:schemeClr val="accent1"/>
              </a:buClr>
              <a:buSzPts val="1800"/>
              <a:buFont typeface="Noto Sans Symbols"/>
              <a:buNone/>
            </a:pPr>
            <a:r>
              <a:rPr lang="en-IN" sz="1800" b="0" i="0" u="none" strike="noStrike" cap="none" dirty="0">
                <a:solidFill>
                  <a:schemeClr val="lt1"/>
                </a:solidFill>
                <a:latin typeface="Century Gothic"/>
                <a:ea typeface="Century Gothic"/>
                <a:cs typeface="Century Gothic"/>
                <a:sym typeface="Century Gothic"/>
              </a:rPr>
              <a:t>DEPARTMENT OF COMPUTER SCIENCE AND ENGINEERING</a:t>
            </a:r>
            <a:endParaRPr dirty="0"/>
          </a:p>
          <a:p>
            <a:pPr marL="0" marR="0" lvl="0" indent="0" algn="ctr" rtl="0">
              <a:spcBef>
                <a:spcPts val="960"/>
              </a:spcBef>
              <a:spcAft>
                <a:spcPts val="0"/>
              </a:spcAft>
              <a:buClr>
                <a:schemeClr val="accent1"/>
              </a:buClr>
              <a:buSzPts val="1800"/>
              <a:buFont typeface="Noto Sans Symbols"/>
              <a:buNone/>
            </a:pPr>
            <a:r>
              <a:rPr lang="en-IN" sz="1800" b="0" i="0" u="none" strike="noStrike" cap="none" dirty="0">
                <a:solidFill>
                  <a:schemeClr val="lt1"/>
                </a:solidFill>
                <a:latin typeface="Century Gothic"/>
                <a:ea typeface="Century Gothic"/>
                <a:cs typeface="Century Gothic"/>
                <a:sym typeface="Century Gothic"/>
              </a:rPr>
              <a:t>D Y PATIL COLLEGE OF ENGINEERING AND TECHNOLOGY , KOLHAPUR</a:t>
            </a:r>
            <a:endParaRPr dirty="0"/>
          </a:p>
          <a:p>
            <a:pPr marL="0" marR="0" lvl="0" indent="0" algn="ctr" rtl="0">
              <a:spcBef>
                <a:spcPts val="960"/>
              </a:spcBef>
              <a:spcAft>
                <a:spcPts val="0"/>
              </a:spcAft>
              <a:buClr>
                <a:schemeClr val="accent1"/>
              </a:buClr>
              <a:buSzPts val="1800"/>
              <a:buFont typeface="Noto Sans Symbols"/>
              <a:buNone/>
            </a:pPr>
            <a:r>
              <a:rPr lang="en-IN" sz="1800" b="0" i="0" u="none" strike="noStrike" cap="none" dirty="0">
                <a:solidFill>
                  <a:schemeClr val="lt1"/>
                </a:solidFill>
                <a:latin typeface="Century Gothic"/>
                <a:ea typeface="Century Gothic"/>
                <a:cs typeface="Century Gothic"/>
                <a:sym typeface="Century Gothic"/>
              </a:rPr>
              <a:t>2017-2018</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wrap="square" lIns="91425" tIns="45700" rIns="91425" bIns="45700" anchor="b" anchorCtr="0">
            <a:noAutofit/>
          </a:bodyPr>
          <a:lstStyle/>
          <a:p>
            <a:pPr marL="0" marR="0" lvl="0" indent="0" algn="l" rtl="0">
              <a:spcBef>
                <a:spcPts val="0"/>
              </a:spcBef>
              <a:spcAft>
                <a:spcPts val="0"/>
              </a:spcAft>
              <a:buClr>
                <a:srgbClr val="FEFEFE"/>
              </a:buClr>
              <a:buSzPts val="4000"/>
              <a:buFont typeface="Century Gothic"/>
              <a:buNone/>
            </a:pPr>
            <a:r>
              <a:rPr lang="en-IN" sz="4000" b="1" i="0" u="none" strike="noStrike" cap="none">
                <a:solidFill>
                  <a:srgbClr val="FEFEFE"/>
                </a:solidFill>
                <a:latin typeface="Century Gothic"/>
                <a:ea typeface="Century Gothic"/>
                <a:cs typeface="Century Gothic"/>
                <a:sym typeface="Century Gothic"/>
              </a:rPr>
              <a:t>Table of Content </a:t>
            </a:r>
            <a:endParaRPr/>
          </a:p>
        </p:txBody>
      </p:sp>
      <p:sp>
        <p:nvSpPr>
          <p:cNvPr id="129" name="Shape 129"/>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wrap="square" lIns="91425" tIns="45700" rIns="91425" bIns="45700" anchor="ctr" anchorCtr="0">
            <a:noAutofit/>
          </a:bodyPr>
          <a:lstStyle/>
          <a:p>
            <a:pPr marL="342900" marR="0" lvl="0" indent="-342900" algn="l" rtl="0">
              <a:spcBef>
                <a:spcPts val="0"/>
              </a:spcBef>
              <a:spcAft>
                <a:spcPts val="0"/>
              </a:spcAft>
              <a:buClr>
                <a:schemeClr val="accent1"/>
              </a:buClr>
              <a:buSzPts val="1800"/>
              <a:buFont typeface="Noto Sans Symbols"/>
              <a:buChar char="○"/>
            </a:pPr>
            <a:r>
              <a:rPr lang="en-IN" sz="1800" b="0" i="0" u="none" strike="noStrike" cap="none" dirty="0">
                <a:solidFill>
                  <a:schemeClr val="lt1"/>
                </a:solidFill>
                <a:latin typeface="Century Gothic"/>
                <a:ea typeface="Century Gothic"/>
                <a:cs typeface="Century Gothic"/>
                <a:sym typeface="Century Gothic"/>
              </a:rPr>
              <a:t>Introduction</a:t>
            </a:r>
            <a:endParaRPr dirty="0"/>
          </a:p>
          <a:p>
            <a:pPr marL="342900" marR="0" lvl="0" indent="-342900" algn="l" rtl="0">
              <a:spcBef>
                <a:spcPts val="960"/>
              </a:spcBef>
              <a:spcAft>
                <a:spcPts val="0"/>
              </a:spcAft>
              <a:buClr>
                <a:schemeClr val="accent1"/>
              </a:buClr>
              <a:buSzPts val="1800"/>
              <a:buFont typeface="Noto Sans Symbols"/>
              <a:buChar char="○"/>
            </a:pPr>
            <a:r>
              <a:rPr lang="en-IN" sz="1800" b="0" i="0" u="none" strike="noStrike" cap="none" dirty="0">
                <a:solidFill>
                  <a:schemeClr val="lt1"/>
                </a:solidFill>
                <a:latin typeface="Century Gothic"/>
                <a:ea typeface="Century Gothic"/>
                <a:cs typeface="Century Gothic"/>
                <a:sym typeface="Century Gothic"/>
              </a:rPr>
              <a:t>Problem Statement</a:t>
            </a:r>
            <a:endParaRPr dirty="0"/>
          </a:p>
          <a:p>
            <a:pPr marL="342900" marR="0" lvl="0" indent="-342900" algn="l" rtl="0">
              <a:spcBef>
                <a:spcPts val="960"/>
              </a:spcBef>
              <a:spcAft>
                <a:spcPts val="0"/>
              </a:spcAft>
              <a:buClr>
                <a:schemeClr val="accent1"/>
              </a:buClr>
              <a:buSzPts val="1800"/>
              <a:buFont typeface="Noto Sans Symbols"/>
              <a:buChar char="○"/>
            </a:pPr>
            <a:r>
              <a:rPr lang="en-IN" sz="1800" b="0" i="0" u="none" strike="noStrike" cap="none" dirty="0">
                <a:solidFill>
                  <a:schemeClr val="lt1"/>
                </a:solidFill>
                <a:latin typeface="Century Gothic"/>
                <a:ea typeface="Century Gothic"/>
                <a:cs typeface="Century Gothic"/>
                <a:sym typeface="Century Gothic"/>
              </a:rPr>
              <a:t>Input and Output</a:t>
            </a:r>
            <a:endParaRPr dirty="0"/>
          </a:p>
          <a:p>
            <a:pPr marL="342900" marR="0" lvl="0" indent="-342900" algn="l" rtl="0">
              <a:spcBef>
                <a:spcPts val="960"/>
              </a:spcBef>
              <a:spcAft>
                <a:spcPts val="0"/>
              </a:spcAft>
              <a:buClr>
                <a:schemeClr val="accent1"/>
              </a:buClr>
              <a:buSzPts val="1800"/>
              <a:buFont typeface="Noto Sans Symbols"/>
              <a:buChar char="○"/>
            </a:pPr>
            <a:r>
              <a:rPr lang="en-IN" sz="1800" b="0" i="0" u="none" strike="noStrike" cap="none" dirty="0">
                <a:solidFill>
                  <a:schemeClr val="lt1"/>
                </a:solidFill>
                <a:latin typeface="Century Gothic"/>
                <a:ea typeface="Century Gothic"/>
                <a:cs typeface="Century Gothic"/>
                <a:sym typeface="Century Gothic"/>
              </a:rPr>
              <a:t>Sample input and output</a:t>
            </a:r>
            <a:endParaRPr dirty="0"/>
          </a:p>
          <a:p>
            <a:pPr marL="342900" marR="0" lvl="0" indent="-342900" algn="l" rtl="0">
              <a:spcBef>
                <a:spcPts val="960"/>
              </a:spcBef>
              <a:spcAft>
                <a:spcPts val="0"/>
              </a:spcAft>
              <a:buClr>
                <a:schemeClr val="accent1"/>
              </a:buClr>
              <a:buSzPts val="1800"/>
              <a:buFont typeface="Noto Sans Symbols"/>
              <a:buChar char="○"/>
            </a:pPr>
            <a:r>
              <a:rPr lang="en-IN" sz="1800" b="0" i="0" u="none" strike="noStrike" cap="none" dirty="0">
                <a:solidFill>
                  <a:schemeClr val="lt1"/>
                </a:solidFill>
                <a:latin typeface="Century Gothic"/>
                <a:ea typeface="Century Gothic"/>
                <a:cs typeface="Century Gothic"/>
                <a:sym typeface="Century Gothic"/>
              </a:rPr>
              <a:t>Block Diagram</a:t>
            </a:r>
          </a:p>
          <a:p>
            <a:pPr marL="342900" marR="0" lvl="0" indent="-342900" algn="l" rtl="0">
              <a:spcBef>
                <a:spcPts val="960"/>
              </a:spcBef>
              <a:spcAft>
                <a:spcPts val="0"/>
              </a:spcAft>
              <a:buClr>
                <a:schemeClr val="accent1"/>
              </a:buClr>
              <a:buSzPts val="1800"/>
              <a:buFont typeface="Noto Sans Symbols"/>
              <a:buChar char="○"/>
            </a:pPr>
            <a:r>
              <a:rPr lang="en-IN" dirty="0"/>
              <a:t>Applications</a:t>
            </a:r>
          </a:p>
          <a:p>
            <a:pPr marL="342900" marR="0" lvl="0" indent="-342900" algn="l" rtl="0">
              <a:spcBef>
                <a:spcPts val="960"/>
              </a:spcBef>
              <a:spcAft>
                <a:spcPts val="0"/>
              </a:spcAft>
              <a:buClr>
                <a:schemeClr val="accent1"/>
              </a:buClr>
              <a:buSzPts val="1800"/>
              <a:buFont typeface="Noto Sans Symbols"/>
              <a:buChar char="○"/>
            </a:pPr>
            <a:r>
              <a:rPr lang="en-IN" dirty="0"/>
              <a:t>Requirements</a:t>
            </a:r>
          </a:p>
          <a:p>
            <a:pPr marL="342900" marR="0" lvl="0" indent="-342900" algn="l" rtl="0">
              <a:spcBef>
                <a:spcPts val="960"/>
              </a:spcBef>
              <a:spcAft>
                <a:spcPts val="0"/>
              </a:spcAft>
              <a:buClr>
                <a:schemeClr val="accent1"/>
              </a:buClr>
              <a:buSzPts val="1800"/>
              <a:buFont typeface="Noto Sans Symbols"/>
              <a:buChar char="○"/>
            </a:pPr>
            <a:r>
              <a:rPr lang="en-IN"/>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wrap="square" lIns="91425" tIns="45700" rIns="91425" bIns="45700" anchor="b" anchorCtr="0">
            <a:noAutofit/>
          </a:bodyPr>
          <a:lstStyle/>
          <a:p>
            <a:pPr marL="0" marR="0" lvl="0" indent="0" algn="l" rtl="0">
              <a:spcBef>
                <a:spcPts val="0"/>
              </a:spcBef>
              <a:spcAft>
                <a:spcPts val="0"/>
              </a:spcAft>
              <a:buClr>
                <a:srgbClr val="FEFEFE"/>
              </a:buClr>
              <a:buSzPts val="4000"/>
              <a:buFont typeface="Century Gothic"/>
              <a:buNone/>
            </a:pPr>
            <a:r>
              <a:rPr lang="en-IN" sz="4000" b="1" i="0" u="none" strike="noStrike" cap="none">
                <a:solidFill>
                  <a:srgbClr val="FEFEFE"/>
                </a:solidFill>
                <a:latin typeface="Century Gothic"/>
                <a:ea typeface="Century Gothic"/>
                <a:cs typeface="Century Gothic"/>
                <a:sym typeface="Century Gothic"/>
              </a:rPr>
              <a:t>INTRODUCTION</a:t>
            </a:r>
            <a:endParaRPr/>
          </a:p>
        </p:txBody>
      </p:sp>
      <p:sp>
        <p:nvSpPr>
          <p:cNvPr id="135" name="Shape 135"/>
          <p:cNvSpPr txBox="1">
            <a:spLocks noGrp="1"/>
          </p:cNvSpPr>
          <p:nvPr>
            <p:ph type="body" idx="1"/>
          </p:nvPr>
        </p:nvSpPr>
        <p:spPr>
          <a:xfrm>
            <a:off x="659686" y="1917488"/>
            <a:ext cx="10554574" cy="4940512"/>
          </a:xfrm>
          <a:prstGeom prst="rect">
            <a:avLst/>
          </a:prstGeom>
          <a:noFill/>
          <a:ln>
            <a:noFill/>
          </a:ln>
          <a:effectLst>
            <a:outerShdw blurRad="50800">
              <a:srgbClr val="000000">
                <a:alpha val="40000"/>
              </a:srgbClr>
            </a:outerShdw>
          </a:effectLst>
        </p:spPr>
        <p:txBody>
          <a:bodyPr wrap="square" lIns="91425" tIns="45700" rIns="91425" bIns="45700" anchor="ctr" anchorCtr="0">
            <a:noAutofit/>
          </a:bodyPr>
          <a:lstStyle/>
          <a:p>
            <a:pPr marL="342900" marR="0" lvl="0" indent="-342900" algn="l" rtl="0">
              <a:spcBef>
                <a:spcPts val="0"/>
              </a:spcBef>
              <a:spcAft>
                <a:spcPts val="0"/>
              </a:spcAft>
              <a:buClr>
                <a:schemeClr val="accent1"/>
              </a:buClr>
              <a:buSzPts val="1800"/>
              <a:buFont typeface="Noto Sans Symbols"/>
              <a:buChar char="○"/>
            </a:pPr>
            <a:r>
              <a:rPr lang="en-IN" sz="1800" b="0" i="0" u="none" strike="noStrike" cap="none">
                <a:solidFill>
                  <a:schemeClr val="lt1"/>
                </a:solidFill>
                <a:latin typeface="Century Gothic"/>
                <a:ea typeface="Century Gothic"/>
                <a:cs typeface="Century Gothic"/>
                <a:sym typeface="Century Gothic"/>
              </a:rPr>
              <a:t>Due to shortage of ATMs, a bank decided to convert some arcade gaming machines into ATMs. Unfortunately, due to a bug, the converted machine will only dispense cash if the withdrawer can win the game. The game is played over a valid bracket sequence. Formally a valid bracket sequence is defined as:</a:t>
            </a:r>
            <a:endParaRPr/>
          </a:p>
          <a:p>
            <a:pPr marL="0" marR="0" lvl="0" indent="0" algn="l" rtl="0">
              <a:spcBef>
                <a:spcPts val="960"/>
              </a:spcBef>
              <a:spcAft>
                <a:spcPts val="0"/>
              </a:spcAft>
              <a:buClr>
                <a:schemeClr val="accent1"/>
              </a:buClr>
              <a:buSzPts val="1800"/>
              <a:buFont typeface="Noto Sans Symbols"/>
              <a:buNone/>
            </a:pPr>
            <a:r>
              <a:rPr lang="en-IN" sz="1800" b="0" i="0" u="none" strike="noStrike" cap="none">
                <a:solidFill>
                  <a:schemeClr val="lt1"/>
                </a:solidFill>
                <a:latin typeface="Century Gothic"/>
                <a:ea typeface="Century Gothic"/>
                <a:cs typeface="Century Gothic"/>
                <a:sym typeface="Century Gothic"/>
              </a:rPr>
              <a:t>	1. An empty string is valid</a:t>
            </a:r>
            <a:endParaRPr/>
          </a:p>
          <a:p>
            <a:pPr marL="0" marR="0" lvl="0" indent="0" algn="l" rtl="0">
              <a:spcBef>
                <a:spcPts val="960"/>
              </a:spcBef>
              <a:spcAft>
                <a:spcPts val="0"/>
              </a:spcAft>
              <a:buClr>
                <a:schemeClr val="accent1"/>
              </a:buClr>
              <a:buSzPts val="1800"/>
              <a:buFont typeface="Noto Sans Symbols"/>
              <a:buNone/>
            </a:pPr>
            <a:r>
              <a:rPr lang="en-IN" sz="1800" b="0" i="0" u="none" strike="noStrike" cap="none">
                <a:solidFill>
                  <a:schemeClr val="lt1"/>
                </a:solidFill>
                <a:latin typeface="Century Gothic"/>
                <a:ea typeface="Century Gothic"/>
                <a:cs typeface="Century Gothic"/>
                <a:sym typeface="Century Gothic"/>
              </a:rPr>
              <a:t>	2. If </a:t>
            </a:r>
            <a:r>
              <a:rPr lang="en-IN" sz="1800" b="0" i="1" u="none" strike="noStrike" cap="none">
                <a:solidFill>
                  <a:schemeClr val="lt1"/>
                </a:solidFill>
                <a:latin typeface="Century Gothic"/>
                <a:ea typeface="Century Gothic"/>
                <a:cs typeface="Century Gothic"/>
                <a:sym typeface="Century Gothic"/>
              </a:rPr>
              <a:t>A </a:t>
            </a:r>
            <a:r>
              <a:rPr lang="en-IN" sz="1800" b="0" i="0" u="none" strike="noStrike" cap="none">
                <a:solidFill>
                  <a:schemeClr val="lt1"/>
                </a:solidFill>
                <a:latin typeface="Century Gothic"/>
                <a:ea typeface="Century Gothic"/>
                <a:cs typeface="Century Gothic"/>
                <a:sym typeface="Century Gothic"/>
              </a:rPr>
              <a:t>is a valid bracket sequence, then (</a:t>
            </a:r>
            <a:r>
              <a:rPr lang="en-IN" sz="1800" b="0" i="1" u="none" strike="noStrike" cap="none">
                <a:solidFill>
                  <a:schemeClr val="lt1"/>
                </a:solidFill>
                <a:latin typeface="Century Gothic"/>
                <a:ea typeface="Century Gothic"/>
                <a:cs typeface="Century Gothic"/>
                <a:sym typeface="Century Gothic"/>
              </a:rPr>
              <a:t>A</a:t>
            </a:r>
            <a:r>
              <a:rPr lang="en-IN" sz="1800" b="0" i="0" u="none" strike="noStrike" cap="none">
                <a:solidFill>
                  <a:schemeClr val="lt1"/>
                </a:solidFill>
                <a:latin typeface="Century Gothic"/>
                <a:ea typeface="Century Gothic"/>
                <a:cs typeface="Century Gothic"/>
                <a:sym typeface="Century Gothic"/>
              </a:rPr>
              <a:t>) is also valid</a:t>
            </a:r>
            <a:endParaRPr/>
          </a:p>
          <a:p>
            <a:pPr marL="0" marR="0" lvl="0" indent="0" algn="l" rtl="0">
              <a:spcBef>
                <a:spcPts val="960"/>
              </a:spcBef>
              <a:spcAft>
                <a:spcPts val="0"/>
              </a:spcAft>
              <a:buClr>
                <a:schemeClr val="accent1"/>
              </a:buClr>
              <a:buSzPts val="1800"/>
              <a:buFont typeface="Noto Sans Symbols"/>
              <a:buNone/>
            </a:pPr>
            <a:r>
              <a:rPr lang="en-IN" sz="1800" b="0" i="0" u="none" strike="noStrike" cap="none">
                <a:solidFill>
                  <a:schemeClr val="lt1"/>
                </a:solidFill>
                <a:latin typeface="Century Gothic"/>
                <a:ea typeface="Century Gothic"/>
                <a:cs typeface="Century Gothic"/>
                <a:sym typeface="Century Gothic"/>
              </a:rPr>
              <a:t>	3. If </a:t>
            </a:r>
            <a:r>
              <a:rPr lang="en-IN" sz="1800" b="0" i="1" u="none" strike="noStrike" cap="none">
                <a:solidFill>
                  <a:schemeClr val="lt1"/>
                </a:solidFill>
                <a:latin typeface="Century Gothic"/>
                <a:ea typeface="Century Gothic"/>
                <a:cs typeface="Century Gothic"/>
                <a:sym typeface="Century Gothic"/>
              </a:rPr>
              <a:t>A </a:t>
            </a:r>
            <a:r>
              <a:rPr lang="en-IN" sz="1800" b="0" i="0" u="none" strike="noStrike" cap="none">
                <a:solidFill>
                  <a:schemeClr val="lt1"/>
                </a:solidFill>
                <a:latin typeface="Century Gothic"/>
                <a:ea typeface="Century Gothic"/>
                <a:cs typeface="Century Gothic"/>
                <a:sym typeface="Century Gothic"/>
              </a:rPr>
              <a:t>and </a:t>
            </a:r>
            <a:r>
              <a:rPr lang="en-IN" sz="1800" b="0" i="1" u="none" strike="noStrike" cap="none">
                <a:solidFill>
                  <a:schemeClr val="lt1"/>
                </a:solidFill>
                <a:latin typeface="Century Gothic"/>
                <a:ea typeface="Century Gothic"/>
                <a:cs typeface="Century Gothic"/>
                <a:sym typeface="Century Gothic"/>
              </a:rPr>
              <a:t>B </a:t>
            </a:r>
            <a:r>
              <a:rPr lang="en-IN" sz="1800" b="0" i="0" u="none" strike="noStrike" cap="none">
                <a:solidFill>
                  <a:schemeClr val="lt1"/>
                </a:solidFill>
                <a:latin typeface="Century Gothic"/>
                <a:ea typeface="Century Gothic"/>
                <a:cs typeface="Century Gothic"/>
                <a:sym typeface="Century Gothic"/>
              </a:rPr>
              <a:t>are valid, </a:t>
            </a:r>
            <a:r>
              <a:rPr lang="en-IN" sz="1800" b="0" i="1" u="none" strike="noStrike" cap="none">
                <a:solidFill>
                  <a:schemeClr val="lt1"/>
                </a:solidFill>
                <a:latin typeface="Century Gothic"/>
                <a:ea typeface="Century Gothic"/>
                <a:cs typeface="Century Gothic"/>
                <a:sym typeface="Century Gothic"/>
              </a:rPr>
              <a:t>AB </a:t>
            </a:r>
            <a:r>
              <a:rPr lang="en-IN" sz="1800" b="0" i="0" u="none" strike="noStrike" cap="none">
                <a:solidFill>
                  <a:schemeClr val="lt1"/>
                </a:solidFill>
                <a:latin typeface="Century Gothic"/>
                <a:ea typeface="Century Gothic"/>
                <a:cs typeface="Century Gothic"/>
                <a:sym typeface="Century Gothic"/>
              </a:rPr>
              <a:t>is also valid</a:t>
            </a:r>
            <a:endParaRPr/>
          </a:p>
          <a:p>
            <a:pPr marL="342900" marR="0" lvl="0" indent="-342900" algn="l" rtl="0">
              <a:spcBef>
                <a:spcPts val="960"/>
              </a:spcBef>
              <a:spcAft>
                <a:spcPts val="0"/>
              </a:spcAft>
              <a:buClr>
                <a:schemeClr val="accent1"/>
              </a:buClr>
              <a:buSzPts val="1800"/>
              <a:buFont typeface="Noto Sans Symbols"/>
              <a:buChar char="○"/>
            </a:pPr>
            <a:r>
              <a:rPr lang="en-IN" sz="1800" b="0" i="0" u="none" strike="noStrike" cap="none">
                <a:solidFill>
                  <a:schemeClr val="lt1"/>
                </a:solidFill>
                <a:latin typeface="Century Gothic"/>
                <a:ea typeface="Century Gothic"/>
                <a:cs typeface="Century Gothic"/>
                <a:sym typeface="Century Gothic"/>
              </a:rPr>
              <a:t>In each move a player can erase such a non-empty valid sub-string of the remaining brackets such that they cannot be formed by concatenating 2 valid sequences. E.g. a player can erase (()) or (()()) but not ()() or (())(). The ATM always plays first. The player that is not able to make a move will lose the game. Assume that both the players play optimally.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wrap="square" lIns="91425" tIns="45700" rIns="91425" bIns="45700" anchor="b" anchorCtr="0">
            <a:noAutofit/>
          </a:bodyPr>
          <a:lstStyle/>
          <a:p>
            <a:pPr marL="0" marR="0" lvl="0" indent="0" algn="l" rtl="0">
              <a:spcBef>
                <a:spcPts val="0"/>
              </a:spcBef>
              <a:spcAft>
                <a:spcPts val="0"/>
              </a:spcAft>
              <a:buClr>
                <a:srgbClr val="FEFEFE"/>
              </a:buClr>
              <a:buSzPts val="4000"/>
              <a:buFont typeface="Century Gothic"/>
              <a:buNone/>
            </a:pPr>
            <a:r>
              <a:rPr lang="en-IN" sz="4000" b="1" i="0" u="none" strike="noStrike" cap="none">
                <a:solidFill>
                  <a:srgbClr val="FEFEFE"/>
                </a:solidFill>
                <a:latin typeface="Century Gothic"/>
                <a:ea typeface="Century Gothic"/>
                <a:cs typeface="Century Gothic"/>
                <a:sym typeface="Century Gothic"/>
              </a:rPr>
              <a:t>PROBLEM STATEMENT</a:t>
            </a:r>
            <a:endParaRPr/>
          </a:p>
        </p:txBody>
      </p:sp>
      <p:sp>
        <p:nvSpPr>
          <p:cNvPr id="141" name="Shape 141"/>
          <p:cNvSpPr txBox="1">
            <a:spLocks noGrp="1"/>
          </p:cNvSpPr>
          <p:nvPr>
            <p:ph type="body" idx="1"/>
          </p:nvPr>
        </p:nvSpPr>
        <p:spPr>
          <a:xfrm>
            <a:off x="818712" y="2222287"/>
            <a:ext cx="10554574" cy="1448565"/>
          </a:xfrm>
          <a:prstGeom prst="rect">
            <a:avLst/>
          </a:prstGeom>
          <a:noFill/>
          <a:ln>
            <a:noFill/>
          </a:ln>
          <a:effectLst>
            <a:outerShdw blurRad="50800">
              <a:srgbClr val="000000">
                <a:alpha val="40000"/>
              </a:srgbClr>
            </a:outerShdw>
          </a:effectLst>
        </p:spPr>
        <p:txBody>
          <a:bodyPr wrap="square" lIns="91425" tIns="45700" rIns="91425" bIns="45700" anchor="ctr" anchorCtr="0">
            <a:noAutofit/>
          </a:bodyPr>
          <a:lstStyle/>
          <a:p>
            <a:pPr marL="0" marR="0" lvl="0" indent="0" algn="l" rtl="0">
              <a:spcBef>
                <a:spcPts val="0"/>
              </a:spcBef>
              <a:spcAft>
                <a:spcPts val="0"/>
              </a:spcAft>
              <a:buClr>
                <a:schemeClr val="accent1"/>
              </a:buClr>
              <a:buSzPts val="1800"/>
              <a:buFont typeface="Noto Sans Symbols"/>
              <a:buNone/>
            </a:pPr>
            <a:r>
              <a:rPr lang="en-IN" sz="1800" b="0" i="0" u="none" strike="noStrike" cap="none">
                <a:solidFill>
                  <a:schemeClr val="lt1"/>
                </a:solidFill>
                <a:latin typeface="Century Gothic"/>
                <a:ea typeface="Century Gothic"/>
                <a:cs typeface="Century Gothic"/>
                <a:sym typeface="Century Gothic"/>
              </a:rPr>
              <a:t>Bob is trying to withdraw money and is frustrated as he keeps losing against the machine. He suspects the machine is rigged and always wins the game. So, he has asked us to help him out. Given a valid bracket sequence, can you determine who wins the game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wrap="square" lIns="91425" tIns="45700" rIns="91425" bIns="45700" anchor="b" anchorCtr="0">
            <a:noAutofit/>
          </a:bodyPr>
          <a:lstStyle/>
          <a:p>
            <a:pPr marL="0" marR="0" lvl="0" indent="0" algn="l" rtl="0">
              <a:spcBef>
                <a:spcPts val="0"/>
              </a:spcBef>
              <a:spcAft>
                <a:spcPts val="0"/>
              </a:spcAft>
              <a:buClr>
                <a:srgbClr val="FEFEFE"/>
              </a:buClr>
              <a:buSzPts val="4000"/>
              <a:buFont typeface="Century Gothic"/>
              <a:buNone/>
            </a:pPr>
            <a:r>
              <a:rPr lang="en-IN" sz="4000" b="1" i="0" u="none" strike="noStrike" cap="none">
                <a:solidFill>
                  <a:srgbClr val="FEFEFE"/>
                </a:solidFill>
                <a:latin typeface="Century Gothic"/>
                <a:ea typeface="Century Gothic"/>
                <a:cs typeface="Century Gothic"/>
                <a:sym typeface="Century Gothic"/>
              </a:rPr>
              <a:t>INPUT &amp; OUTPUT</a:t>
            </a:r>
            <a:endParaRPr/>
          </a:p>
        </p:txBody>
      </p:sp>
      <p:sp>
        <p:nvSpPr>
          <p:cNvPr id="147" name="Shape 147"/>
          <p:cNvSpPr txBox="1">
            <a:spLocks noGrp="1"/>
          </p:cNvSpPr>
          <p:nvPr>
            <p:ph type="body" idx="1"/>
          </p:nvPr>
        </p:nvSpPr>
        <p:spPr>
          <a:xfrm>
            <a:off x="451823" y="2109644"/>
            <a:ext cx="10554574" cy="4562826"/>
          </a:xfrm>
          <a:prstGeom prst="rect">
            <a:avLst/>
          </a:prstGeom>
          <a:noFill/>
          <a:ln>
            <a:noFill/>
          </a:ln>
          <a:effectLst>
            <a:outerShdw blurRad="50800">
              <a:srgbClr val="000000">
                <a:alpha val="40000"/>
              </a:srgbClr>
            </a:outerShdw>
          </a:effectLst>
        </p:spPr>
        <p:txBody>
          <a:bodyPr wrap="square" lIns="91425" tIns="45700" rIns="91425" bIns="45700" anchor="ctr" anchorCtr="0">
            <a:noAutofit/>
          </a:bodyPr>
          <a:lstStyle/>
          <a:p>
            <a:pPr marL="342900" marR="0" lvl="0" indent="-342900" algn="l" rtl="0">
              <a:lnSpc>
                <a:spcPct val="90000"/>
              </a:lnSpc>
              <a:spcBef>
                <a:spcPts val="0"/>
              </a:spcBef>
              <a:spcAft>
                <a:spcPts val="0"/>
              </a:spcAft>
              <a:buClr>
                <a:schemeClr val="accent1"/>
              </a:buClr>
              <a:buSzPts val="2220"/>
              <a:buFont typeface="Noto Sans Symbols"/>
              <a:buChar char="❖"/>
            </a:pPr>
            <a:r>
              <a:rPr lang="en-IN" sz="2220" b="1" i="0" u="none" strike="noStrike" cap="none">
                <a:solidFill>
                  <a:schemeClr val="lt1"/>
                </a:solidFill>
                <a:latin typeface="Century Gothic"/>
                <a:ea typeface="Century Gothic"/>
                <a:cs typeface="Century Gothic"/>
                <a:sym typeface="Century Gothic"/>
              </a:rPr>
              <a:t>INPUT : </a:t>
            </a:r>
            <a:endParaRPr/>
          </a:p>
          <a:p>
            <a:pPr marL="0" marR="0" lvl="0" indent="0" algn="l" rtl="0">
              <a:lnSpc>
                <a:spcPct val="90000"/>
              </a:lnSpc>
              <a:spcBef>
                <a:spcPts val="933"/>
              </a:spcBef>
              <a:spcAft>
                <a:spcPts val="0"/>
              </a:spcAft>
              <a:buClr>
                <a:schemeClr val="accent1"/>
              </a:buClr>
              <a:buSzPts val="1665"/>
              <a:buFont typeface="Noto Sans Symbols"/>
              <a:buNone/>
            </a:pPr>
            <a:r>
              <a:rPr lang="en-IN" sz="1665" b="0" i="0" u="none" strike="noStrike" cap="none">
                <a:solidFill>
                  <a:schemeClr val="lt1"/>
                </a:solidFill>
                <a:latin typeface="Century Gothic"/>
                <a:ea typeface="Century Gothic"/>
                <a:cs typeface="Century Gothic"/>
                <a:sym typeface="Century Gothic"/>
              </a:rPr>
              <a:t>	The first line of the input contains an integer </a:t>
            </a:r>
            <a:r>
              <a:rPr lang="en-IN" sz="1665" b="1" i="1" u="none" strike="noStrike" cap="none">
                <a:solidFill>
                  <a:schemeClr val="lt1"/>
                </a:solidFill>
                <a:latin typeface="Century Gothic"/>
                <a:ea typeface="Century Gothic"/>
                <a:cs typeface="Century Gothic"/>
                <a:sym typeface="Century Gothic"/>
              </a:rPr>
              <a:t>T</a:t>
            </a:r>
            <a:r>
              <a:rPr lang="en-IN" sz="1665" b="0" i="1" u="none" strike="noStrike" cap="none">
                <a:solidFill>
                  <a:schemeClr val="lt1"/>
                </a:solidFill>
                <a:latin typeface="Century Gothic"/>
                <a:ea typeface="Century Gothic"/>
                <a:cs typeface="Century Gothic"/>
                <a:sym typeface="Century Gothic"/>
              </a:rPr>
              <a:t> </a:t>
            </a:r>
            <a:r>
              <a:rPr lang="en-IN" sz="1665" b="0" i="0" u="none" strike="noStrike" cap="none">
                <a:solidFill>
                  <a:schemeClr val="lt1"/>
                </a:solidFill>
                <a:latin typeface="Century Gothic"/>
                <a:ea typeface="Century Gothic"/>
                <a:cs typeface="Century Gothic"/>
                <a:sym typeface="Century Gothic"/>
              </a:rPr>
              <a:t>denoting the </a:t>
            </a:r>
            <a:r>
              <a:rPr lang="en-IN" sz="1665" b="1" i="0" u="none" strike="noStrike" cap="none">
                <a:solidFill>
                  <a:schemeClr val="lt1"/>
                </a:solidFill>
                <a:latin typeface="Century Gothic"/>
                <a:ea typeface="Century Gothic"/>
                <a:cs typeface="Century Gothic"/>
                <a:sym typeface="Century Gothic"/>
              </a:rPr>
              <a:t>number of test cases</a:t>
            </a:r>
            <a:r>
              <a:rPr lang="en-IN" sz="1665" b="0" i="0" u="none" strike="noStrike" cap="none">
                <a:solidFill>
                  <a:schemeClr val="lt1"/>
                </a:solidFill>
                <a:latin typeface="Century Gothic"/>
                <a:ea typeface="Century Gothic"/>
                <a:cs typeface="Century Gothic"/>
                <a:sym typeface="Century Gothic"/>
              </a:rPr>
              <a:t>. The 	description of  </a:t>
            </a:r>
            <a:r>
              <a:rPr lang="en-IN" sz="1665" b="0" i="1" u="none" strike="noStrike" cap="none">
                <a:solidFill>
                  <a:schemeClr val="lt1"/>
                </a:solidFill>
                <a:latin typeface="Century Gothic"/>
                <a:ea typeface="Century Gothic"/>
                <a:cs typeface="Century Gothic"/>
                <a:sym typeface="Century Gothic"/>
              </a:rPr>
              <a:t>T </a:t>
            </a:r>
            <a:r>
              <a:rPr lang="en-IN" sz="1665" b="0" i="0" u="none" strike="noStrike" cap="none">
                <a:solidFill>
                  <a:schemeClr val="lt1"/>
                </a:solidFill>
                <a:latin typeface="Century Gothic"/>
                <a:ea typeface="Century Gothic"/>
                <a:cs typeface="Century Gothic"/>
                <a:sym typeface="Century Gothic"/>
              </a:rPr>
              <a:t>test cases follows.</a:t>
            </a:r>
            <a:endParaRPr/>
          </a:p>
          <a:p>
            <a:pPr marL="0" marR="0" lvl="0" indent="0" algn="l" rtl="0">
              <a:lnSpc>
                <a:spcPct val="90000"/>
              </a:lnSpc>
              <a:spcBef>
                <a:spcPts val="933"/>
              </a:spcBef>
              <a:spcAft>
                <a:spcPts val="0"/>
              </a:spcAft>
              <a:buClr>
                <a:schemeClr val="accent1"/>
              </a:buClr>
              <a:buSzPts val="1665"/>
              <a:buFont typeface="Noto Sans Symbols"/>
              <a:buNone/>
            </a:pPr>
            <a:r>
              <a:rPr lang="en-IN" sz="1665" b="0" i="0" u="none" strike="noStrike" cap="none">
                <a:solidFill>
                  <a:schemeClr val="lt1"/>
                </a:solidFill>
                <a:latin typeface="Century Gothic"/>
                <a:ea typeface="Century Gothic"/>
                <a:cs typeface="Century Gothic"/>
                <a:sym typeface="Century Gothic"/>
              </a:rPr>
              <a:t>	Each of the test case consists of a single line containing the string </a:t>
            </a:r>
            <a:r>
              <a:rPr lang="en-IN" sz="1665" b="1" i="1" u="none" strike="noStrike" cap="none">
                <a:solidFill>
                  <a:schemeClr val="lt1"/>
                </a:solidFill>
                <a:latin typeface="Century Gothic"/>
                <a:ea typeface="Century Gothic"/>
                <a:cs typeface="Century Gothic"/>
                <a:sym typeface="Century Gothic"/>
              </a:rPr>
              <a:t>S</a:t>
            </a:r>
            <a:r>
              <a:rPr lang="en-IN" sz="1665" b="0" i="1" u="none" strike="noStrike" cap="none">
                <a:solidFill>
                  <a:schemeClr val="lt1"/>
                </a:solidFill>
                <a:latin typeface="Century Gothic"/>
                <a:ea typeface="Century Gothic"/>
                <a:cs typeface="Century Gothic"/>
                <a:sym typeface="Century Gothic"/>
              </a:rPr>
              <a:t> </a:t>
            </a:r>
            <a:r>
              <a:rPr lang="en-IN" sz="1665" b="0" i="0" u="none" strike="noStrike" cap="none">
                <a:solidFill>
                  <a:schemeClr val="lt1"/>
                </a:solidFill>
                <a:latin typeface="Century Gothic"/>
                <a:ea typeface="Century Gothic"/>
                <a:cs typeface="Century Gothic"/>
                <a:sym typeface="Century Gothic"/>
              </a:rPr>
              <a:t>— the initial bracket 	sequence.</a:t>
            </a:r>
            <a:endParaRPr/>
          </a:p>
          <a:p>
            <a:pPr marL="342900" marR="0" lvl="0" indent="-342900" algn="l" rtl="0">
              <a:lnSpc>
                <a:spcPct val="90000"/>
              </a:lnSpc>
              <a:spcBef>
                <a:spcPts val="1044"/>
              </a:spcBef>
              <a:spcAft>
                <a:spcPts val="0"/>
              </a:spcAft>
              <a:buClr>
                <a:schemeClr val="accent1"/>
              </a:buClr>
              <a:buSzPts val="2220"/>
              <a:buFont typeface="Noto Sans Symbols"/>
              <a:buChar char="❖"/>
            </a:pPr>
            <a:r>
              <a:rPr lang="en-IN" sz="2220" b="1" i="0" u="none" strike="noStrike" cap="none">
                <a:solidFill>
                  <a:schemeClr val="lt1"/>
                </a:solidFill>
                <a:latin typeface="Century Gothic"/>
                <a:ea typeface="Century Gothic"/>
                <a:cs typeface="Century Gothic"/>
                <a:sym typeface="Century Gothic"/>
              </a:rPr>
              <a:t>OUTPUT</a:t>
            </a:r>
            <a:r>
              <a:rPr lang="en-IN" sz="1665" b="0" i="0" u="none" strike="noStrike" cap="none">
                <a:solidFill>
                  <a:schemeClr val="lt1"/>
                </a:solidFill>
                <a:latin typeface="Century Gothic"/>
                <a:ea typeface="Century Gothic"/>
                <a:cs typeface="Century Gothic"/>
                <a:sym typeface="Century Gothic"/>
              </a:rPr>
              <a:t> :</a:t>
            </a:r>
            <a:endParaRPr/>
          </a:p>
          <a:p>
            <a:pPr marL="0" marR="0" lvl="0" indent="0" algn="l" rtl="0">
              <a:lnSpc>
                <a:spcPct val="90000"/>
              </a:lnSpc>
              <a:spcBef>
                <a:spcPts val="933"/>
              </a:spcBef>
              <a:spcAft>
                <a:spcPts val="0"/>
              </a:spcAft>
              <a:buClr>
                <a:schemeClr val="accent1"/>
              </a:buClr>
              <a:buSzPts val="1665"/>
              <a:buFont typeface="Noto Sans Symbols"/>
              <a:buNone/>
            </a:pPr>
            <a:r>
              <a:rPr lang="en-IN" sz="1665" b="0" i="0" u="none" strike="noStrike" cap="none">
                <a:solidFill>
                  <a:schemeClr val="lt1"/>
                </a:solidFill>
                <a:latin typeface="Century Gothic"/>
                <a:ea typeface="Century Gothic"/>
                <a:cs typeface="Century Gothic"/>
                <a:sym typeface="Century Gothic"/>
              </a:rPr>
              <a:t>	For each test case, output a single line containing the winner — either ‘ATM’ or ‘Bob’ without 	quotes.</a:t>
            </a:r>
            <a:endParaRPr/>
          </a:p>
          <a:p>
            <a:pPr marL="342900" marR="0" lvl="0" indent="-342900" algn="l" rtl="0">
              <a:lnSpc>
                <a:spcPct val="90000"/>
              </a:lnSpc>
              <a:spcBef>
                <a:spcPts val="1044"/>
              </a:spcBef>
              <a:spcAft>
                <a:spcPts val="0"/>
              </a:spcAft>
              <a:buClr>
                <a:schemeClr val="accent1"/>
              </a:buClr>
              <a:buSzPts val="2220"/>
              <a:buFont typeface="Noto Sans Symbols"/>
              <a:buChar char="❖"/>
            </a:pPr>
            <a:r>
              <a:rPr lang="en-IN" sz="2220" b="1" i="0" u="none" strike="noStrike" cap="none">
                <a:solidFill>
                  <a:schemeClr val="lt1"/>
                </a:solidFill>
                <a:latin typeface="Century Gothic"/>
                <a:ea typeface="Century Gothic"/>
                <a:cs typeface="Century Gothic"/>
                <a:sym typeface="Century Gothic"/>
              </a:rPr>
              <a:t>Constraints</a:t>
            </a:r>
            <a:r>
              <a:rPr lang="en-IN" sz="1665" b="1" i="0" u="none" strike="noStrike" cap="none">
                <a:solidFill>
                  <a:schemeClr val="lt1"/>
                </a:solidFill>
                <a:latin typeface="Century Gothic"/>
                <a:ea typeface="Century Gothic"/>
                <a:cs typeface="Century Gothic"/>
                <a:sym typeface="Century Gothic"/>
              </a:rPr>
              <a:t> :</a:t>
            </a:r>
            <a:endParaRPr/>
          </a:p>
          <a:p>
            <a:pPr marL="0" marR="0" lvl="0" indent="0" algn="l" rtl="0">
              <a:lnSpc>
                <a:spcPct val="90000"/>
              </a:lnSpc>
              <a:spcBef>
                <a:spcPts val="933"/>
              </a:spcBef>
              <a:spcAft>
                <a:spcPts val="0"/>
              </a:spcAft>
              <a:buClr>
                <a:schemeClr val="accent1"/>
              </a:buClr>
              <a:buSzPts val="1665"/>
              <a:buFont typeface="Noto Sans Symbols"/>
              <a:buNone/>
            </a:pPr>
            <a:r>
              <a:rPr lang="en-IN" sz="1665" b="0" i="0" u="none" strike="noStrike" cap="none">
                <a:solidFill>
                  <a:schemeClr val="lt1"/>
                </a:solidFill>
                <a:latin typeface="Century Gothic"/>
                <a:ea typeface="Century Gothic"/>
                <a:cs typeface="Century Gothic"/>
                <a:sym typeface="Century Gothic"/>
              </a:rPr>
              <a:t>	• 1 </a:t>
            </a:r>
            <a:r>
              <a:rPr lang="en-IN" sz="1665" b="0" i="1" u="none" strike="noStrike" cap="none">
                <a:solidFill>
                  <a:schemeClr val="lt1"/>
                </a:solidFill>
                <a:latin typeface="Century Gothic"/>
                <a:ea typeface="Century Gothic"/>
                <a:cs typeface="Century Gothic"/>
                <a:sym typeface="Century Gothic"/>
              </a:rPr>
              <a:t>&lt;= T  &lt;= </a:t>
            </a:r>
            <a:r>
              <a:rPr lang="en-IN" sz="1665" b="0" i="0" u="none" strike="noStrike" cap="none">
                <a:solidFill>
                  <a:schemeClr val="lt1"/>
                </a:solidFill>
                <a:latin typeface="Century Gothic"/>
                <a:ea typeface="Century Gothic"/>
                <a:cs typeface="Century Gothic"/>
                <a:sym typeface="Century Gothic"/>
              </a:rPr>
              <a:t>10000</a:t>
            </a:r>
            <a:endParaRPr/>
          </a:p>
          <a:p>
            <a:pPr marL="0" marR="0" lvl="0" indent="0" algn="l" rtl="0">
              <a:lnSpc>
                <a:spcPct val="90000"/>
              </a:lnSpc>
              <a:spcBef>
                <a:spcPts val="933"/>
              </a:spcBef>
              <a:spcAft>
                <a:spcPts val="0"/>
              </a:spcAft>
              <a:buClr>
                <a:schemeClr val="accent1"/>
              </a:buClr>
              <a:buSzPts val="1665"/>
              <a:buFont typeface="Noto Sans Symbols"/>
              <a:buNone/>
            </a:pPr>
            <a:r>
              <a:rPr lang="en-IN" sz="1665" b="0" i="0" u="none" strike="noStrike" cap="none">
                <a:solidFill>
                  <a:schemeClr val="lt1"/>
                </a:solidFill>
                <a:latin typeface="Century Gothic"/>
                <a:ea typeface="Century Gothic"/>
                <a:cs typeface="Century Gothic"/>
                <a:sym typeface="Century Gothic"/>
              </a:rPr>
              <a:t>	• 2 </a:t>
            </a:r>
            <a:r>
              <a:rPr lang="en-IN" sz="1665" b="0" i="1" u="none" strike="noStrike" cap="none">
                <a:solidFill>
                  <a:schemeClr val="lt1"/>
                </a:solidFill>
                <a:latin typeface="Century Gothic"/>
                <a:ea typeface="Century Gothic"/>
                <a:cs typeface="Century Gothic"/>
                <a:sym typeface="Century Gothic"/>
              </a:rPr>
              <a:t> &lt;= length of S &lt;= </a:t>
            </a:r>
            <a:r>
              <a:rPr lang="en-IN" sz="1665" b="0" i="0" u="none" strike="noStrike" cap="none">
                <a:solidFill>
                  <a:schemeClr val="lt1"/>
                </a:solidFill>
                <a:latin typeface="Century Gothic"/>
                <a:ea typeface="Century Gothic"/>
                <a:cs typeface="Century Gothic"/>
                <a:sym typeface="Century Gothic"/>
              </a:rPr>
              <a:t>10000</a:t>
            </a:r>
            <a:endParaRPr/>
          </a:p>
          <a:p>
            <a:pPr marL="0" marR="0" lvl="0" indent="0" algn="l" rtl="0">
              <a:lnSpc>
                <a:spcPct val="90000"/>
              </a:lnSpc>
              <a:spcBef>
                <a:spcPts val="933"/>
              </a:spcBef>
              <a:spcAft>
                <a:spcPts val="0"/>
              </a:spcAft>
              <a:buClr>
                <a:schemeClr val="accent1"/>
              </a:buClr>
              <a:buSzPts val="1665"/>
              <a:buFont typeface="Noto Sans Symbols"/>
              <a:buNone/>
            </a:pPr>
            <a:r>
              <a:rPr lang="en-IN" sz="1665" b="0" i="0" u="none" strike="noStrike" cap="none">
                <a:solidFill>
                  <a:schemeClr val="lt1"/>
                </a:solidFill>
                <a:latin typeface="Century Gothic"/>
                <a:ea typeface="Century Gothic"/>
                <a:cs typeface="Century Gothic"/>
                <a:sym typeface="Century Gothic"/>
              </a:rPr>
              <a:t>	• The sum of all lengths of </a:t>
            </a:r>
            <a:r>
              <a:rPr lang="en-IN" sz="1665" b="0" i="1" u="none" strike="noStrike" cap="none">
                <a:solidFill>
                  <a:schemeClr val="lt1"/>
                </a:solidFill>
                <a:latin typeface="Century Gothic"/>
                <a:ea typeface="Century Gothic"/>
                <a:cs typeface="Century Gothic"/>
                <a:sym typeface="Century Gothic"/>
              </a:rPr>
              <a:t>S </a:t>
            </a:r>
            <a:r>
              <a:rPr lang="en-IN" sz="1665" b="0" i="0" u="none" strike="noStrike" cap="none">
                <a:solidFill>
                  <a:schemeClr val="lt1"/>
                </a:solidFill>
                <a:latin typeface="Century Gothic"/>
                <a:ea typeface="Century Gothic"/>
                <a:cs typeface="Century Gothic"/>
                <a:sym typeface="Century Gothic"/>
              </a:rPr>
              <a:t>will be not more than 1000000</a:t>
            </a:r>
            <a:endParaRPr/>
          </a:p>
          <a:p>
            <a:pPr marL="0" marR="0" lvl="0" indent="0" algn="l" rtl="0">
              <a:lnSpc>
                <a:spcPct val="90000"/>
              </a:lnSpc>
              <a:spcBef>
                <a:spcPts val="933"/>
              </a:spcBef>
              <a:spcAft>
                <a:spcPts val="0"/>
              </a:spcAft>
              <a:buClr>
                <a:schemeClr val="accent1"/>
              </a:buClr>
              <a:buSzPts val="1665"/>
              <a:buFont typeface="Noto Sans Symbols"/>
              <a:buNone/>
            </a:pPr>
            <a:r>
              <a:rPr lang="en-IN" sz="1665" b="0" i="0" u="none" strike="noStrike" cap="none">
                <a:solidFill>
                  <a:schemeClr val="lt1"/>
                </a:solidFill>
                <a:latin typeface="Century Gothic"/>
                <a:ea typeface="Century Gothic"/>
                <a:cs typeface="Century Gothic"/>
                <a:sym typeface="Century Gothic"/>
              </a:rPr>
              <a:t>	• </a:t>
            </a:r>
            <a:r>
              <a:rPr lang="en-IN" sz="1665" b="0" i="1" u="none" strike="noStrike" cap="none">
                <a:solidFill>
                  <a:schemeClr val="lt1"/>
                </a:solidFill>
                <a:latin typeface="Century Gothic"/>
                <a:ea typeface="Century Gothic"/>
                <a:cs typeface="Century Gothic"/>
                <a:sym typeface="Century Gothic"/>
              </a:rPr>
              <a:t>S </a:t>
            </a:r>
            <a:r>
              <a:rPr lang="en-IN" sz="1665" b="0" i="0" u="none" strike="noStrike" cap="none">
                <a:solidFill>
                  <a:schemeClr val="lt1"/>
                </a:solidFill>
                <a:latin typeface="Century Gothic"/>
                <a:ea typeface="Century Gothic"/>
                <a:cs typeface="Century Gothic"/>
                <a:sym typeface="Century Gothic"/>
              </a:rPr>
              <a:t>will be a valid bracket sequence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wrap="square" lIns="91425" tIns="45700" rIns="91425" bIns="45700" anchor="b" anchorCtr="0">
            <a:noAutofit/>
          </a:bodyPr>
          <a:lstStyle/>
          <a:p>
            <a:pPr marL="0" marR="0" lvl="0" indent="0" algn="l" rtl="0">
              <a:spcBef>
                <a:spcPts val="0"/>
              </a:spcBef>
              <a:spcAft>
                <a:spcPts val="0"/>
              </a:spcAft>
              <a:buClr>
                <a:srgbClr val="FEFEFE"/>
              </a:buClr>
              <a:buSzPts val="4000"/>
              <a:buFont typeface="Century Gothic"/>
              <a:buNone/>
            </a:pPr>
            <a:r>
              <a:rPr lang="en-IN" sz="4000" b="1" i="0" u="none" strike="noStrike" cap="none">
                <a:solidFill>
                  <a:srgbClr val="FEFEFE"/>
                </a:solidFill>
                <a:latin typeface="Century Gothic"/>
                <a:ea typeface="Century Gothic"/>
                <a:cs typeface="Century Gothic"/>
                <a:sym typeface="Century Gothic"/>
              </a:rPr>
              <a:t>SAMPLE I/O &amp; O/P </a:t>
            </a:r>
            <a:endParaRPr/>
          </a:p>
        </p:txBody>
      </p:sp>
      <p:sp>
        <p:nvSpPr>
          <p:cNvPr id="153" name="Shape 153"/>
          <p:cNvSpPr txBox="1">
            <a:spLocks noGrp="1"/>
          </p:cNvSpPr>
          <p:nvPr>
            <p:ph type="body" idx="1"/>
          </p:nvPr>
        </p:nvSpPr>
        <p:spPr>
          <a:xfrm>
            <a:off x="818712" y="2222287"/>
            <a:ext cx="10554574" cy="4496565"/>
          </a:xfrm>
          <a:prstGeom prst="rect">
            <a:avLst/>
          </a:prstGeom>
          <a:noFill/>
          <a:ln>
            <a:noFill/>
          </a:ln>
          <a:effectLst>
            <a:outerShdw blurRad="50800">
              <a:srgbClr val="000000">
                <a:alpha val="40000"/>
              </a:srgbClr>
            </a:outerShdw>
          </a:effectLst>
        </p:spPr>
        <p:txBody>
          <a:bodyPr wrap="square" lIns="91425" tIns="45700" rIns="91425" bIns="45700" anchor="ctr" anchorCtr="0">
            <a:noAutofit/>
          </a:bodyPr>
          <a:lstStyle/>
          <a:p>
            <a:pPr marL="342900" marR="0" lvl="0" indent="-342900" algn="l" rtl="0">
              <a:lnSpc>
                <a:spcPct val="80000"/>
              </a:lnSpc>
              <a:spcBef>
                <a:spcPts val="0"/>
              </a:spcBef>
              <a:spcAft>
                <a:spcPts val="0"/>
              </a:spcAft>
              <a:buClr>
                <a:schemeClr val="accent1"/>
              </a:buClr>
              <a:buSzPts val="1665"/>
              <a:buFont typeface="Noto Sans Symbols"/>
              <a:buChar char="○"/>
            </a:pPr>
            <a:r>
              <a:rPr lang="en-IN" sz="1665" b="1" i="0" u="none" strike="noStrike" cap="none" dirty="0">
                <a:solidFill>
                  <a:schemeClr val="lt1"/>
                </a:solidFill>
                <a:latin typeface="Century Gothic"/>
                <a:ea typeface="Century Gothic"/>
                <a:cs typeface="Century Gothic"/>
                <a:sym typeface="Century Gothic"/>
              </a:rPr>
              <a:t>Sample Input</a:t>
            </a:r>
            <a:endParaRPr dirty="0"/>
          </a:p>
          <a:p>
            <a:pPr marL="0" marR="0" lvl="0" indent="0" algn="l" rtl="0">
              <a:lnSpc>
                <a:spcPct val="80000"/>
              </a:lnSpc>
              <a:spcBef>
                <a:spcPts val="933"/>
              </a:spcBef>
              <a:spcAft>
                <a:spcPts val="0"/>
              </a:spcAft>
              <a:buClr>
                <a:schemeClr val="accent1"/>
              </a:buClr>
              <a:buSzPts val="1665"/>
              <a:buFont typeface="Noto Sans Symbols"/>
              <a:buNone/>
            </a:pPr>
            <a:r>
              <a:rPr lang="en-IN" sz="1665" b="0" i="0" u="none" strike="noStrike" cap="none" dirty="0">
                <a:solidFill>
                  <a:schemeClr val="lt1"/>
                </a:solidFill>
                <a:latin typeface="Century Gothic"/>
                <a:ea typeface="Century Gothic"/>
                <a:cs typeface="Century Gothic"/>
                <a:sym typeface="Century Gothic"/>
              </a:rPr>
              <a:t>	5</a:t>
            </a:r>
            <a:endParaRPr dirty="0"/>
          </a:p>
          <a:p>
            <a:pPr marL="0" marR="0" lvl="0" indent="0" algn="l" rtl="0">
              <a:lnSpc>
                <a:spcPct val="80000"/>
              </a:lnSpc>
              <a:spcBef>
                <a:spcPts val="933"/>
              </a:spcBef>
              <a:spcAft>
                <a:spcPts val="0"/>
              </a:spcAft>
              <a:buClr>
                <a:schemeClr val="accent1"/>
              </a:buClr>
              <a:buSzPts val="1665"/>
              <a:buFont typeface="Noto Sans Symbols"/>
              <a:buNone/>
            </a:pPr>
            <a:r>
              <a:rPr lang="en-IN" sz="1665" b="0" i="0" u="none" strike="noStrike" cap="none" dirty="0">
                <a:solidFill>
                  <a:schemeClr val="lt1"/>
                </a:solidFill>
                <a:latin typeface="Century Gothic"/>
                <a:ea typeface="Century Gothic"/>
                <a:cs typeface="Century Gothic"/>
                <a:sym typeface="Century Gothic"/>
              </a:rPr>
              <a:t>	</a:t>
            </a:r>
            <a:r>
              <a:rPr lang="en-IN" sz="1665" b="0" i="0" u="none" strike="noStrike" cap="none" dirty="0">
                <a:solidFill>
                  <a:schemeClr val="lt1"/>
                </a:solidFill>
                <a:latin typeface="Arial Black"/>
                <a:ea typeface="Arial Black"/>
                <a:cs typeface="Arial Black"/>
                <a:sym typeface="Arial Black"/>
              </a:rPr>
              <a:t>((())(((()()))())(()())(((()))))                     </a:t>
            </a:r>
            <a:endParaRPr dirty="0"/>
          </a:p>
          <a:p>
            <a:pPr marL="0" marR="0" lvl="0" indent="0" algn="l" rtl="0">
              <a:lnSpc>
                <a:spcPct val="80000"/>
              </a:lnSpc>
              <a:spcBef>
                <a:spcPts val="933"/>
              </a:spcBef>
              <a:spcAft>
                <a:spcPts val="0"/>
              </a:spcAft>
              <a:buClr>
                <a:schemeClr val="accent1"/>
              </a:buClr>
              <a:buSzPts val="1665"/>
              <a:buFont typeface="Noto Sans Symbols"/>
              <a:buNone/>
            </a:pPr>
            <a:r>
              <a:rPr lang="en-IN" sz="1665" b="0" i="0" u="none" strike="noStrike" cap="none" dirty="0">
                <a:solidFill>
                  <a:schemeClr val="lt1"/>
                </a:solidFill>
                <a:latin typeface="Arial Black"/>
                <a:ea typeface="Arial Black"/>
                <a:cs typeface="Arial Black"/>
                <a:sym typeface="Arial Black"/>
              </a:rPr>
              <a:t>	((()()())((()))(())(()(())</a:t>
            </a:r>
            <a:endParaRPr dirty="0"/>
          </a:p>
          <a:p>
            <a:pPr marL="0" marR="0" lvl="0" indent="0" algn="l" rtl="0">
              <a:lnSpc>
                <a:spcPct val="80000"/>
              </a:lnSpc>
              <a:spcBef>
                <a:spcPts val="933"/>
              </a:spcBef>
              <a:spcAft>
                <a:spcPts val="0"/>
              </a:spcAft>
              <a:buClr>
                <a:schemeClr val="accent1"/>
              </a:buClr>
              <a:buSzPts val="1665"/>
              <a:buFont typeface="Noto Sans Symbols"/>
              <a:buNone/>
            </a:pPr>
            <a:r>
              <a:rPr lang="en-IN" sz="1665" b="0" i="0" u="none" strike="noStrike" cap="none" dirty="0">
                <a:solidFill>
                  <a:schemeClr val="lt1"/>
                </a:solidFill>
                <a:latin typeface="Arial Black"/>
                <a:ea typeface="Arial Black"/>
                <a:cs typeface="Arial Black"/>
                <a:sym typeface="Arial Black"/>
              </a:rPr>
              <a:t>	</a:t>
            </a:r>
            <a:r>
              <a:rPr lang="en-IN" sz="1665" dirty="0">
                <a:latin typeface="Arial Black"/>
                <a:ea typeface="Arial Black"/>
                <a:cs typeface="Arial Black"/>
                <a:sym typeface="Arial Black"/>
              </a:rPr>
              <a:t>(((()()))((()())))((((()())(()()))))</a:t>
            </a:r>
            <a:endParaRPr dirty="0"/>
          </a:p>
          <a:p>
            <a:pPr marL="0" marR="0" lvl="0" indent="0" algn="l" rtl="0">
              <a:lnSpc>
                <a:spcPct val="80000"/>
              </a:lnSpc>
              <a:spcBef>
                <a:spcPts val="933"/>
              </a:spcBef>
              <a:spcAft>
                <a:spcPts val="0"/>
              </a:spcAft>
              <a:buClr>
                <a:schemeClr val="accent1"/>
              </a:buClr>
              <a:buSzPts val="1665"/>
              <a:buFont typeface="Noto Sans Symbols"/>
              <a:buNone/>
            </a:pPr>
            <a:r>
              <a:rPr lang="en-IN" sz="1665" b="0" i="0" u="none" strike="noStrike" cap="none" dirty="0">
                <a:solidFill>
                  <a:schemeClr val="lt1"/>
                </a:solidFill>
                <a:latin typeface="Arial Black"/>
                <a:ea typeface="Arial Black"/>
                <a:cs typeface="Arial Black"/>
                <a:sym typeface="Arial Black"/>
              </a:rPr>
              <a:t>	</a:t>
            </a:r>
            <a:r>
              <a:rPr lang="en-IN" sz="1665" dirty="0">
                <a:latin typeface="Arial Black"/>
                <a:ea typeface="Arial Black"/>
                <a:cs typeface="Arial Black"/>
                <a:sym typeface="Arial Black"/>
              </a:rPr>
              <a:t>((()()()))(()()()())(((())))))</a:t>
            </a:r>
            <a:endParaRPr dirty="0"/>
          </a:p>
          <a:p>
            <a:pPr marL="0" marR="0" lvl="0" indent="0" algn="l" rtl="0">
              <a:lnSpc>
                <a:spcPct val="80000"/>
              </a:lnSpc>
              <a:spcBef>
                <a:spcPts val="933"/>
              </a:spcBef>
              <a:spcAft>
                <a:spcPts val="0"/>
              </a:spcAft>
              <a:buClr>
                <a:schemeClr val="accent1"/>
              </a:buClr>
              <a:buSzPts val="1665"/>
              <a:buFont typeface="Noto Sans Symbols"/>
              <a:buNone/>
            </a:pPr>
            <a:r>
              <a:rPr lang="en-IN" sz="1665" b="0" i="0" u="none" strike="noStrike" cap="none" dirty="0">
                <a:solidFill>
                  <a:schemeClr val="lt1"/>
                </a:solidFill>
                <a:latin typeface="Arial Black"/>
                <a:ea typeface="Arial Black"/>
                <a:cs typeface="Arial Black"/>
                <a:sym typeface="Arial Black"/>
              </a:rPr>
              <a:t>	((((()))((())))(((()))((())))(((()))((()))))</a:t>
            </a:r>
            <a:endParaRPr dirty="0"/>
          </a:p>
          <a:p>
            <a:pPr marL="342900" marR="0" lvl="0" indent="-342900" algn="l" rtl="0">
              <a:lnSpc>
                <a:spcPct val="80000"/>
              </a:lnSpc>
              <a:spcBef>
                <a:spcPts val="933"/>
              </a:spcBef>
              <a:spcAft>
                <a:spcPts val="0"/>
              </a:spcAft>
              <a:buClr>
                <a:schemeClr val="accent1"/>
              </a:buClr>
              <a:buSzPts val="1665"/>
              <a:buFont typeface="Noto Sans Symbols"/>
              <a:buChar char="○"/>
            </a:pPr>
            <a:r>
              <a:rPr lang="en-IN" sz="1665" b="1" i="0" u="none" strike="noStrike" cap="none" dirty="0">
                <a:solidFill>
                  <a:schemeClr val="lt1"/>
                </a:solidFill>
                <a:latin typeface="Century Gothic"/>
                <a:ea typeface="Century Gothic"/>
                <a:cs typeface="Century Gothic"/>
                <a:sym typeface="Century Gothic"/>
              </a:rPr>
              <a:t>Sample Output</a:t>
            </a:r>
            <a:endParaRPr dirty="0"/>
          </a:p>
          <a:p>
            <a:pPr marL="0" marR="0" lvl="0" indent="0" algn="l" rtl="0">
              <a:lnSpc>
                <a:spcPct val="80000"/>
              </a:lnSpc>
              <a:spcBef>
                <a:spcPts val="933"/>
              </a:spcBef>
              <a:spcAft>
                <a:spcPts val="0"/>
              </a:spcAft>
              <a:buClr>
                <a:schemeClr val="accent1"/>
              </a:buClr>
              <a:buSzPts val="1665"/>
              <a:buFont typeface="Noto Sans Symbols"/>
              <a:buNone/>
            </a:pPr>
            <a:r>
              <a:rPr lang="en-IN" sz="1665" b="0" i="0" u="none" strike="noStrike" cap="none" dirty="0">
                <a:solidFill>
                  <a:schemeClr val="lt1"/>
                </a:solidFill>
                <a:latin typeface="Arial Black"/>
                <a:ea typeface="Arial Black"/>
                <a:cs typeface="Arial Black"/>
                <a:sym typeface="Arial Black"/>
              </a:rPr>
              <a:t>	</a:t>
            </a:r>
            <a:r>
              <a:rPr lang="en-IN" sz="1665" b="0" i="0" u="none" strike="noStrike" cap="none" dirty="0">
                <a:solidFill>
                  <a:schemeClr val="lt1"/>
                </a:solidFill>
                <a:latin typeface="Century Gothic"/>
                <a:ea typeface="Century Gothic"/>
                <a:cs typeface="Century Gothic"/>
                <a:sym typeface="Century Gothic"/>
              </a:rPr>
              <a:t>ATM </a:t>
            </a:r>
            <a:r>
              <a:rPr lang="en-IN" sz="1665" b="0" i="0" u="none" strike="noStrike" cap="none" dirty="0">
                <a:solidFill>
                  <a:schemeClr val="lt1"/>
                </a:solidFill>
                <a:latin typeface="Arial Black"/>
                <a:ea typeface="Arial Black"/>
                <a:cs typeface="Arial Black"/>
                <a:sym typeface="Arial Black"/>
              </a:rPr>
              <a:t> </a:t>
            </a:r>
            <a:endParaRPr sz="1665" b="0" i="0" u="none" strike="noStrike" cap="none" dirty="0">
              <a:solidFill>
                <a:schemeClr val="lt1"/>
              </a:solidFill>
              <a:latin typeface="Century Gothic"/>
              <a:ea typeface="Century Gothic"/>
              <a:cs typeface="Century Gothic"/>
              <a:sym typeface="Century Gothic"/>
            </a:endParaRPr>
          </a:p>
          <a:p>
            <a:pPr marL="0" marR="0" lvl="0" indent="0" algn="l" rtl="0">
              <a:lnSpc>
                <a:spcPct val="80000"/>
              </a:lnSpc>
              <a:spcBef>
                <a:spcPts val="933"/>
              </a:spcBef>
              <a:spcAft>
                <a:spcPts val="0"/>
              </a:spcAft>
              <a:buClr>
                <a:schemeClr val="accent1"/>
              </a:buClr>
              <a:buSzPts val="1665"/>
              <a:buFont typeface="Noto Sans Symbols"/>
              <a:buNone/>
            </a:pPr>
            <a:r>
              <a:rPr lang="en-IN" sz="1665" b="0" i="0" u="none" strike="noStrike" cap="none" dirty="0">
                <a:solidFill>
                  <a:schemeClr val="lt1"/>
                </a:solidFill>
                <a:latin typeface="Century Gothic"/>
                <a:ea typeface="Century Gothic"/>
                <a:cs typeface="Century Gothic"/>
                <a:sym typeface="Century Gothic"/>
              </a:rPr>
              <a:t>	</a:t>
            </a:r>
            <a:r>
              <a:rPr lang="en-IN" sz="1665" dirty="0"/>
              <a:t>Bob</a:t>
            </a:r>
            <a:r>
              <a:rPr lang="en-IN" sz="1665" b="0" i="0" u="none" strike="noStrike" cap="none" dirty="0">
                <a:solidFill>
                  <a:schemeClr val="lt1"/>
                </a:solidFill>
                <a:latin typeface="Century Gothic"/>
                <a:ea typeface="Century Gothic"/>
                <a:cs typeface="Century Gothic"/>
                <a:sym typeface="Century Gothic"/>
              </a:rPr>
              <a:t>  </a:t>
            </a:r>
            <a:endParaRPr sz="1665" b="0" i="0" u="none" strike="noStrike" cap="none" dirty="0">
              <a:solidFill>
                <a:schemeClr val="lt1"/>
              </a:solidFill>
              <a:latin typeface="Century Gothic"/>
              <a:ea typeface="Century Gothic"/>
              <a:cs typeface="Century Gothic"/>
              <a:sym typeface="Century Gothic"/>
            </a:endParaRPr>
          </a:p>
          <a:p>
            <a:pPr marL="0" marR="0" lvl="0" indent="0" algn="l" rtl="0">
              <a:lnSpc>
                <a:spcPct val="80000"/>
              </a:lnSpc>
              <a:spcBef>
                <a:spcPts val="933"/>
              </a:spcBef>
              <a:spcAft>
                <a:spcPts val="0"/>
              </a:spcAft>
              <a:buClr>
                <a:schemeClr val="accent1"/>
              </a:buClr>
              <a:buSzPts val="1665"/>
              <a:buFont typeface="Noto Sans Symbols"/>
              <a:buNone/>
            </a:pPr>
            <a:r>
              <a:rPr lang="en-IN" sz="1665" b="0" i="0" u="none" strike="noStrike" cap="none" dirty="0">
                <a:solidFill>
                  <a:schemeClr val="lt1"/>
                </a:solidFill>
                <a:latin typeface="Century Gothic"/>
                <a:ea typeface="Century Gothic"/>
                <a:cs typeface="Century Gothic"/>
                <a:sym typeface="Century Gothic"/>
              </a:rPr>
              <a:t>	ATM</a:t>
            </a:r>
            <a:endParaRPr dirty="0"/>
          </a:p>
          <a:p>
            <a:pPr marL="0" marR="0" lvl="0" indent="0" algn="l" rtl="0">
              <a:lnSpc>
                <a:spcPct val="80000"/>
              </a:lnSpc>
              <a:spcBef>
                <a:spcPts val="933"/>
              </a:spcBef>
              <a:spcAft>
                <a:spcPts val="0"/>
              </a:spcAft>
              <a:buClr>
                <a:schemeClr val="accent1"/>
              </a:buClr>
              <a:buSzPts val="1665"/>
              <a:buFont typeface="Noto Sans Symbols"/>
              <a:buNone/>
            </a:pPr>
            <a:r>
              <a:rPr lang="en-IN" sz="1665" b="0" i="0" u="none" strike="noStrike" cap="none" dirty="0">
                <a:solidFill>
                  <a:schemeClr val="lt1"/>
                </a:solidFill>
                <a:latin typeface="Century Gothic"/>
                <a:ea typeface="Century Gothic"/>
                <a:cs typeface="Century Gothic"/>
                <a:sym typeface="Century Gothic"/>
              </a:rPr>
              <a:t>	Bob</a:t>
            </a:r>
          </a:p>
          <a:p>
            <a:pPr marL="0" marR="0" lvl="0" indent="0" algn="l" rtl="0">
              <a:lnSpc>
                <a:spcPct val="80000"/>
              </a:lnSpc>
              <a:spcBef>
                <a:spcPts val="933"/>
              </a:spcBef>
              <a:spcAft>
                <a:spcPts val="0"/>
              </a:spcAft>
              <a:buClr>
                <a:schemeClr val="accent1"/>
              </a:buClr>
              <a:buSzPts val="1665"/>
              <a:buFont typeface="Noto Sans Symbols"/>
              <a:buNone/>
            </a:pPr>
            <a:r>
              <a:rPr lang="en-IN" sz="1665" dirty="0"/>
              <a:t>	ATM</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idx="4294967295"/>
          </p:nvPr>
        </p:nvSpPr>
        <p:spPr>
          <a:xfrm>
            <a:off x="0" y="447675"/>
            <a:ext cx="10572750" cy="969963"/>
          </a:xfrm>
          <a:prstGeom prst="rect">
            <a:avLst/>
          </a:prstGeom>
          <a:noFill/>
          <a:ln>
            <a:noFill/>
          </a:ln>
          <a:effectLst>
            <a:outerShdw blurRad="50800">
              <a:srgbClr val="000000">
                <a:alpha val="60000"/>
              </a:srgbClr>
            </a:outerShdw>
          </a:effectLst>
        </p:spPr>
        <p:txBody>
          <a:bodyPr wrap="square" lIns="91425" tIns="45700" rIns="91425" bIns="45700" anchor="b" anchorCtr="0">
            <a:noAutofit/>
          </a:bodyPr>
          <a:lstStyle/>
          <a:p>
            <a:pPr marL="0" marR="0" lvl="0" indent="0" algn="l" rtl="0">
              <a:spcBef>
                <a:spcPts val="0"/>
              </a:spcBef>
              <a:spcAft>
                <a:spcPts val="0"/>
              </a:spcAft>
              <a:buClr>
                <a:srgbClr val="FEFEFE"/>
              </a:buClr>
              <a:buSzPts val="4000"/>
              <a:buFont typeface="Century Gothic"/>
              <a:buNone/>
            </a:pPr>
            <a:r>
              <a:rPr lang="en-IN" sz="4000" b="1" i="0" u="none" strike="noStrike" cap="none">
                <a:solidFill>
                  <a:srgbClr val="FEFEFE"/>
                </a:solidFill>
                <a:latin typeface="Century Gothic"/>
                <a:ea typeface="Century Gothic"/>
                <a:cs typeface="Century Gothic"/>
                <a:sym typeface="Century Gothic"/>
              </a:rPr>
              <a:t>BLOCK DIAGRAM</a:t>
            </a:r>
            <a:endParaRPr/>
          </a:p>
        </p:txBody>
      </p:sp>
      <p:sp>
        <p:nvSpPr>
          <p:cNvPr id="159" name="Shape 159"/>
          <p:cNvSpPr/>
          <p:nvPr/>
        </p:nvSpPr>
        <p:spPr>
          <a:xfrm>
            <a:off x="6864626" y="291547"/>
            <a:ext cx="1736035" cy="369332"/>
          </a:xfrm>
          <a:prstGeom prst="roundRect">
            <a:avLst>
              <a:gd name="adj" fmla="val 16667"/>
            </a:avLst>
          </a:prstGeom>
          <a:solidFill>
            <a:schemeClr val="accent1"/>
          </a:solidFill>
          <a:ln w="15875" cap="rnd" cmpd="sng">
            <a:solidFill>
              <a:srgbClr val="009088"/>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0" name="Shape 160"/>
          <p:cNvSpPr/>
          <p:nvPr/>
        </p:nvSpPr>
        <p:spPr>
          <a:xfrm>
            <a:off x="6453807" y="1007165"/>
            <a:ext cx="2663687" cy="707986"/>
          </a:xfrm>
          <a:prstGeom prst="parallelogram">
            <a:avLst>
              <a:gd name="adj" fmla="val 25000"/>
            </a:avLst>
          </a:prstGeom>
          <a:solidFill>
            <a:schemeClr val="accent1"/>
          </a:solidFill>
          <a:ln w="15875" cap="rnd" cmpd="sng">
            <a:solidFill>
              <a:srgbClr val="009088"/>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1" name="Shape 161"/>
          <p:cNvSpPr txBox="1"/>
          <p:nvPr/>
        </p:nvSpPr>
        <p:spPr>
          <a:xfrm>
            <a:off x="7149542" y="284682"/>
            <a:ext cx="1272209" cy="369332"/>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IN" sz="1800" b="0" i="0" u="none" strike="noStrike" cap="none">
                <a:solidFill>
                  <a:schemeClr val="lt1"/>
                </a:solidFill>
                <a:latin typeface="Arial Black"/>
                <a:ea typeface="Arial Black"/>
                <a:cs typeface="Arial Black"/>
                <a:sym typeface="Arial Black"/>
              </a:rPr>
              <a:t>START</a:t>
            </a:r>
            <a:endParaRPr/>
          </a:p>
        </p:txBody>
      </p:sp>
      <p:sp>
        <p:nvSpPr>
          <p:cNvPr id="162" name="Shape 162"/>
          <p:cNvSpPr txBox="1"/>
          <p:nvPr/>
        </p:nvSpPr>
        <p:spPr>
          <a:xfrm>
            <a:off x="6758609" y="1053330"/>
            <a:ext cx="1842052" cy="646331"/>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IN" sz="1800" b="1" i="0" u="none" strike="noStrike" cap="none">
                <a:solidFill>
                  <a:schemeClr val="lt1"/>
                </a:solidFill>
                <a:latin typeface="Century Gothic"/>
                <a:ea typeface="Century Gothic"/>
                <a:cs typeface="Century Gothic"/>
                <a:sym typeface="Century Gothic"/>
              </a:rPr>
              <a:t>INPUTS :</a:t>
            </a:r>
            <a:endParaRPr/>
          </a:p>
          <a:p>
            <a:pPr marL="0" marR="0" lvl="0" indent="0" algn="ctr" rtl="0">
              <a:spcBef>
                <a:spcPts val="0"/>
              </a:spcBef>
              <a:spcAft>
                <a:spcPts val="0"/>
              </a:spcAft>
              <a:buNone/>
            </a:pPr>
            <a:r>
              <a:rPr lang="en-IN" sz="1800" b="0" i="0" u="none" strike="noStrike" cap="none">
                <a:solidFill>
                  <a:schemeClr val="lt1"/>
                </a:solidFill>
                <a:latin typeface="Century Gothic"/>
                <a:ea typeface="Century Gothic"/>
                <a:cs typeface="Century Gothic"/>
                <a:sym typeface="Century Gothic"/>
              </a:rPr>
              <a:t>T and S1,S2,…</a:t>
            </a:r>
            <a:endParaRPr/>
          </a:p>
        </p:txBody>
      </p:sp>
      <p:sp>
        <p:nvSpPr>
          <p:cNvPr id="163" name="Shape 163"/>
          <p:cNvSpPr/>
          <p:nvPr/>
        </p:nvSpPr>
        <p:spPr>
          <a:xfrm>
            <a:off x="6652589" y="2158378"/>
            <a:ext cx="2266122" cy="1061966"/>
          </a:xfrm>
          <a:prstGeom prst="diamond">
            <a:avLst/>
          </a:prstGeom>
          <a:solidFill>
            <a:schemeClr val="accent1"/>
          </a:solidFill>
          <a:ln w="15875" cap="rnd" cmpd="sng">
            <a:solidFill>
              <a:srgbClr val="009088"/>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4" name="Shape 164"/>
          <p:cNvSpPr txBox="1"/>
          <p:nvPr/>
        </p:nvSpPr>
        <p:spPr>
          <a:xfrm>
            <a:off x="6864626" y="2504695"/>
            <a:ext cx="2133600" cy="369332"/>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r>
              <a:rPr lang="en-IN" sz="1800" b="0" i="0" u="none" strike="noStrike" cap="none" dirty="0">
                <a:solidFill>
                  <a:schemeClr val="lt1"/>
                </a:solidFill>
                <a:latin typeface="Century Gothic"/>
                <a:ea typeface="Century Gothic"/>
                <a:cs typeface="Century Gothic"/>
                <a:sym typeface="Century Gothic"/>
              </a:rPr>
              <a:t>for(k=0;k&lt;T;K++)</a:t>
            </a:r>
            <a:endParaRPr dirty="0"/>
          </a:p>
        </p:txBody>
      </p:sp>
      <p:sp>
        <p:nvSpPr>
          <p:cNvPr id="165" name="Shape 165"/>
          <p:cNvSpPr/>
          <p:nvPr/>
        </p:nvSpPr>
        <p:spPr>
          <a:xfrm>
            <a:off x="6768545" y="3602604"/>
            <a:ext cx="2060713" cy="421193"/>
          </a:xfrm>
          <a:prstGeom prst="rect">
            <a:avLst/>
          </a:prstGeom>
          <a:solidFill>
            <a:schemeClr val="accent1"/>
          </a:solidFill>
          <a:ln w="15875" cap="rnd" cmpd="sng">
            <a:solidFill>
              <a:srgbClr val="009088"/>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6" name="Shape 166"/>
          <p:cNvSpPr txBox="1"/>
          <p:nvPr/>
        </p:nvSpPr>
        <p:spPr>
          <a:xfrm>
            <a:off x="6766887" y="3630670"/>
            <a:ext cx="2060714" cy="338554"/>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IN" sz="1600" dirty="0">
                <a:solidFill>
                  <a:schemeClr val="lt1"/>
                </a:solidFill>
                <a:latin typeface="Century Gothic"/>
                <a:ea typeface="Century Gothic"/>
                <a:cs typeface="Century Gothic"/>
                <a:sym typeface="Century Gothic"/>
              </a:rPr>
              <a:t>STRING VALIDATER</a:t>
            </a:r>
            <a:endParaRPr dirty="0"/>
          </a:p>
        </p:txBody>
      </p:sp>
      <p:sp>
        <p:nvSpPr>
          <p:cNvPr id="167" name="Shape 167"/>
          <p:cNvSpPr/>
          <p:nvPr/>
        </p:nvSpPr>
        <p:spPr>
          <a:xfrm>
            <a:off x="6841430" y="6419702"/>
            <a:ext cx="1888435" cy="421193"/>
          </a:xfrm>
          <a:prstGeom prst="roundRect">
            <a:avLst>
              <a:gd name="adj" fmla="val 16667"/>
            </a:avLst>
          </a:prstGeom>
          <a:solidFill>
            <a:schemeClr val="accent1"/>
          </a:solidFill>
          <a:ln w="15875" cap="rnd" cmpd="sng">
            <a:solidFill>
              <a:srgbClr val="009088"/>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8" name="Shape 168"/>
          <p:cNvSpPr txBox="1"/>
          <p:nvPr/>
        </p:nvSpPr>
        <p:spPr>
          <a:xfrm>
            <a:off x="7156172" y="6460539"/>
            <a:ext cx="1272209" cy="369332"/>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IN" sz="1800" b="1">
                <a:solidFill>
                  <a:schemeClr val="lt1"/>
                </a:solidFill>
                <a:latin typeface="Century Gothic"/>
                <a:ea typeface="Century Gothic"/>
                <a:cs typeface="Century Gothic"/>
                <a:sym typeface="Century Gothic"/>
              </a:rPr>
              <a:t>STOP</a:t>
            </a:r>
            <a:endParaRPr/>
          </a:p>
        </p:txBody>
      </p:sp>
      <p:cxnSp>
        <p:nvCxnSpPr>
          <p:cNvPr id="169" name="Shape 169"/>
          <p:cNvCxnSpPr/>
          <p:nvPr/>
        </p:nvCxnSpPr>
        <p:spPr>
          <a:xfrm flipH="1">
            <a:off x="7798902" y="707044"/>
            <a:ext cx="1" cy="346285"/>
          </a:xfrm>
          <a:prstGeom prst="straightConnector1">
            <a:avLst/>
          </a:prstGeom>
          <a:noFill/>
          <a:ln w="25400" cap="rnd" cmpd="sng">
            <a:solidFill>
              <a:schemeClr val="lt1"/>
            </a:solidFill>
            <a:prstDash val="solid"/>
            <a:round/>
            <a:headEnd type="none" w="med" len="med"/>
            <a:tailEnd type="triangle" w="lg" len="lg"/>
          </a:ln>
        </p:spPr>
      </p:cxnSp>
      <p:cxnSp>
        <p:nvCxnSpPr>
          <p:cNvPr id="170" name="Shape 170"/>
          <p:cNvCxnSpPr>
            <a:stCxn id="160" idx="4"/>
            <a:endCxn id="163" idx="0"/>
          </p:cNvCxnSpPr>
          <p:nvPr/>
        </p:nvCxnSpPr>
        <p:spPr>
          <a:xfrm>
            <a:off x="7785650" y="1715151"/>
            <a:ext cx="0" cy="443100"/>
          </a:xfrm>
          <a:prstGeom prst="straightConnector1">
            <a:avLst/>
          </a:prstGeom>
          <a:noFill/>
          <a:ln w="25400" cap="rnd" cmpd="sng">
            <a:solidFill>
              <a:schemeClr val="lt1"/>
            </a:solidFill>
            <a:prstDash val="solid"/>
            <a:round/>
            <a:headEnd type="none" w="med" len="med"/>
            <a:tailEnd type="triangle" w="lg" len="lg"/>
          </a:ln>
        </p:spPr>
      </p:cxnSp>
      <p:cxnSp>
        <p:nvCxnSpPr>
          <p:cNvPr id="171" name="Shape 171"/>
          <p:cNvCxnSpPr>
            <a:stCxn id="163" idx="2"/>
          </p:cNvCxnSpPr>
          <p:nvPr/>
        </p:nvCxnSpPr>
        <p:spPr>
          <a:xfrm>
            <a:off x="7785650" y="3220344"/>
            <a:ext cx="0" cy="443100"/>
          </a:xfrm>
          <a:prstGeom prst="straightConnector1">
            <a:avLst/>
          </a:prstGeom>
          <a:noFill/>
          <a:ln w="25400" cap="rnd" cmpd="sng">
            <a:solidFill>
              <a:schemeClr val="lt1"/>
            </a:solidFill>
            <a:prstDash val="solid"/>
            <a:round/>
            <a:headEnd type="none" w="med" len="med"/>
            <a:tailEnd type="triangle" w="lg" len="lg"/>
          </a:ln>
        </p:spPr>
      </p:cxnSp>
      <p:sp>
        <p:nvSpPr>
          <p:cNvPr id="172" name="Shape 172"/>
          <p:cNvSpPr/>
          <p:nvPr/>
        </p:nvSpPr>
        <p:spPr>
          <a:xfrm>
            <a:off x="6771859" y="4679107"/>
            <a:ext cx="2057399" cy="861391"/>
          </a:xfrm>
          <a:prstGeom prst="parallelogram">
            <a:avLst>
              <a:gd name="adj" fmla="val 25000"/>
            </a:avLst>
          </a:prstGeom>
          <a:solidFill>
            <a:schemeClr val="accent1"/>
          </a:solidFill>
          <a:ln w="15875" cap="rnd" cmpd="sng">
            <a:solidFill>
              <a:srgbClr val="009088"/>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3" name="Shape 173"/>
          <p:cNvSpPr txBox="1"/>
          <p:nvPr/>
        </p:nvSpPr>
        <p:spPr>
          <a:xfrm>
            <a:off x="9844705" y="4709201"/>
            <a:ext cx="1504123" cy="646331"/>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Display</a:t>
            </a:r>
            <a:endParaRPr/>
          </a:p>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ATM Won</a:t>
            </a:r>
            <a:endParaRPr/>
          </a:p>
        </p:txBody>
      </p:sp>
      <p:sp>
        <p:nvSpPr>
          <p:cNvPr id="174" name="Shape 174"/>
          <p:cNvSpPr txBox="1"/>
          <p:nvPr/>
        </p:nvSpPr>
        <p:spPr>
          <a:xfrm>
            <a:off x="7023648" y="4769491"/>
            <a:ext cx="1524000" cy="646331"/>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Display</a:t>
            </a:r>
            <a:endParaRPr/>
          </a:p>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Bob Won</a:t>
            </a:r>
            <a:endParaRPr/>
          </a:p>
        </p:txBody>
      </p:sp>
      <p:cxnSp>
        <p:nvCxnSpPr>
          <p:cNvPr id="175" name="Shape 175"/>
          <p:cNvCxnSpPr/>
          <p:nvPr/>
        </p:nvCxnSpPr>
        <p:spPr>
          <a:xfrm>
            <a:off x="7785649" y="5548809"/>
            <a:ext cx="0" cy="861391"/>
          </a:xfrm>
          <a:prstGeom prst="straightConnector1">
            <a:avLst/>
          </a:prstGeom>
          <a:noFill/>
          <a:ln w="25400" cap="rnd" cmpd="sng">
            <a:solidFill>
              <a:schemeClr val="lt1"/>
            </a:solidFill>
            <a:prstDash val="solid"/>
            <a:round/>
            <a:headEnd type="none" w="med" len="med"/>
            <a:tailEnd type="triangle" w="lg" len="lg"/>
          </a:ln>
        </p:spPr>
      </p:cxnSp>
      <p:cxnSp>
        <p:nvCxnSpPr>
          <p:cNvPr id="176" name="Shape 176"/>
          <p:cNvCxnSpPr>
            <a:stCxn id="165" idx="2"/>
            <a:endCxn id="172" idx="0"/>
          </p:cNvCxnSpPr>
          <p:nvPr/>
        </p:nvCxnSpPr>
        <p:spPr>
          <a:xfrm>
            <a:off x="7798902" y="4023797"/>
            <a:ext cx="1800" cy="655200"/>
          </a:xfrm>
          <a:prstGeom prst="straightConnector1">
            <a:avLst/>
          </a:prstGeom>
          <a:noFill/>
          <a:ln w="9525" cap="rnd" cmpd="sng">
            <a:solidFill>
              <a:schemeClr val="lt1"/>
            </a:solidFill>
            <a:prstDash val="solid"/>
            <a:round/>
            <a:headEnd type="none" w="med" len="med"/>
            <a:tailEnd type="triangle" w="lg" len="lg"/>
          </a:ln>
        </p:spPr>
      </p:cxnSp>
      <p:cxnSp>
        <p:nvCxnSpPr>
          <p:cNvPr id="177" name="Shape 177"/>
          <p:cNvCxnSpPr/>
          <p:nvPr/>
        </p:nvCxnSpPr>
        <p:spPr>
          <a:xfrm>
            <a:off x="8827602" y="3813200"/>
            <a:ext cx="1769165" cy="0"/>
          </a:xfrm>
          <a:prstGeom prst="straightConnector1">
            <a:avLst/>
          </a:prstGeom>
          <a:noFill/>
          <a:ln w="25400" cap="rnd" cmpd="sng">
            <a:solidFill>
              <a:schemeClr val="lt1"/>
            </a:solidFill>
            <a:prstDash val="solid"/>
            <a:round/>
            <a:headEnd type="none" w="med" len="med"/>
            <a:tailEnd type="none" w="med" len="med"/>
          </a:ln>
        </p:spPr>
      </p:cxnSp>
      <p:cxnSp>
        <p:nvCxnSpPr>
          <p:cNvPr id="178" name="Shape 178"/>
          <p:cNvCxnSpPr/>
          <p:nvPr/>
        </p:nvCxnSpPr>
        <p:spPr>
          <a:xfrm>
            <a:off x="10596767" y="3805405"/>
            <a:ext cx="1" cy="873701"/>
          </a:xfrm>
          <a:prstGeom prst="straightConnector1">
            <a:avLst/>
          </a:prstGeom>
          <a:noFill/>
          <a:ln w="25400" cap="rnd" cmpd="sng">
            <a:solidFill>
              <a:schemeClr val="lt1"/>
            </a:solidFill>
            <a:prstDash val="solid"/>
            <a:round/>
            <a:headEnd type="none" w="med" len="med"/>
            <a:tailEnd type="triangle" w="lg" len="lg"/>
          </a:ln>
        </p:spPr>
      </p:cxnSp>
      <p:cxnSp>
        <p:nvCxnSpPr>
          <p:cNvPr id="179" name="Shape 179"/>
          <p:cNvCxnSpPr/>
          <p:nvPr/>
        </p:nvCxnSpPr>
        <p:spPr>
          <a:xfrm>
            <a:off x="10590139" y="5540497"/>
            <a:ext cx="6628" cy="439007"/>
          </a:xfrm>
          <a:prstGeom prst="straightConnector1">
            <a:avLst/>
          </a:prstGeom>
          <a:noFill/>
          <a:ln w="25400" cap="rnd" cmpd="sng">
            <a:solidFill>
              <a:schemeClr val="lt1"/>
            </a:solidFill>
            <a:prstDash val="solid"/>
            <a:round/>
            <a:headEnd type="none" w="med" len="med"/>
            <a:tailEnd type="none" w="med" len="med"/>
          </a:ln>
        </p:spPr>
      </p:cxnSp>
      <p:cxnSp>
        <p:nvCxnSpPr>
          <p:cNvPr id="180" name="Shape 180"/>
          <p:cNvCxnSpPr/>
          <p:nvPr/>
        </p:nvCxnSpPr>
        <p:spPr>
          <a:xfrm>
            <a:off x="5486400" y="2686765"/>
            <a:ext cx="1202632" cy="0"/>
          </a:xfrm>
          <a:prstGeom prst="straightConnector1">
            <a:avLst/>
          </a:prstGeom>
          <a:noFill/>
          <a:ln w="25400" cap="rnd" cmpd="sng">
            <a:solidFill>
              <a:schemeClr val="lt1"/>
            </a:solidFill>
            <a:prstDash val="solid"/>
            <a:round/>
            <a:headEnd type="none" w="med" len="med"/>
            <a:tailEnd type="triangle" w="lg" len="lg"/>
          </a:ln>
        </p:spPr>
      </p:cxnSp>
      <p:cxnSp>
        <p:nvCxnSpPr>
          <p:cNvPr id="181" name="Shape 181"/>
          <p:cNvCxnSpPr/>
          <p:nvPr/>
        </p:nvCxnSpPr>
        <p:spPr>
          <a:xfrm rot="10800000">
            <a:off x="5486400" y="5979504"/>
            <a:ext cx="5110367" cy="0"/>
          </a:xfrm>
          <a:prstGeom prst="straightConnector1">
            <a:avLst/>
          </a:prstGeom>
          <a:noFill/>
          <a:ln w="25400" cap="rnd" cmpd="sng">
            <a:solidFill>
              <a:schemeClr val="lt1"/>
            </a:solidFill>
            <a:prstDash val="solid"/>
            <a:round/>
            <a:headEnd type="none" w="med" len="med"/>
            <a:tailEnd type="none" w="med" len="med"/>
          </a:ln>
        </p:spPr>
      </p:cxnSp>
      <p:cxnSp>
        <p:nvCxnSpPr>
          <p:cNvPr id="182" name="Shape 182"/>
          <p:cNvCxnSpPr/>
          <p:nvPr/>
        </p:nvCxnSpPr>
        <p:spPr>
          <a:xfrm rot="10800000">
            <a:off x="5486400" y="2686765"/>
            <a:ext cx="0" cy="3292740"/>
          </a:xfrm>
          <a:prstGeom prst="straightConnector1">
            <a:avLst/>
          </a:prstGeom>
          <a:noFill/>
          <a:ln w="25400" cap="rnd" cmpd="sng">
            <a:solidFill>
              <a:schemeClr val="lt1"/>
            </a:solidFill>
            <a:prstDash val="solid"/>
            <a:round/>
            <a:headEnd type="none" w="med" len="med"/>
            <a:tailEnd type="none" w="med" len="med"/>
          </a:ln>
        </p:spPr>
      </p:cxnSp>
      <p:sp>
        <p:nvSpPr>
          <p:cNvPr id="183" name="Shape 183"/>
          <p:cNvSpPr/>
          <p:nvPr/>
        </p:nvSpPr>
        <p:spPr>
          <a:xfrm>
            <a:off x="9715498" y="4679106"/>
            <a:ext cx="1762537" cy="819358"/>
          </a:xfrm>
          <a:prstGeom prst="parallelogram">
            <a:avLst>
              <a:gd name="adj" fmla="val 25000"/>
            </a:avLst>
          </a:prstGeom>
          <a:solidFill>
            <a:schemeClr val="accent1"/>
          </a:solidFill>
          <a:ln w="15875" cap="rnd" cmpd="sng">
            <a:solidFill>
              <a:srgbClr val="009088"/>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4" name="Shape 184"/>
          <p:cNvSpPr txBox="1"/>
          <p:nvPr/>
        </p:nvSpPr>
        <p:spPr>
          <a:xfrm>
            <a:off x="9978883" y="4756645"/>
            <a:ext cx="1265585" cy="646331"/>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Display</a:t>
            </a:r>
            <a:endParaRPr/>
          </a:p>
          <a:p>
            <a:pPr marL="0" marR="0" lvl="0" indent="0" algn="ctr" rtl="0">
              <a:spcBef>
                <a:spcPts val="0"/>
              </a:spcBef>
              <a:spcAft>
                <a:spcPts val="0"/>
              </a:spcAft>
              <a:buNone/>
            </a:pPr>
            <a:r>
              <a:rPr lang="en-IN" sz="1800">
                <a:solidFill>
                  <a:schemeClr val="lt1"/>
                </a:solidFill>
                <a:latin typeface="Century Gothic"/>
                <a:ea typeface="Century Gothic"/>
                <a:cs typeface="Century Gothic"/>
                <a:sym typeface="Century Gothic"/>
              </a:rPr>
              <a:t>ATM Won</a:t>
            </a:r>
            <a:endParaRPr/>
          </a:p>
        </p:txBody>
      </p:sp>
      <p:sp>
        <p:nvSpPr>
          <p:cNvPr id="3" name="TextBox 2">
            <a:extLst>
              <a:ext uri="{FF2B5EF4-FFF2-40B4-BE49-F238E27FC236}">
                <a16:creationId xmlns:a16="http://schemas.microsoft.com/office/drawing/2014/main" id="{52BFEADE-8B4C-48CB-8CB9-F7E3758A68D7}"/>
              </a:ext>
            </a:extLst>
          </p:cNvPr>
          <p:cNvSpPr txBox="1"/>
          <p:nvPr/>
        </p:nvSpPr>
        <p:spPr>
          <a:xfrm>
            <a:off x="9380463" y="3569875"/>
            <a:ext cx="1455250" cy="307777"/>
          </a:xfrm>
          <a:prstGeom prst="rect">
            <a:avLst/>
          </a:prstGeom>
          <a:noFill/>
        </p:spPr>
        <p:txBody>
          <a:bodyPr wrap="square" rtlCol="0">
            <a:spAutoFit/>
          </a:bodyPr>
          <a:lstStyle/>
          <a:p>
            <a:r>
              <a:rPr lang="en-IN" dirty="0">
                <a:solidFill>
                  <a:schemeClr val="bg1"/>
                </a:solidFill>
              </a:rPr>
              <a:t>valid</a:t>
            </a:r>
          </a:p>
        </p:txBody>
      </p:sp>
      <p:sp>
        <p:nvSpPr>
          <p:cNvPr id="4" name="TextBox 3">
            <a:extLst>
              <a:ext uri="{FF2B5EF4-FFF2-40B4-BE49-F238E27FC236}">
                <a16:creationId xmlns:a16="http://schemas.microsoft.com/office/drawing/2014/main" id="{45FE2EFA-EFDD-4600-B252-6F9E8BB527FA}"/>
              </a:ext>
            </a:extLst>
          </p:cNvPr>
          <p:cNvSpPr txBox="1"/>
          <p:nvPr/>
        </p:nvSpPr>
        <p:spPr>
          <a:xfrm>
            <a:off x="7732643" y="4138258"/>
            <a:ext cx="894375" cy="307777"/>
          </a:xfrm>
          <a:prstGeom prst="rect">
            <a:avLst/>
          </a:prstGeom>
          <a:noFill/>
        </p:spPr>
        <p:txBody>
          <a:bodyPr wrap="square" rtlCol="0">
            <a:spAutoFit/>
          </a:bodyPr>
          <a:lstStyle/>
          <a:p>
            <a:r>
              <a:rPr lang="en-IN" dirty="0">
                <a:solidFill>
                  <a:schemeClr val="bg1"/>
                </a:solidFill>
              </a:rPr>
              <a:t>invalid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wrap="square" lIns="91425" tIns="45700" rIns="91425" bIns="45700" anchor="b" anchorCtr="0">
            <a:noAutofit/>
          </a:bodyPr>
          <a:lstStyle/>
          <a:p>
            <a:pPr marL="0" marR="0" lvl="0" indent="0" algn="l" rtl="0">
              <a:spcBef>
                <a:spcPts val="0"/>
              </a:spcBef>
              <a:spcAft>
                <a:spcPts val="0"/>
              </a:spcAft>
              <a:buClr>
                <a:srgbClr val="FEFEFE"/>
              </a:buClr>
              <a:buSzPts val="4000"/>
              <a:buFont typeface="Century Gothic"/>
              <a:buNone/>
            </a:pPr>
            <a:r>
              <a:rPr lang="en-IN" sz="4000" b="1" i="0" u="none" strike="noStrike" cap="none">
                <a:solidFill>
                  <a:srgbClr val="FEFEFE"/>
                </a:solidFill>
                <a:latin typeface="Century Gothic"/>
                <a:ea typeface="Century Gothic"/>
                <a:cs typeface="Century Gothic"/>
                <a:sym typeface="Century Gothic"/>
              </a:rPr>
              <a:t>APPLICATION</a:t>
            </a:r>
            <a:endParaRPr/>
          </a:p>
        </p:txBody>
      </p:sp>
      <p:sp>
        <p:nvSpPr>
          <p:cNvPr id="190" name="Shape 190"/>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wrap="square" lIns="91425" tIns="45700" rIns="91425" bIns="45700" anchor="ctr" anchorCtr="0">
            <a:noAutofit/>
          </a:bodyPr>
          <a:lstStyle/>
          <a:p>
            <a:pPr marL="342900" marR="0" lvl="0" indent="-342900" algn="l" rtl="0">
              <a:spcBef>
                <a:spcPts val="0"/>
              </a:spcBef>
              <a:spcAft>
                <a:spcPts val="0"/>
              </a:spcAft>
              <a:buClr>
                <a:schemeClr val="accent1"/>
              </a:buClr>
              <a:buSzPts val="1800"/>
              <a:buFont typeface="Noto Sans Symbols"/>
              <a:buChar char="○"/>
            </a:pPr>
            <a:r>
              <a:rPr lang="en-IN" sz="1800" b="0" i="0" u="none" strike="noStrike" cap="none">
                <a:solidFill>
                  <a:schemeClr val="lt1"/>
                </a:solidFill>
                <a:latin typeface="Century Gothic"/>
                <a:ea typeface="Century Gothic"/>
                <a:cs typeface="Century Gothic"/>
                <a:sym typeface="Century Gothic"/>
              </a:rPr>
              <a:t>To find correct algorithm and program to beat ATM game’s LOGIC.</a:t>
            </a:r>
            <a:endParaRPr/>
          </a:p>
          <a:p>
            <a:pPr marL="342900" marR="0" lvl="0" indent="-342900" algn="l" rtl="0">
              <a:spcBef>
                <a:spcPts val="960"/>
              </a:spcBef>
              <a:spcAft>
                <a:spcPts val="0"/>
              </a:spcAft>
              <a:buClr>
                <a:schemeClr val="accent1"/>
              </a:buClr>
              <a:buSzPts val="1800"/>
              <a:buFont typeface="Noto Sans Symbols"/>
              <a:buChar char="○"/>
            </a:pPr>
            <a:r>
              <a:rPr lang="en-IN" sz="1800" b="0" i="0" u="none" strike="noStrike" cap="none">
                <a:solidFill>
                  <a:schemeClr val="lt1"/>
                </a:solidFill>
                <a:latin typeface="Century Gothic"/>
                <a:ea typeface="Century Gothic"/>
                <a:cs typeface="Century Gothic"/>
                <a:sym typeface="Century Gothic"/>
              </a:rPr>
              <a:t> To find correct and wrong bracket sequence</a:t>
            </a:r>
            <a:r>
              <a:rPr lang="en-IN"/>
              <a:t>s</a:t>
            </a:r>
            <a:r>
              <a:rPr lang="en-IN" sz="18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
</file>

<file path=ppt/theme/theme1.xml><?xml version="1.0" encoding="utf-8"?>
<a:theme xmlns:a="http://schemas.openxmlformats.org/drawingml/2006/main"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255</Words>
  <Application>Microsoft Office PowerPoint</Application>
  <PresentationFormat>Widescreen</PresentationFormat>
  <Paragraphs>96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Noto Sans Symbols</vt:lpstr>
      <vt:lpstr>Arial Black</vt:lpstr>
      <vt:lpstr>Arial</vt:lpstr>
      <vt:lpstr>Century Gothic</vt:lpstr>
      <vt:lpstr>Quotable</vt:lpstr>
      <vt:lpstr>Mini Project</vt:lpstr>
      <vt:lpstr>Presented By : </vt:lpstr>
      <vt:lpstr>Table of Content </vt:lpstr>
      <vt:lpstr>INTRODUCTION</vt:lpstr>
      <vt:lpstr>PROBLEM STATEMENT</vt:lpstr>
      <vt:lpstr>INPUT &amp; OUTPUT</vt:lpstr>
      <vt:lpstr>SAMPLE I/O &amp; O/P </vt:lpstr>
      <vt:lpstr>BLOCK DIAGRAM</vt:lpstr>
      <vt:lpstr>APPLICATION</vt:lpstr>
      <vt:lpstr>REQUIREMENTS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cp:lastModifiedBy>Ruturaj Sawant</cp:lastModifiedBy>
  <cp:revision>9</cp:revision>
  <dcterms:modified xsi:type="dcterms:W3CDTF">2018-01-12T08:54:54Z</dcterms:modified>
</cp:coreProperties>
</file>