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7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turajvarne/datasciense-capstone-project.git" TargetMode="External"/><Relationship Id="rId2" Type="http://schemas.openxmlformats.org/officeDocument/2006/relationships/hyperlink" Target="https://public.tableau.com/views/HealthcarePGP_16722699126210/HealthcarePGPDashboard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54457-7EB4-5471-4C10-BA250C288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4800" dirty="0"/>
              <a:t>Healthcare PGP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2487A-FCA9-71F6-1755-9B5D42E0F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9825" y="3530174"/>
            <a:ext cx="4385814" cy="586570"/>
          </a:xfrm>
        </p:spPr>
        <p:txBody>
          <a:bodyPr>
            <a:normAutofit fontScale="92500"/>
          </a:bodyPr>
          <a:lstStyle/>
          <a:p>
            <a:r>
              <a:rPr lang="en-US" b="1" i="1" u="sng" dirty="0"/>
              <a:t>Student Name: Ruturaj Varne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AD5EFBF-A071-6B3F-548D-F007014AE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4" r="16285" b="-1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AC9E6-0628-D59D-3F4F-CAB4A5A7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780" y="482389"/>
            <a:ext cx="3683467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dirty="0"/>
              <a:t>Python Code Snippet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C4AFF-9445-8BFD-5DCB-9B0312BC1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82" r="-2" b="-2"/>
          <a:stretch/>
        </p:blipFill>
        <p:spPr>
          <a:xfrm>
            <a:off x="1261240" y="310806"/>
            <a:ext cx="6270367" cy="61665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53CC7DB-36C9-4312-F94A-861E8769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356" y="2173529"/>
            <a:ext cx="3683467" cy="3926152"/>
          </a:xfrm>
        </p:spPr>
        <p:txBody>
          <a:bodyPr>
            <a:normAutofit/>
          </a:bodyPr>
          <a:lstStyle/>
          <a:p>
            <a:r>
              <a:rPr lang="en-US" dirty="0"/>
              <a:t>Please refer to attachment below for full code and result.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9B1621B-92EB-16E0-9BEB-5556594D3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25569"/>
              </p:ext>
            </p:extLst>
          </p:nvPr>
        </p:nvGraphicFramePr>
        <p:xfrm>
          <a:off x="8358307" y="3674076"/>
          <a:ext cx="1121113" cy="145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331507" imgH="3017236" progId="Acrobat.Document.DC">
                  <p:embed/>
                </p:oleObj>
              </mc:Choice>
              <mc:Fallback>
                <p:oleObj name="Acrobat Document" r:id="rId3" imgW="2331507" imgH="301723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8307" y="3674076"/>
                        <a:ext cx="1121113" cy="1450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88796E7-7665-CBF1-F8B1-D7588E8C2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00399"/>
              </p:ext>
            </p:extLst>
          </p:nvPr>
        </p:nvGraphicFramePr>
        <p:xfrm>
          <a:off x="9752089" y="3719385"/>
          <a:ext cx="1925046" cy="9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154520" imgH="440640" progId="Package">
                  <p:embed/>
                </p:oleObj>
              </mc:Choice>
              <mc:Fallback>
                <p:oleObj name="Packager Shell Object" showAsIcon="1" r:id="rId5" imgW="1154520" imgH="44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52089" y="3719385"/>
                        <a:ext cx="1925046" cy="922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24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B242B-E77A-3252-8350-E9160754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90" y="414822"/>
            <a:ext cx="3378671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Tableau Dashboard Screenshot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6B5458-B178-082E-303B-4D8CB282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89" y="2119476"/>
            <a:ext cx="3378672" cy="3926152"/>
          </a:xfrm>
        </p:spPr>
        <p:txBody>
          <a:bodyPr>
            <a:normAutofit/>
          </a:bodyPr>
          <a:lstStyle/>
          <a:p>
            <a:r>
              <a:rPr lang="en-US" dirty="0"/>
              <a:t>Please refer to below attachment for workbook and screenshots.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D2931-5D47-BC54-776A-F6E355E8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58" y="666657"/>
            <a:ext cx="6679156" cy="552694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999B1D3-6F46-F7BA-B080-B0A9CAE76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054982"/>
              </p:ext>
            </p:extLst>
          </p:nvPr>
        </p:nvGraphicFramePr>
        <p:xfrm>
          <a:off x="8676850" y="3805881"/>
          <a:ext cx="1308010" cy="101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017520" imgH="2331578" progId="Acrobat.Document.DC">
                  <p:embed/>
                </p:oleObj>
              </mc:Choice>
              <mc:Fallback>
                <p:oleObj name="Acrobat Document" r:id="rId3" imgW="3017520" imgH="233157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76850" y="3805881"/>
                        <a:ext cx="1308010" cy="101076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0AE84BF-8EB8-97B6-C07B-80DE4CDFC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248693"/>
              </p:ext>
            </p:extLst>
          </p:nvPr>
        </p:nvGraphicFramePr>
        <p:xfrm>
          <a:off x="10156029" y="3805881"/>
          <a:ext cx="1867095" cy="869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112760" imgH="440640" progId="Package">
                  <p:embed/>
                </p:oleObj>
              </mc:Choice>
              <mc:Fallback>
                <p:oleObj name="Packager Shell Object" showAsIcon="1" r:id="rId5" imgW="1112760" imgH="44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56029" y="3805881"/>
                        <a:ext cx="1867095" cy="86909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27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FC05-5D86-C846-910B-6A5A3719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83287"/>
          </a:xfrm>
        </p:spPr>
        <p:txBody>
          <a:bodyPr/>
          <a:lstStyle/>
          <a:p>
            <a:r>
              <a:rPr lang="en-US" dirty="0"/>
              <a:t>Important Project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8CE9-9F46-C878-10A2-24DDBCB3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hlinkClick r:id="rId2"/>
              </a:rPr>
              <a:t>Tableau Link</a:t>
            </a:r>
            <a:endParaRPr lang="fr-FR" b="1" u="sng" dirty="0"/>
          </a:p>
          <a:p>
            <a:r>
              <a:rPr lang="fr-FR" sz="1400" dirty="0"/>
              <a:t>https://public.tableau.com/views/HealthcarePGP_16722699126210/HealthcarePGPDashboard?:language=en-US&amp;publish=yes&amp;:display_count=n&amp;:origin=viz_share_link</a:t>
            </a:r>
          </a:p>
          <a:p>
            <a:endParaRPr lang="fr-FR" dirty="0"/>
          </a:p>
          <a:p>
            <a:r>
              <a:rPr lang="fr-FR" b="1" u="sng" dirty="0">
                <a:hlinkClick r:id="rId3"/>
              </a:rPr>
              <a:t>Git Repo Link</a:t>
            </a:r>
            <a:r>
              <a:rPr lang="fr-FR" dirty="0">
                <a:hlinkClick r:id="rId3"/>
              </a:rPr>
              <a:t> </a:t>
            </a:r>
            <a:endParaRPr lang="fr-FR" dirty="0"/>
          </a:p>
          <a:p>
            <a:r>
              <a:rPr lang="fr-FR" sz="1400" dirty="0"/>
              <a:t>https://github.com/ruturajvarne/datasciense-capstone-project.git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266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72B5-BC3C-059F-3B6E-AC327628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23D8-59A1-05DA-8DF1-58AD8E46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I would like to THANKS </a:t>
            </a:r>
            <a:r>
              <a:rPr lang="en-US" dirty="0" err="1"/>
              <a:t>Simplilearn</a:t>
            </a:r>
            <a:r>
              <a:rPr lang="en-US" dirty="0"/>
              <a:t> Team for such great arrangement of Data science Sessions. This definitely helped me to scale up my Knowledge.</a:t>
            </a:r>
          </a:p>
          <a:p>
            <a:r>
              <a:rPr lang="en-US" dirty="0"/>
              <a:t>Second BIG THANKS to all the mentors/instructors. All the knowledge gained during these session is priceless.</a:t>
            </a:r>
          </a:p>
          <a:p>
            <a:r>
              <a:rPr lang="en-US" dirty="0"/>
              <a:t>Finally, </a:t>
            </a:r>
            <a:r>
              <a:rPr lang="en-US" b="1" dirty="0"/>
              <a:t>Best of luck </a:t>
            </a:r>
            <a:r>
              <a:rPr lang="en-US" b="1" dirty="0" err="1"/>
              <a:t>Simplilearn</a:t>
            </a:r>
            <a:r>
              <a:rPr lang="en-US" b="1" dirty="0"/>
              <a:t> Team </a:t>
            </a:r>
            <a:r>
              <a:rPr lang="en-US" dirty="0"/>
              <a:t>for future endeavor. </a:t>
            </a:r>
          </a:p>
        </p:txBody>
      </p:sp>
    </p:spTree>
    <p:extLst>
      <p:ext uri="{BB962C8B-B14F-4D97-AF65-F5344CB8AC3E}">
        <p14:creationId xmlns:p14="http://schemas.microsoft.com/office/powerpoint/2010/main" val="187603932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392025"/>
      </a:dk2>
      <a:lt2>
        <a:srgbClr val="E8E2E6"/>
      </a:lt2>
      <a:accent1>
        <a:srgbClr val="3BB169"/>
      </a:accent1>
      <a:accent2>
        <a:srgbClr val="4AB547"/>
      </a:accent2>
      <a:accent3>
        <a:srgbClr val="45B19C"/>
      </a:accent3>
      <a:accent4>
        <a:srgbClr val="B13B8C"/>
      </a:accent4>
      <a:accent5>
        <a:srgbClr val="C34D6D"/>
      </a:accent5>
      <a:accent6>
        <a:srgbClr val="B14C3B"/>
      </a:accent6>
      <a:hlink>
        <a:srgbClr val="BF3F8D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Neue Haas Grotesk Text Pro</vt:lpstr>
      <vt:lpstr>InterweaveVTI</vt:lpstr>
      <vt:lpstr>Adobe Acrobat Document</vt:lpstr>
      <vt:lpstr>Package</vt:lpstr>
      <vt:lpstr>Healthcare PGP</vt:lpstr>
      <vt:lpstr>Python Code Snippet</vt:lpstr>
      <vt:lpstr>Tableau Dashboard Screenshot</vt:lpstr>
      <vt:lpstr>Important Project Artifacts</vt:lpstr>
      <vt:lpstr>Thank You…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PGP</dc:title>
  <dc:creator>Ruturaj Varne</dc:creator>
  <cp:lastModifiedBy>Ruturaj Varne</cp:lastModifiedBy>
  <cp:revision>1</cp:revision>
  <dcterms:created xsi:type="dcterms:W3CDTF">2022-12-30T20:20:15Z</dcterms:created>
  <dcterms:modified xsi:type="dcterms:W3CDTF">2022-12-30T20:59:45Z</dcterms:modified>
</cp:coreProperties>
</file>