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62AC5A-33E1-4EC1-B52E-A2F24B3C6336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129D21-399B-41F0-AF8B-0E8E8734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ualberta.ca/dept/chemeng/AIX-43/share/man/info/C/a_doc_lib/aixprggd/genprogc/ie_prog_4lex_yacc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COMPILER</a:t>
            </a:r>
            <a:r>
              <a:rPr lang="en-US" sz="4400" dirty="0" smtClean="0"/>
              <a:t> </a:t>
            </a:r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010400" cy="2438400"/>
          </a:xfrm>
        </p:spPr>
        <p:txBody>
          <a:bodyPr/>
          <a:lstStyle/>
          <a:p>
            <a:pPr algn="l"/>
            <a:r>
              <a:rPr lang="en-US" dirty="0" smtClean="0"/>
              <a:t>          </a:t>
            </a:r>
          </a:p>
          <a:p>
            <a:pPr algn="r"/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62200" y="4648200"/>
          <a:ext cx="6324600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7000"/>
                <a:gridCol w="2057400"/>
                <a:gridCol w="16002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RUTVI </a:t>
                      </a:r>
                      <a:r>
                        <a:rPr lang="en-US" baseline="0" dirty="0" smtClean="0"/>
                        <a:t> KHAVADIYA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17ITUOS107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IT-040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SACHIN KHATRANI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17ITUOS005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IT-039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BANK INTEREST CALCULATOR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This language is used to find out the </a:t>
            </a:r>
            <a:r>
              <a:rPr lang="en-US" sz="2200" b="1" dirty="0" smtClean="0"/>
              <a:t>Simple Bank Interest  and Compound Bank Interest.</a:t>
            </a:r>
          </a:p>
          <a:p>
            <a:pPr algn="just"/>
            <a:r>
              <a:rPr lang="en-US" sz="2200" dirty="0" smtClean="0"/>
              <a:t>The calculator program is figures the Interest Amount and Total Amount based on the principal amount, rate of interest and time(period).</a:t>
            </a:r>
          </a:p>
          <a:p>
            <a:pPr algn="just"/>
            <a:r>
              <a:rPr lang="en-US" sz="2200" dirty="0" smtClean="0"/>
              <a:t>You can also allow to assign the integer or float value to the amount, rate and time.</a:t>
            </a:r>
          </a:p>
          <a:p>
            <a:pPr algn="just"/>
            <a:r>
              <a:rPr lang="en-US" sz="2200" dirty="0" smtClean="0"/>
              <a:t>The time period is in year.</a:t>
            </a:r>
          </a:p>
          <a:p>
            <a:pPr algn="just"/>
            <a:r>
              <a:rPr lang="en-US" sz="2200" dirty="0" smtClean="0"/>
              <a:t>In compound Interest, All results are based on monthly compounding.</a:t>
            </a:r>
          </a:p>
          <a:p>
            <a:pPr algn="just"/>
            <a:r>
              <a:rPr lang="en-US" sz="2200" b="1" dirty="0" smtClean="0">
                <a:hlinkClick r:id="rId2"/>
              </a:rPr>
              <a:t>lang.lex</a:t>
            </a:r>
            <a:r>
              <a:rPr lang="en-US" sz="2200" b="1" dirty="0" smtClean="0"/>
              <a:t> </a:t>
            </a:r>
            <a:r>
              <a:rPr lang="en-US" sz="2200" dirty="0" smtClean="0"/>
              <a:t>Specifies the </a:t>
            </a:r>
            <a:r>
              <a:rPr lang="en-US" sz="2200" b="1" dirty="0" err="1" smtClean="0"/>
              <a:t>lex</a:t>
            </a:r>
            <a:r>
              <a:rPr lang="en-US" sz="2200" dirty="0" smtClean="0"/>
              <a:t> command specification file that defines the lexical analysis rules.</a:t>
            </a:r>
          </a:p>
          <a:p>
            <a:r>
              <a:rPr lang="en-US" sz="2200" b="1" dirty="0" smtClean="0">
                <a:hlinkClick r:id="rId2"/>
              </a:rPr>
              <a:t>lang1.yacc</a:t>
            </a:r>
            <a:r>
              <a:rPr lang="en-US" sz="2200" b="1" dirty="0" smtClean="0"/>
              <a:t> </a:t>
            </a:r>
            <a:r>
              <a:rPr lang="en-US" sz="2200" dirty="0" smtClean="0"/>
              <a:t>Specifies the </a:t>
            </a:r>
            <a:r>
              <a:rPr lang="en-US" sz="2200" b="1" dirty="0" err="1" smtClean="0"/>
              <a:t>yacc</a:t>
            </a:r>
            <a:r>
              <a:rPr lang="en-US" sz="2200" dirty="0" smtClean="0"/>
              <a:t> command grammar file that defines the parsing rules.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from 2020-05-29 01-41-1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8367" r="1515" b="6123"/>
          <a:stretch>
            <a:fillRect/>
          </a:stretch>
        </p:blipFill>
        <p:spPr>
          <a:xfrm>
            <a:off x="533400" y="457199"/>
            <a:ext cx="7772400" cy="4424289"/>
          </a:xfrm>
        </p:spPr>
      </p:pic>
      <p:pic>
        <p:nvPicPr>
          <p:cNvPr id="7" name="Picture 6" descr="Screenshot from 2020-05-29 01-41-24.png"/>
          <p:cNvPicPr>
            <a:picLocks noChangeAspect="1"/>
          </p:cNvPicPr>
          <p:nvPr/>
        </p:nvPicPr>
        <p:blipFill>
          <a:blip r:embed="rId3"/>
          <a:srcRect t="84000" r="1000" b="6000"/>
          <a:stretch>
            <a:fillRect/>
          </a:stretch>
        </p:blipFill>
        <p:spPr>
          <a:xfrm>
            <a:off x="533400" y="4953000"/>
            <a:ext cx="7620000" cy="692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5400" y="457200"/>
            <a:ext cx="3429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err="1"/>
              <a:t>L</a:t>
            </a:r>
            <a:r>
              <a:rPr lang="en-US" b="1" dirty="0" err="1" smtClean="0"/>
              <a:t>ex</a:t>
            </a:r>
            <a:r>
              <a:rPr lang="en-US" b="1" dirty="0" smtClean="0"/>
              <a:t> file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from 2020-05-29 01-41-2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8167" r="63833" b="7833"/>
          <a:stretch>
            <a:fillRect/>
          </a:stretch>
        </p:blipFill>
        <p:spPr>
          <a:xfrm>
            <a:off x="228600" y="381000"/>
            <a:ext cx="2590800" cy="3975744"/>
          </a:xfrm>
        </p:spPr>
      </p:pic>
      <p:pic>
        <p:nvPicPr>
          <p:cNvPr id="5" name="Picture 4" descr="Screenshot from 2020-05-29 01-41-44.png"/>
          <p:cNvPicPr>
            <a:picLocks noChangeAspect="1"/>
          </p:cNvPicPr>
          <p:nvPr/>
        </p:nvPicPr>
        <p:blipFill>
          <a:blip r:embed="rId3"/>
          <a:srcRect t="18000" r="3500" b="26000"/>
          <a:stretch>
            <a:fillRect/>
          </a:stretch>
        </p:blipFill>
        <p:spPr>
          <a:xfrm>
            <a:off x="2667000" y="381000"/>
            <a:ext cx="6172200" cy="2819400"/>
          </a:xfrm>
          <a:prstGeom prst="rect">
            <a:avLst/>
          </a:prstGeom>
        </p:spPr>
      </p:pic>
      <p:pic>
        <p:nvPicPr>
          <p:cNvPr id="7" name="Picture 6" descr="Screenshot from 2020-05-29 01-41-51.png"/>
          <p:cNvPicPr>
            <a:picLocks noChangeAspect="1"/>
          </p:cNvPicPr>
          <p:nvPr/>
        </p:nvPicPr>
        <p:blipFill>
          <a:blip r:embed="rId4"/>
          <a:srcRect t="26000" r="50500" b="6000"/>
          <a:stretch>
            <a:fillRect/>
          </a:stretch>
        </p:blipFill>
        <p:spPr>
          <a:xfrm>
            <a:off x="2667000" y="3124199"/>
            <a:ext cx="3962400" cy="30618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-381000" y="3352800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381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/>
              <a:t>Yacc</a:t>
            </a:r>
            <a:r>
              <a:rPr lang="en-US" dirty="0" smtClean="0"/>
              <a:t> </a:t>
            </a:r>
            <a:r>
              <a:rPr lang="en-US" b="1" dirty="0" smtClean="0"/>
              <a:t>file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from 2020-05-28 23-53-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3761" t="19167" r="24668" b="39496"/>
          <a:stretch>
            <a:fillRect/>
          </a:stretch>
        </p:blipFill>
        <p:spPr>
          <a:xfrm>
            <a:off x="228600" y="152400"/>
            <a:ext cx="4267200" cy="1981200"/>
          </a:xfrm>
        </p:spPr>
      </p:pic>
      <p:pic>
        <p:nvPicPr>
          <p:cNvPr id="7" name="Picture 6" descr="Screenshot from 2020-05-28 23-56-29.png"/>
          <p:cNvPicPr>
            <a:picLocks noChangeAspect="1"/>
          </p:cNvPicPr>
          <p:nvPr/>
        </p:nvPicPr>
        <p:blipFill>
          <a:blip r:embed="rId3"/>
          <a:srcRect l="3500" t="56000" r="31778" b="12000"/>
          <a:stretch>
            <a:fillRect/>
          </a:stretch>
        </p:blipFill>
        <p:spPr>
          <a:xfrm>
            <a:off x="228600" y="2209800"/>
            <a:ext cx="4267200" cy="1447800"/>
          </a:xfrm>
          <a:prstGeom prst="rect">
            <a:avLst/>
          </a:prstGeom>
        </p:spPr>
      </p:pic>
      <p:pic>
        <p:nvPicPr>
          <p:cNvPr id="10" name="Picture 9" descr="Screenshot from 2020-05-29 00-02-56.png"/>
          <p:cNvPicPr>
            <a:picLocks noChangeAspect="1"/>
          </p:cNvPicPr>
          <p:nvPr/>
        </p:nvPicPr>
        <p:blipFill>
          <a:blip r:embed="rId4"/>
          <a:srcRect l="3500" t="46000" r="35000" b="12000"/>
          <a:stretch>
            <a:fillRect/>
          </a:stretch>
        </p:blipFill>
        <p:spPr>
          <a:xfrm>
            <a:off x="4953000" y="838200"/>
            <a:ext cx="3581400" cy="1905000"/>
          </a:xfrm>
          <a:prstGeom prst="rect">
            <a:avLst/>
          </a:prstGeom>
        </p:spPr>
      </p:pic>
      <p:pic>
        <p:nvPicPr>
          <p:cNvPr id="11" name="Picture 10" descr="Screenshot from 2020-05-29 00-05-29.png"/>
          <p:cNvPicPr>
            <a:picLocks noChangeAspect="1"/>
          </p:cNvPicPr>
          <p:nvPr/>
        </p:nvPicPr>
        <p:blipFill>
          <a:blip r:embed="rId5"/>
          <a:srcRect l="3500" t="40000" r="33500" b="12000"/>
          <a:stretch>
            <a:fillRect/>
          </a:stretch>
        </p:blipFill>
        <p:spPr>
          <a:xfrm>
            <a:off x="4953000" y="2895600"/>
            <a:ext cx="3581400" cy="1828800"/>
          </a:xfrm>
          <a:prstGeom prst="rect">
            <a:avLst/>
          </a:prstGeom>
        </p:spPr>
      </p:pic>
      <p:pic>
        <p:nvPicPr>
          <p:cNvPr id="13" name="Picture 12" descr="Screenshot from 2020-05-29 00-37-16.png"/>
          <p:cNvPicPr>
            <a:picLocks noChangeAspect="1"/>
          </p:cNvPicPr>
          <p:nvPr/>
        </p:nvPicPr>
        <p:blipFill>
          <a:blip r:embed="rId6"/>
          <a:srcRect l="3500" t="52000" r="36856" b="12000"/>
          <a:stretch>
            <a:fillRect/>
          </a:stretch>
        </p:blipFill>
        <p:spPr>
          <a:xfrm>
            <a:off x="304800" y="3733800"/>
            <a:ext cx="3733800" cy="1295400"/>
          </a:xfrm>
          <a:prstGeom prst="rect">
            <a:avLst/>
          </a:prstGeom>
        </p:spPr>
      </p:pic>
      <p:pic>
        <p:nvPicPr>
          <p:cNvPr id="14" name="Picture 13" descr="Screenshot from 2020-05-29 00-37-58.png"/>
          <p:cNvPicPr>
            <a:picLocks noChangeAspect="1"/>
          </p:cNvPicPr>
          <p:nvPr/>
        </p:nvPicPr>
        <p:blipFill>
          <a:blip r:embed="rId7"/>
          <a:srcRect l="3500" t="44000" r="39500" b="14000"/>
          <a:stretch>
            <a:fillRect/>
          </a:stretch>
        </p:blipFill>
        <p:spPr>
          <a:xfrm>
            <a:off x="304800" y="5181600"/>
            <a:ext cx="3733800" cy="1600200"/>
          </a:xfrm>
          <a:prstGeom prst="rect">
            <a:avLst/>
          </a:prstGeom>
        </p:spPr>
      </p:pic>
      <p:pic>
        <p:nvPicPr>
          <p:cNvPr id="15" name="Picture 14" descr="Screenshot from 2020-05-29 00-39-47.png"/>
          <p:cNvPicPr>
            <a:picLocks noChangeAspect="1"/>
          </p:cNvPicPr>
          <p:nvPr/>
        </p:nvPicPr>
        <p:blipFill>
          <a:blip r:embed="rId8"/>
          <a:srcRect l="3500" t="42000" r="33500" b="12000"/>
          <a:stretch>
            <a:fillRect/>
          </a:stretch>
        </p:blipFill>
        <p:spPr>
          <a:xfrm>
            <a:off x="4953000" y="4953000"/>
            <a:ext cx="3581400" cy="1752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0" y="3048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3048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OUTPUTS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from 2020-05-29 00-22-4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3000" t="22000" r="54344" b="44000"/>
          <a:stretch>
            <a:fillRect/>
          </a:stretch>
        </p:blipFill>
        <p:spPr>
          <a:xfrm>
            <a:off x="3276600" y="2590800"/>
            <a:ext cx="2819400" cy="1594338"/>
          </a:xfrm>
          <a:prstGeom prst="rect">
            <a:avLst/>
          </a:prstGeom>
        </p:spPr>
      </p:pic>
      <p:pic>
        <p:nvPicPr>
          <p:cNvPr id="7" name="Picture 6" descr="Screenshot from 2020-05-29 00-24-50.png"/>
          <p:cNvPicPr>
            <a:picLocks noChangeAspect="1"/>
          </p:cNvPicPr>
          <p:nvPr/>
        </p:nvPicPr>
        <p:blipFill>
          <a:blip r:embed="rId3"/>
          <a:srcRect l="3500" t="58000" r="52624" b="12000"/>
          <a:stretch>
            <a:fillRect/>
          </a:stretch>
        </p:blipFill>
        <p:spPr>
          <a:xfrm>
            <a:off x="6248400" y="2590800"/>
            <a:ext cx="2743200" cy="1524000"/>
          </a:xfrm>
          <a:prstGeom prst="rect">
            <a:avLst/>
          </a:prstGeom>
        </p:spPr>
      </p:pic>
      <p:pic>
        <p:nvPicPr>
          <p:cNvPr id="9" name="Picture 8" descr="Screenshot from 2020-05-29 00-33-14.png"/>
          <p:cNvPicPr>
            <a:picLocks noChangeAspect="1"/>
          </p:cNvPicPr>
          <p:nvPr/>
        </p:nvPicPr>
        <p:blipFill>
          <a:blip r:embed="rId4"/>
          <a:srcRect l="3500" t="76000" r="54294" b="8000"/>
          <a:stretch>
            <a:fillRect/>
          </a:stretch>
        </p:blipFill>
        <p:spPr>
          <a:xfrm>
            <a:off x="6324600" y="4419600"/>
            <a:ext cx="2667000" cy="838200"/>
          </a:xfrm>
          <a:prstGeom prst="rect">
            <a:avLst/>
          </a:prstGeom>
        </p:spPr>
      </p:pic>
      <p:pic>
        <p:nvPicPr>
          <p:cNvPr id="10" name="Picture 9" descr="Screenshot from 2020-05-29 00-35-09.png"/>
          <p:cNvPicPr>
            <a:picLocks noChangeAspect="1"/>
          </p:cNvPicPr>
          <p:nvPr/>
        </p:nvPicPr>
        <p:blipFill>
          <a:blip r:embed="rId5"/>
          <a:srcRect l="3500" t="56000" r="54962" b="30000"/>
          <a:stretch>
            <a:fillRect/>
          </a:stretch>
        </p:blipFill>
        <p:spPr>
          <a:xfrm>
            <a:off x="3276600" y="4419600"/>
            <a:ext cx="2819400" cy="838200"/>
          </a:xfrm>
          <a:prstGeom prst="rect">
            <a:avLst/>
          </a:prstGeom>
        </p:spPr>
      </p:pic>
      <p:pic>
        <p:nvPicPr>
          <p:cNvPr id="12" name="Picture 11" descr="Screenshot from 2020-05-29 00-41-41.png"/>
          <p:cNvPicPr>
            <a:picLocks noChangeAspect="1"/>
          </p:cNvPicPr>
          <p:nvPr/>
        </p:nvPicPr>
        <p:blipFill>
          <a:blip r:embed="rId6"/>
          <a:srcRect l="3500" t="40000" r="39500" b="12000"/>
          <a:stretch>
            <a:fillRect/>
          </a:stretch>
        </p:blipFill>
        <p:spPr>
          <a:xfrm>
            <a:off x="3200400" y="228600"/>
            <a:ext cx="2895600" cy="2133600"/>
          </a:xfrm>
          <a:prstGeom prst="rect">
            <a:avLst/>
          </a:prstGeom>
        </p:spPr>
      </p:pic>
      <p:pic>
        <p:nvPicPr>
          <p:cNvPr id="13" name="Picture 12" descr="Screenshot from 2020-05-29 00-44-32.png"/>
          <p:cNvPicPr>
            <a:picLocks noChangeAspect="1"/>
          </p:cNvPicPr>
          <p:nvPr/>
        </p:nvPicPr>
        <p:blipFill>
          <a:blip r:embed="rId7"/>
          <a:srcRect l="3500" t="26000" r="39500" b="14000"/>
          <a:stretch>
            <a:fillRect/>
          </a:stretch>
        </p:blipFill>
        <p:spPr>
          <a:xfrm>
            <a:off x="152400" y="152400"/>
            <a:ext cx="2895600" cy="2286000"/>
          </a:xfrm>
          <a:prstGeom prst="rect">
            <a:avLst/>
          </a:prstGeom>
        </p:spPr>
      </p:pic>
      <p:pic>
        <p:nvPicPr>
          <p:cNvPr id="14" name="Picture 13" descr="Screenshot from 2020-05-29 00-45-58.png"/>
          <p:cNvPicPr>
            <a:picLocks noChangeAspect="1"/>
          </p:cNvPicPr>
          <p:nvPr/>
        </p:nvPicPr>
        <p:blipFill>
          <a:blip r:embed="rId8"/>
          <a:srcRect l="3500" t="52000" r="42500" b="12000"/>
          <a:stretch>
            <a:fillRect/>
          </a:stretch>
        </p:blipFill>
        <p:spPr>
          <a:xfrm>
            <a:off x="228600" y="2590800"/>
            <a:ext cx="2819400" cy="1600200"/>
          </a:xfrm>
          <a:prstGeom prst="rect">
            <a:avLst/>
          </a:prstGeom>
        </p:spPr>
      </p:pic>
      <p:pic>
        <p:nvPicPr>
          <p:cNvPr id="16" name="Picture 15" descr="Screenshot from 2020-05-29 00-49-45.png"/>
          <p:cNvPicPr>
            <a:picLocks noChangeAspect="1"/>
          </p:cNvPicPr>
          <p:nvPr/>
        </p:nvPicPr>
        <p:blipFill>
          <a:blip r:embed="rId9"/>
          <a:srcRect l="3500" t="70000" r="44000" b="12000"/>
          <a:stretch>
            <a:fillRect/>
          </a:stretch>
        </p:blipFill>
        <p:spPr>
          <a:xfrm>
            <a:off x="228600" y="4343400"/>
            <a:ext cx="2819400" cy="990600"/>
          </a:xfrm>
          <a:prstGeom prst="rect">
            <a:avLst/>
          </a:prstGeom>
        </p:spPr>
      </p:pic>
      <p:pic>
        <p:nvPicPr>
          <p:cNvPr id="17" name="Picture 16" descr="Screenshot from 2020-05-29 00-51-08.png"/>
          <p:cNvPicPr>
            <a:picLocks noChangeAspect="1"/>
          </p:cNvPicPr>
          <p:nvPr/>
        </p:nvPicPr>
        <p:blipFill>
          <a:blip r:embed="rId10"/>
          <a:srcRect l="3500" t="32000" r="41000" b="12000"/>
          <a:stretch>
            <a:fillRect/>
          </a:stretch>
        </p:blipFill>
        <p:spPr>
          <a:xfrm>
            <a:off x="6248400" y="228600"/>
            <a:ext cx="2819400" cy="2133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37051" y="3244334"/>
            <a:ext cx="12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/>
              <a:t>OUTPUT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</TotalTime>
  <Words>108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COMPILER DESIGN</vt:lpstr>
      <vt:lpstr>BANK INTEREST CALCULATOR</vt:lpstr>
      <vt:lpstr>Slide 3</vt:lpstr>
      <vt:lpstr>Slide 4</vt:lpstr>
      <vt:lpstr>Slide 5</vt:lpstr>
      <vt:lpstr>Slide 6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>DeLL</dc:creator>
  <cp:lastModifiedBy>DeLL</cp:lastModifiedBy>
  <cp:revision>30</cp:revision>
  <dcterms:created xsi:type="dcterms:W3CDTF">2020-05-29T15:57:39Z</dcterms:created>
  <dcterms:modified xsi:type="dcterms:W3CDTF">2020-05-30T03:21:27Z</dcterms:modified>
</cp:coreProperties>
</file>