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5" r:id="rId2"/>
    <p:sldId id="277" r:id="rId3"/>
    <p:sldId id="278" r:id="rId4"/>
    <p:sldId id="257" r:id="rId5"/>
    <p:sldId id="279" r:id="rId6"/>
    <p:sldId id="280" r:id="rId7"/>
    <p:sldId id="259" r:id="rId8"/>
    <p:sldId id="260" r:id="rId9"/>
    <p:sldId id="261" r:id="rId10"/>
    <p:sldId id="262" r:id="rId11"/>
    <p:sldId id="263" r:id="rId12"/>
    <p:sldId id="264" r:id="rId13"/>
    <p:sldId id="265" r:id="rId14"/>
    <p:sldId id="266" r:id="rId15"/>
    <p:sldId id="267" r:id="rId16"/>
    <p:sldId id="268" r:id="rId17"/>
    <p:sldId id="272" r:id="rId18"/>
    <p:sldId id="271" r:id="rId19"/>
    <p:sldId id="270" r:id="rId20"/>
    <p:sldId id="269" r:id="rId21"/>
    <p:sldId id="273" r:id="rId22"/>
    <p:sldId id="274" r:id="rId23"/>
    <p:sldId id="281" r:id="rId24"/>
    <p:sldId id="283" r:id="rId25"/>
    <p:sldId id="276"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tvi Sutariya" userId="f3f6745517906ab2" providerId="LiveId" clId="{F62C22B2-F2C5-4B93-9FC9-0FDABCE5D368}"/>
    <pc:docChg chg="custSel modSld">
      <pc:chgData name="Rutvi Sutariya" userId="f3f6745517906ab2" providerId="LiveId" clId="{F62C22B2-F2C5-4B93-9FC9-0FDABCE5D368}" dt="2024-07-07T22:53:26.901" v="21" actId="27636"/>
      <pc:docMkLst>
        <pc:docMk/>
      </pc:docMkLst>
      <pc:sldChg chg="modSp mod">
        <pc:chgData name="Rutvi Sutariya" userId="f3f6745517906ab2" providerId="LiveId" clId="{F62C22B2-F2C5-4B93-9FC9-0FDABCE5D368}" dt="2024-07-07T22:53:26.901" v="21" actId="27636"/>
        <pc:sldMkLst>
          <pc:docMk/>
          <pc:sldMk cId="3292511621" sldId="275"/>
        </pc:sldMkLst>
        <pc:spChg chg="mod">
          <ac:chgData name="Rutvi Sutariya" userId="f3f6745517906ab2" providerId="LiveId" clId="{F62C22B2-F2C5-4B93-9FC9-0FDABCE5D368}" dt="2024-07-07T22:53:26.901" v="21" actId="27636"/>
          <ac:spMkLst>
            <pc:docMk/>
            <pc:sldMk cId="3292511621" sldId="275"/>
            <ac:spMk id="3" creationId="{BC891BD2-46AC-0366-EA44-DB83B01E09B1}"/>
          </ac:spMkLst>
        </pc:spChg>
      </pc:sldChg>
    </pc:docChg>
  </pc:docChgLst>
  <pc:docChgLst>
    <pc:chgData name="Rutvi Sutariya" userId="f3f6745517906ab2" providerId="LiveId" clId="{4FC18506-9F87-4592-8C49-E8BAF5BF7F14}"/>
    <pc:docChg chg="undo custSel addSld delSld modSld sldOrd">
      <pc:chgData name="Rutvi Sutariya" userId="f3f6745517906ab2" providerId="LiveId" clId="{4FC18506-9F87-4592-8C49-E8BAF5BF7F14}" dt="2024-05-09T02:24:28.349" v="1244" actId="113"/>
      <pc:docMkLst>
        <pc:docMk/>
      </pc:docMkLst>
      <pc:sldChg chg="modSp mod">
        <pc:chgData name="Rutvi Sutariya" userId="f3f6745517906ab2" providerId="LiveId" clId="{4FC18506-9F87-4592-8C49-E8BAF5BF7F14}" dt="2024-05-09T02:24:04.783" v="1241" actId="113"/>
        <pc:sldMkLst>
          <pc:docMk/>
          <pc:sldMk cId="852535756" sldId="257"/>
        </pc:sldMkLst>
        <pc:spChg chg="mod">
          <ac:chgData name="Rutvi Sutariya" userId="f3f6745517906ab2" providerId="LiveId" clId="{4FC18506-9F87-4592-8C49-E8BAF5BF7F14}" dt="2024-05-09T02:24:04.783" v="1241" actId="113"/>
          <ac:spMkLst>
            <pc:docMk/>
            <pc:sldMk cId="852535756" sldId="257"/>
            <ac:spMk id="2" creationId="{9459EDFA-3F7A-2CC0-46E3-56C5FF1464AA}"/>
          </ac:spMkLst>
        </pc:spChg>
        <pc:spChg chg="mod">
          <ac:chgData name="Rutvi Sutariya" userId="f3f6745517906ab2" providerId="LiveId" clId="{4FC18506-9F87-4592-8C49-E8BAF5BF7F14}" dt="2024-05-09T01:16:15.784" v="434" actId="1076"/>
          <ac:spMkLst>
            <pc:docMk/>
            <pc:sldMk cId="852535756" sldId="257"/>
            <ac:spMk id="4" creationId="{73AAA5E8-AF40-15F9-D0B5-B42F06CF2A1C}"/>
          </ac:spMkLst>
        </pc:spChg>
        <pc:picChg chg="mod">
          <ac:chgData name="Rutvi Sutariya" userId="f3f6745517906ab2" providerId="LiveId" clId="{4FC18506-9F87-4592-8C49-E8BAF5BF7F14}" dt="2024-05-09T01:16:20.169" v="435" actId="1076"/>
          <ac:picMkLst>
            <pc:docMk/>
            <pc:sldMk cId="852535756" sldId="257"/>
            <ac:picMk id="6" creationId="{6F667EB1-12B3-F69F-A853-956497E9C267}"/>
          </ac:picMkLst>
        </pc:picChg>
      </pc:sldChg>
      <pc:sldChg chg="del">
        <pc:chgData name="Rutvi Sutariya" userId="f3f6745517906ab2" providerId="LiveId" clId="{4FC18506-9F87-4592-8C49-E8BAF5BF7F14}" dt="2024-05-09T01:36:26.217" v="768" actId="47"/>
        <pc:sldMkLst>
          <pc:docMk/>
          <pc:sldMk cId="447469945" sldId="258"/>
        </pc:sldMkLst>
      </pc:sldChg>
      <pc:sldChg chg="modSp mod">
        <pc:chgData name="Rutvi Sutariya" userId="f3f6745517906ab2" providerId="LiveId" clId="{4FC18506-9F87-4592-8C49-E8BAF5BF7F14}" dt="2024-05-09T01:36:44.186" v="788" actId="20577"/>
        <pc:sldMkLst>
          <pc:docMk/>
          <pc:sldMk cId="2353531316" sldId="259"/>
        </pc:sldMkLst>
        <pc:spChg chg="mod">
          <ac:chgData name="Rutvi Sutariya" userId="f3f6745517906ab2" providerId="LiveId" clId="{4FC18506-9F87-4592-8C49-E8BAF5BF7F14}" dt="2024-05-09T01:36:44.186" v="788" actId="20577"/>
          <ac:spMkLst>
            <pc:docMk/>
            <pc:sldMk cId="2353531316" sldId="259"/>
            <ac:spMk id="2" creationId="{A9FCEE61-EAA0-68D4-0169-1B9C62B3B296}"/>
          </ac:spMkLst>
        </pc:spChg>
      </pc:sldChg>
      <pc:sldChg chg="addSp modSp mod">
        <pc:chgData name="Rutvi Sutariya" userId="f3f6745517906ab2" providerId="LiveId" clId="{4FC18506-9F87-4592-8C49-E8BAF5BF7F14}" dt="2024-05-09T02:11:15.288" v="1233" actId="207"/>
        <pc:sldMkLst>
          <pc:docMk/>
          <pc:sldMk cId="3932383846" sldId="260"/>
        </pc:sldMkLst>
        <pc:spChg chg="add mod">
          <ac:chgData name="Rutvi Sutariya" userId="f3f6745517906ab2" providerId="LiveId" clId="{4FC18506-9F87-4592-8C49-E8BAF5BF7F14}" dt="2024-05-09T02:11:15.288" v="1233" actId="207"/>
          <ac:spMkLst>
            <pc:docMk/>
            <pc:sldMk cId="3932383846" sldId="260"/>
            <ac:spMk id="3" creationId="{095B5C03-99D1-FE8E-62E3-004CB438A50C}"/>
          </ac:spMkLst>
        </pc:spChg>
      </pc:sldChg>
      <pc:sldChg chg="modSp mod">
        <pc:chgData name="Rutvi Sutariya" userId="f3f6745517906ab2" providerId="LiveId" clId="{4FC18506-9F87-4592-8C49-E8BAF5BF7F14}" dt="2024-05-09T01:37:57.787" v="794" actId="20577"/>
        <pc:sldMkLst>
          <pc:docMk/>
          <pc:sldMk cId="3474188424" sldId="261"/>
        </pc:sldMkLst>
        <pc:spChg chg="mod">
          <ac:chgData name="Rutvi Sutariya" userId="f3f6745517906ab2" providerId="LiveId" clId="{4FC18506-9F87-4592-8C49-E8BAF5BF7F14}" dt="2024-05-09T01:37:57.787" v="794" actId="20577"/>
          <ac:spMkLst>
            <pc:docMk/>
            <pc:sldMk cId="3474188424" sldId="261"/>
            <ac:spMk id="3" creationId="{4B75A2BB-8738-2A3B-125A-366C19F854CA}"/>
          </ac:spMkLst>
        </pc:spChg>
      </pc:sldChg>
      <pc:sldChg chg="modSp mod">
        <pc:chgData name="Rutvi Sutariya" userId="f3f6745517906ab2" providerId="LiveId" clId="{4FC18506-9F87-4592-8C49-E8BAF5BF7F14}" dt="2024-05-09T01:37:52.003" v="792" actId="20577"/>
        <pc:sldMkLst>
          <pc:docMk/>
          <pc:sldMk cId="1204816030" sldId="262"/>
        </pc:sldMkLst>
        <pc:spChg chg="mod">
          <ac:chgData name="Rutvi Sutariya" userId="f3f6745517906ab2" providerId="LiveId" clId="{4FC18506-9F87-4592-8C49-E8BAF5BF7F14}" dt="2024-05-09T01:37:52.003" v="792" actId="20577"/>
          <ac:spMkLst>
            <pc:docMk/>
            <pc:sldMk cId="1204816030" sldId="262"/>
            <ac:spMk id="3" creationId="{91709887-2A08-C771-77CE-5C51DF81CE85}"/>
          </ac:spMkLst>
        </pc:spChg>
      </pc:sldChg>
      <pc:sldChg chg="modSp mod">
        <pc:chgData name="Rutvi Sutariya" userId="f3f6745517906ab2" providerId="LiveId" clId="{4FC18506-9F87-4592-8C49-E8BAF5BF7F14}" dt="2024-05-09T01:38:28.399" v="800" actId="1036"/>
        <pc:sldMkLst>
          <pc:docMk/>
          <pc:sldMk cId="2406335060" sldId="263"/>
        </pc:sldMkLst>
        <pc:picChg chg="mod">
          <ac:chgData name="Rutvi Sutariya" userId="f3f6745517906ab2" providerId="LiveId" clId="{4FC18506-9F87-4592-8C49-E8BAF5BF7F14}" dt="2024-05-09T01:38:09.954" v="796" actId="1076"/>
          <ac:picMkLst>
            <pc:docMk/>
            <pc:sldMk cId="2406335060" sldId="263"/>
            <ac:picMk id="6" creationId="{57150DD2-C555-3FE2-1FCC-562008294CA8}"/>
          </ac:picMkLst>
        </pc:picChg>
        <pc:picChg chg="mod modCrop">
          <ac:chgData name="Rutvi Sutariya" userId="f3f6745517906ab2" providerId="LiveId" clId="{4FC18506-9F87-4592-8C49-E8BAF5BF7F14}" dt="2024-05-09T01:38:28.399" v="800" actId="1036"/>
          <ac:picMkLst>
            <pc:docMk/>
            <pc:sldMk cId="2406335060" sldId="263"/>
            <ac:picMk id="9" creationId="{10249C44-A761-D59E-3BE2-BCC659F28637}"/>
          </ac:picMkLst>
        </pc:picChg>
      </pc:sldChg>
      <pc:sldChg chg="modSp mod">
        <pc:chgData name="Rutvi Sutariya" userId="f3f6745517906ab2" providerId="LiveId" clId="{4FC18506-9F87-4592-8C49-E8BAF5BF7F14}" dt="2024-05-09T01:39:26.340" v="811" actId="20577"/>
        <pc:sldMkLst>
          <pc:docMk/>
          <pc:sldMk cId="2829470302" sldId="264"/>
        </pc:sldMkLst>
        <pc:spChg chg="mod">
          <ac:chgData name="Rutvi Sutariya" userId="f3f6745517906ab2" providerId="LiveId" clId="{4FC18506-9F87-4592-8C49-E8BAF5BF7F14}" dt="2024-05-09T01:38:53.353" v="807"/>
          <ac:spMkLst>
            <pc:docMk/>
            <pc:sldMk cId="2829470302" sldId="264"/>
            <ac:spMk id="2" creationId="{15952119-20B3-275B-DBE8-BF752BA2BC63}"/>
          </ac:spMkLst>
        </pc:spChg>
        <pc:spChg chg="mod">
          <ac:chgData name="Rutvi Sutariya" userId="f3f6745517906ab2" providerId="LiveId" clId="{4FC18506-9F87-4592-8C49-E8BAF5BF7F14}" dt="2024-05-09T01:39:26.340" v="811" actId="20577"/>
          <ac:spMkLst>
            <pc:docMk/>
            <pc:sldMk cId="2829470302" sldId="264"/>
            <ac:spMk id="3" creationId="{E1988841-31EF-6DF5-40A5-BD736BB19BA8}"/>
          </ac:spMkLst>
        </pc:spChg>
      </pc:sldChg>
      <pc:sldChg chg="modSp mod">
        <pc:chgData name="Rutvi Sutariya" userId="f3f6745517906ab2" providerId="LiveId" clId="{4FC18506-9F87-4592-8C49-E8BAF5BF7F14}" dt="2024-05-09T01:39:45.790" v="813" actId="20577"/>
        <pc:sldMkLst>
          <pc:docMk/>
          <pc:sldMk cId="411312323" sldId="265"/>
        </pc:sldMkLst>
        <pc:spChg chg="mod">
          <ac:chgData name="Rutvi Sutariya" userId="f3f6745517906ab2" providerId="LiveId" clId="{4FC18506-9F87-4592-8C49-E8BAF5BF7F14}" dt="2024-05-09T01:39:45.790" v="813" actId="20577"/>
          <ac:spMkLst>
            <pc:docMk/>
            <pc:sldMk cId="411312323" sldId="265"/>
            <ac:spMk id="3" creationId="{4B039157-DEC8-6E1C-C1BE-BA2D567539C5}"/>
          </ac:spMkLst>
        </pc:spChg>
      </pc:sldChg>
      <pc:sldChg chg="modSp mod">
        <pc:chgData name="Rutvi Sutariya" userId="f3f6745517906ab2" providerId="LiveId" clId="{4FC18506-9F87-4592-8C49-E8BAF5BF7F14}" dt="2024-05-09T01:40:21.275" v="814" actId="20577"/>
        <pc:sldMkLst>
          <pc:docMk/>
          <pc:sldMk cId="1739375234" sldId="266"/>
        </pc:sldMkLst>
        <pc:spChg chg="mod">
          <ac:chgData name="Rutvi Sutariya" userId="f3f6745517906ab2" providerId="LiveId" clId="{4FC18506-9F87-4592-8C49-E8BAF5BF7F14}" dt="2024-05-09T01:40:21.275" v="814" actId="20577"/>
          <ac:spMkLst>
            <pc:docMk/>
            <pc:sldMk cId="1739375234" sldId="266"/>
            <ac:spMk id="3" creationId="{BAB06E35-D971-DE2B-ABA6-4BC6D0D6D4C1}"/>
          </ac:spMkLst>
        </pc:spChg>
      </pc:sldChg>
      <pc:sldChg chg="modSp mod">
        <pc:chgData name="Rutvi Sutariya" userId="f3f6745517906ab2" providerId="LiveId" clId="{4FC18506-9F87-4592-8C49-E8BAF5BF7F14}" dt="2024-05-09T01:40:38.773" v="815" actId="20577"/>
        <pc:sldMkLst>
          <pc:docMk/>
          <pc:sldMk cId="213252481" sldId="267"/>
        </pc:sldMkLst>
        <pc:spChg chg="mod">
          <ac:chgData name="Rutvi Sutariya" userId="f3f6745517906ab2" providerId="LiveId" clId="{4FC18506-9F87-4592-8C49-E8BAF5BF7F14}" dt="2024-05-09T01:40:38.773" v="815" actId="20577"/>
          <ac:spMkLst>
            <pc:docMk/>
            <pc:sldMk cId="213252481" sldId="267"/>
            <ac:spMk id="3" creationId="{8BE2240A-2145-D62D-663B-8DBD758BD6EB}"/>
          </ac:spMkLst>
        </pc:spChg>
      </pc:sldChg>
      <pc:sldChg chg="addSp modSp mod setBg setClrOvrMap">
        <pc:chgData name="Rutvi Sutariya" userId="f3f6745517906ab2" providerId="LiveId" clId="{4FC18506-9F87-4592-8C49-E8BAF5BF7F14}" dt="2024-05-09T01:42:44.331" v="836" actId="26606"/>
        <pc:sldMkLst>
          <pc:docMk/>
          <pc:sldMk cId="1954181252" sldId="268"/>
        </pc:sldMkLst>
        <pc:spChg chg="mod">
          <ac:chgData name="Rutvi Sutariya" userId="f3f6745517906ab2" providerId="LiveId" clId="{4FC18506-9F87-4592-8C49-E8BAF5BF7F14}" dt="2024-05-09T01:42:44.331" v="836" actId="26606"/>
          <ac:spMkLst>
            <pc:docMk/>
            <pc:sldMk cId="1954181252" sldId="268"/>
            <ac:spMk id="2" creationId="{6CED65B5-85C9-74E1-0130-9374ECCA919B}"/>
          </ac:spMkLst>
        </pc:spChg>
        <pc:spChg chg="mod">
          <ac:chgData name="Rutvi Sutariya" userId="f3f6745517906ab2" providerId="LiveId" clId="{4FC18506-9F87-4592-8C49-E8BAF5BF7F14}" dt="2024-05-09T01:42:44.331" v="836" actId="26606"/>
          <ac:spMkLst>
            <pc:docMk/>
            <pc:sldMk cId="1954181252" sldId="268"/>
            <ac:spMk id="3" creationId="{FA44FE70-32EC-A39A-A9FA-A9BBC9CCCC42}"/>
          </ac:spMkLst>
        </pc:spChg>
        <pc:spChg chg="add">
          <ac:chgData name="Rutvi Sutariya" userId="f3f6745517906ab2" providerId="LiveId" clId="{4FC18506-9F87-4592-8C49-E8BAF5BF7F14}" dt="2024-05-09T01:42:44.331" v="836" actId="26606"/>
          <ac:spMkLst>
            <pc:docMk/>
            <pc:sldMk cId="1954181252" sldId="268"/>
            <ac:spMk id="10" creationId="{61515115-95FB-41E0-86F3-8744438C09D0}"/>
          </ac:spMkLst>
        </pc:spChg>
        <pc:spChg chg="add">
          <ac:chgData name="Rutvi Sutariya" userId="f3f6745517906ab2" providerId="LiveId" clId="{4FC18506-9F87-4592-8C49-E8BAF5BF7F14}" dt="2024-05-09T01:42:44.331" v="836" actId="26606"/>
          <ac:spMkLst>
            <pc:docMk/>
            <pc:sldMk cId="1954181252" sldId="268"/>
            <ac:spMk id="12" creationId="{8222A33F-BE2D-4D69-92A0-5DF8B17BAACA}"/>
          </ac:spMkLst>
        </pc:spChg>
        <pc:spChg chg="add">
          <ac:chgData name="Rutvi Sutariya" userId="f3f6745517906ab2" providerId="LiveId" clId="{4FC18506-9F87-4592-8C49-E8BAF5BF7F14}" dt="2024-05-09T01:42:44.331" v="836" actId="26606"/>
          <ac:spMkLst>
            <pc:docMk/>
            <pc:sldMk cId="1954181252" sldId="268"/>
            <ac:spMk id="14" creationId="{CE1C74D0-9609-468A-9597-5D87C8A42B58}"/>
          </ac:spMkLst>
        </pc:spChg>
        <pc:spChg chg="add">
          <ac:chgData name="Rutvi Sutariya" userId="f3f6745517906ab2" providerId="LiveId" clId="{4FC18506-9F87-4592-8C49-E8BAF5BF7F14}" dt="2024-05-09T01:42:44.331" v="836" actId="26606"/>
          <ac:spMkLst>
            <pc:docMk/>
            <pc:sldMk cId="1954181252" sldId="268"/>
            <ac:spMk id="16" creationId="{C137128D-E594-4905-9F76-E385F0831D60}"/>
          </ac:spMkLst>
        </pc:spChg>
        <pc:picChg chg="add">
          <ac:chgData name="Rutvi Sutariya" userId="f3f6745517906ab2" providerId="LiveId" clId="{4FC18506-9F87-4592-8C49-E8BAF5BF7F14}" dt="2024-05-09T01:42:44.331" v="836" actId="26606"/>
          <ac:picMkLst>
            <pc:docMk/>
            <pc:sldMk cId="1954181252" sldId="268"/>
            <ac:picMk id="7" creationId="{8157DE1F-9250-6581-A5E2-5B94B0616740}"/>
          </ac:picMkLst>
        </pc:picChg>
      </pc:sldChg>
      <pc:sldChg chg="modSp mod ord">
        <pc:chgData name="Rutvi Sutariya" userId="f3f6745517906ab2" providerId="LiveId" clId="{4FC18506-9F87-4592-8C49-E8BAF5BF7F14}" dt="2024-05-09T01:52:42.001" v="1080" actId="1036"/>
        <pc:sldMkLst>
          <pc:docMk/>
          <pc:sldMk cId="652970636" sldId="269"/>
        </pc:sldMkLst>
        <pc:spChg chg="mod">
          <ac:chgData name="Rutvi Sutariya" userId="f3f6745517906ab2" providerId="LiveId" clId="{4FC18506-9F87-4592-8C49-E8BAF5BF7F14}" dt="2024-05-09T01:52:33.964" v="1043" actId="20577"/>
          <ac:spMkLst>
            <pc:docMk/>
            <pc:sldMk cId="652970636" sldId="269"/>
            <ac:spMk id="6" creationId="{49E1AABF-2E80-764E-9853-F7767E77F6AB}"/>
          </ac:spMkLst>
        </pc:spChg>
        <pc:graphicFrameChg chg="mod">
          <ac:chgData name="Rutvi Sutariya" userId="f3f6745517906ab2" providerId="LiveId" clId="{4FC18506-9F87-4592-8C49-E8BAF5BF7F14}" dt="2024-05-09T01:52:42.001" v="1080" actId="1036"/>
          <ac:graphicFrameMkLst>
            <pc:docMk/>
            <pc:sldMk cId="652970636" sldId="269"/>
            <ac:graphicFrameMk id="87" creationId="{608A60D2-9755-2FE6-9DAE-FD0F2E21AC96}"/>
          </ac:graphicFrameMkLst>
        </pc:graphicFrameChg>
      </pc:sldChg>
      <pc:sldChg chg="modSp mod ord">
        <pc:chgData name="Rutvi Sutariya" userId="f3f6745517906ab2" providerId="LiveId" clId="{4FC18506-9F87-4592-8C49-E8BAF5BF7F14}" dt="2024-05-09T01:52:09.521" v="1009" actId="1036"/>
        <pc:sldMkLst>
          <pc:docMk/>
          <pc:sldMk cId="3430392592" sldId="270"/>
        </pc:sldMkLst>
        <pc:spChg chg="mod">
          <ac:chgData name="Rutvi Sutariya" userId="f3f6745517906ab2" providerId="LiveId" clId="{4FC18506-9F87-4592-8C49-E8BAF5BF7F14}" dt="2024-05-09T01:52:03.822" v="986" actId="20577"/>
          <ac:spMkLst>
            <pc:docMk/>
            <pc:sldMk cId="3430392592" sldId="270"/>
            <ac:spMk id="6" creationId="{7AE5F47D-1F86-DB77-5691-44C35B7CAF22}"/>
          </ac:spMkLst>
        </pc:spChg>
        <pc:graphicFrameChg chg="mod">
          <ac:chgData name="Rutvi Sutariya" userId="f3f6745517906ab2" providerId="LiveId" clId="{4FC18506-9F87-4592-8C49-E8BAF5BF7F14}" dt="2024-05-09T01:52:09.521" v="1009" actId="1036"/>
          <ac:graphicFrameMkLst>
            <pc:docMk/>
            <pc:sldMk cId="3430392592" sldId="270"/>
            <ac:graphicFrameMk id="30" creationId="{C2F9C9C4-F291-DB02-D87D-28C1C980E8B8}"/>
          </ac:graphicFrameMkLst>
        </pc:graphicFrameChg>
      </pc:sldChg>
      <pc:sldChg chg="addSp delSp modSp mod ord">
        <pc:chgData name="Rutvi Sutariya" userId="f3f6745517906ab2" providerId="LiveId" clId="{4FC18506-9F87-4592-8C49-E8BAF5BF7F14}" dt="2024-05-09T01:51:30.316" v="952" actId="1035"/>
        <pc:sldMkLst>
          <pc:docMk/>
          <pc:sldMk cId="1040955579" sldId="271"/>
        </pc:sldMkLst>
        <pc:spChg chg="add mod">
          <ac:chgData name="Rutvi Sutariya" userId="f3f6745517906ab2" providerId="LiveId" clId="{4FC18506-9F87-4592-8C49-E8BAF5BF7F14}" dt="2024-05-09T01:47:19.364" v="860" actId="11529"/>
          <ac:spMkLst>
            <pc:docMk/>
            <pc:sldMk cId="1040955579" sldId="271"/>
            <ac:spMk id="3" creationId="{BC0DD703-74A9-D5CB-C660-A9339AF9AF4C}"/>
          </ac:spMkLst>
        </pc:spChg>
        <pc:spChg chg="mod">
          <ac:chgData name="Rutvi Sutariya" userId="f3f6745517906ab2" providerId="LiveId" clId="{4FC18506-9F87-4592-8C49-E8BAF5BF7F14}" dt="2024-05-09T01:51:21.434" v="916" actId="20577"/>
          <ac:spMkLst>
            <pc:docMk/>
            <pc:sldMk cId="1040955579" sldId="271"/>
            <ac:spMk id="6" creationId="{5C0B6AB9-0360-9A34-4782-06711FC97F30}"/>
          </ac:spMkLst>
        </pc:spChg>
        <pc:graphicFrameChg chg="add del mod">
          <ac:chgData name="Rutvi Sutariya" userId="f3f6745517906ab2" providerId="LiveId" clId="{4FC18506-9F87-4592-8C49-E8BAF5BF7F14}" dt="2024-05-09T01:51:30.316" v="952" actId="1035"/>
          <ac:graphicFrameMkLst>
            <pc:docMk/>
            <pc:sldMk cId="1040955579" sldId="271"/>
            <ac:graphicFrameMk id="30" creationId="{0AB00C9E-94D8-10E2-15AF-4525B818DD61}"/>
          </ac:graphicFrameMkLst>
        </pc:graphicFrameChg>
      </pc:sldChg>
      <pc:sldChg chg="addSp delSp modSp mod ord">
        <pc:chgData name="Rutvi Sutariya" userId="f3f6745517906ab2" providerId="LiveId" clId="{4FC18506-9F87-4592-8C49-E8BAF5BF7F14}" dt="2024-05-09T01:48:50.082" v="877" actId="1076"/>
        <pc:sldMkLst>
          <pc:docMk/>
          <pc:sldMk cId="426881435" sldId="272"/>
        </pc:sldMkLst>
        <pc:spChg chg="add mod">
          <ac:chgData name="Rutvi Sutariya" userId="f3f6745517906ab2" providerId="LiveId" clId="{4FC18506-9F87-4592-8C49-E8BAF5BF7F14}" dt="2024-05-09T01:47:18.734" v="859" actId="11529"/>
          <ac:spMkLst>
            <pc:docMk/>
            <pc:sldMk cId="426881435" sldId="272"/>
            <ac:spMk id="3" creationId="{90B56E91-04B5-C48A-17F5-40CDA7EEA932}"/>
          </ac:spMkLst>
        </pc:spChg>
        <pc:spChg chg="mod">
          <ac:chgData name="Rutvi Sutariya" userId="f3f6745517906ab2" providerId="LiveId" clId="{4FC18506-9F87-4592-8C49-E8BAF5BF7F14}" dt="2024-05-09T01:48:38.848" v="876" actId="20577"/>
          <ac:spMkLst>
            <pc:docMk/>
            <pc:sldMk cId="426881435" sldId="272"/>
            <ac:spMk id="8" creationId="{690037E6-30BF-F13B-69E6-8B290AE4F0EA}"/>
          </ac:spMkLst>
        </pc:spChg>
        <pc:graphicFrameChg chg="add del mod">
          <ac:chgData name="Rutvi Sutariya" userId="f3f6745517906ab2" providerId="LiveId" clId="{4FC18506-9F87-4592-8C49-E8BAF5BF7F14}" dt="2024-05-09T01:48:50.082" v="877" actId="1076"/>
          <ac:graphicFrameMkLst>
            <pc:docMk/>
            <pc:sldMk cId="426881435" sldId="272"/>
            <ac:graphicFrameMk id="32" creationId="{2194775F-FC32-4958-B537-D5CE6DEEE0B5}"/>
          </ac:graphicFrameMkLst>
        </pc:graphicFrameChg>
      </pc:sldChg>
      <pc:sldChg chg="modSp mod">
        <pc:chgData name="Rutvi Sutariya" userId="f3f6745517906ab2" providerId="LiveId" clId="{4FC18506-9F87-4592-8C49-E8BAF5BF7F14}" dt="2024-05-09T00:53:45.858" v="58" actId="1076"/>
        <pc:sldMkLst>
          <pc:docMk/>
          <pc:sldMk cId="3292511621" sldId="275"/>
        </pc:sldMkLst>
        <pc:spChg chg="mod">
          <ac:chgData name="Rutvi Sutariya" userId="f3f6745517906ab2" providerId="LiveId" clId="{4FC18506-9F87-4592-8C49-E8BAF5BF7F14}" dt="2024-05-09T00:53:45.858" v="58" actId="1076"/>
          <ac:spMkLst>
            <pc:docMk/>
            <pc:sldMk cId="3292511621" sldId="275"/>
            <ac:spMk id="3" creationId="{BC891BD2-46AC-0366-EA44-DB83B01E09B1}"/>
          </ac:spMkLst>
        </pc:spChg>
        <pc:spChg chg="mod">
          <ac:chgData name="Rutvi Sutariya" userId="f3f6745517906ab2" providerId="LiveId" clId="{4FC18506-9F87-4592-8C49-E8BAF5BF7F14}" dt="2024-05-09T00:53:36.750" v="57" actId="1076"/>
          <ac:spMkLst>
            <pc:docMk/>
            <pc:sldMk cId="3292511621" sldId="275"/>
            <ac:spMk id="5" creationId="{55E582A7-CE4F-91E2-97D7-47505A1D7A6B}"/>
          </ac:spMkLst>
        </pc:spChg>
      </pc:sldChg>
      <pc:sldChg chg="addSp delSp modSp new mod setBg setClrOvrMap">
        <pc:chgData name="Rutvi Sutariya" userId="f3f6745517906ab2" providerId="LiveId" clId="{4FC18506-9F87-4592-8C49-E8BAF5BF7F14}" dt="2024-05-09T01:19:52.175" v="455" actId="26606"/>
        <pc:sldMkLst>
          <pc:docMk/>
          <pc:sldMk cId="1648214109" sldId="277"/>
        </pc:sldMkLst>
        <pc:spChg chg="del mod">
          <ac:chgData name="Rutvi Sutariya" userId="f3f6745517906ab2" providerId="LiveId" clId="{4FC18506-9F87-4592-8C49-E8BAF5BF7F14}" dt="2024-05-09T01:00:04.299" v="148" actId="478"/>
          <ac:spMkLst>
            <pc:docMk/>
            <pc:sldMk cId="1648214109" sldId="277"/>
            <ac:spMk id="2" creationId="{A68625B1-42C2-51BE-4C38-9E4DFA4629D8}"/>
          </ac:spMkLst>
        </pc:spChg>
        <pc:spChg chg="add mod">
          <ac:chgData name="Rutvi Sutariya" userId="f3f6745517906ab2" providerId="LiveId" clId="{4FC18506-9F87-4592-8C49-E8BAF5BF7F14}" dt="2024-05-09T01:19:52.175" v="455" actId="26606"/>
          <ac:spMkLst>
            <pc:docMk/>
            <pc:sldMk cId="1648214109" sldId="277"/>
            <ac:spMk id="3" creationId="{7F492C63-29E4-77B5-2BFB-A0F7C0AD9826}"/>
          </ac:spMkLst>
        </pc:spChg>
        <pc:spChg chg="add del mod">
          <ac:chgData name="Rutvi Sutariya" userId="f3f6745517906ab2" providerId="LiveId" clId="{4FC18506-9F87-4592-8C49-E8BAF5BF7F14}" dt="2024-05-09T01:00:32.317" v="182" actId="478"/>
          <ac:spMkLst>
            <pc:docMk/>
            <pc:sldMk cId="1648214109" sldId="277"/>
            <ac:spMk id="5" creationId="{456CBFA3-3F95-A735-1F36-39B97ED47F9E}"/>
          </ac:spMkLst>
        </pc:spChg>
        <pc:spChg chg="add del mod">
          <ac:chgData name="Rutvi Sutariya" userId="f3f6745517906ab2" providerId="LiveId" clId="{4FC18506-9F87-4592-8C49-E8BAF5BF7F14}" dt="2024-05-09T01:19:52.175" v="455" actId="26606"/>
          <ac:spMkLst>
            <pc:docMk/>
            <pc:sldMk cId="1648214109" sldId="277"/>
            <ac:spMk id="6" creationId="{793292F0-BF8E-A2A8-AD60-A8C316025A39}"/>
          </ac:spMkLst>
        </pc:spChg>
        <pc:spChg chg="add del">
          <ac:chgData name="Rutvi Sutariya" userId="f3f6745517906ab2" providerId="LiveId" clId="{4FC18506-9F87-4592-8C49-E8BAF5BF7F14}" dt="2024-05-09T01:04:09.178" v="352" actId="26606"/>
          <ac:spMkLst>
            <pc:docMk/>
            <pc:sldMk cId="1648214109" sldId="277"/>
            <ac:spMk id="11" creationId="{4FA533C5-33E3-4611-AF9F-72811D8B26A6}"/>
          </ac:spMkLst>
        </pc:spChg>
        <pc:spChg chg="add del">
          <ac:chgData name="Rutvi Sutariya" userId="f3f6745517906ab2" providerId="LiveId" clId="{4FC18506-9F87-4592-8C49-E8BAF5BF7F14}" dt="2024-05-09T01:04:09.178" v="352" actId="26606"/>
          <ac:spMkLst>
            <pc:docMk/>
            <pc:sldMk cId="1648214109" sldId="277"/>
            <ac:spMk id="17" creationId="{87F0FDC4-AD8C-47D9-9131-623C98ADB0AE}"/>
          </ac:spMkLst>
        </pc:spChg>
        <pc:spChg chg="add del">
          <ac:chgData name="Rutvi Sutariya" userId="f3f6745517906ab2" providerId="LiveId" clId="{4FC18506-9F87-4592-8C49-E8BAF5BF7F14}" dt="2024-05-09T01:04:09.178" v="352" actId="26606"/>
          <ac:spMkLst>
            <pc:docMk/>
            <pc:sldMk cId="1648214109" sldId="277"/>
            <ac:spMk id="19" creationId="{E6A222EB-A81E-4238-B08D-AAB1828C8E0B}"/>
          </ac:spMkLst>
        </pc:spChg>
        <pc:spChg chg="add del">
          <ac:chgData name="Rutvi Sutariya" userId="f3f6745517906ab2" providerId="LiveId" clId="{4FC18506-9F87-4592-8C49-E8BAF5BF7F14}" dt="2024-05-09T01:04:09.178" v="352" actId="26606"/>
          <ac:spMkLst>
            <pc:docMk/>
            <pc:sldMk cId="1648214109" sldId="277"/>
            <ac:spMk id="21" creationId="{E014676C-074B-475A-8346-9C901C86CB97}"/>
          </ac:spMkLst>
        </pc:spChg>
        <pc:spChg chg="add del">
          <ac:chgData name="Rutvi Sutariya" userId="f3f6745517906ab2" providerId="LiveId" clId="{4FC18506-9F87-4592-8C49-E8BAF5BF7F14}" dt="2024-05-09T01:03:45.928" v="345" actId="26606"/>
          <ac:spMkLst>
            <pc:docMk/>
            <pc:sldMk cId="1648214109" sldId="277"/>
            <ac:spMk id="32" creationId="{4FA533C5-33E3-4611-AF9F-72811D8B26A6}"/>
          </ac:spMkLst>
        </pc:spChg>
        <pc:spChg chg="add del">
          <ac:chgData name="Rutvi Sutariya" userId="f3f6745517906ab2" providerId="LiveId" clId="{4FC18506-9F87-4592-8C49-E8BAF5BF7F14}" dt="2024-05-09T01:03:45.928" v="345" actId="26606"/>
          <ac:spMkLst>
            <pc:docMk/>
            <pc:sldMk cId="1648214109" sldId="277"/>
            <ac:spMk id="38" creationId="{87F0FDC4-AD8C-47D9-9131-623C98ADB0AE}"/>
          </ac:spMkLst>
        </pc:spChg>
        <pc:spChg chg="add del">
          <ac:chgData name="Rutvi Sutariya" userId="f3f6745517906ab2" providerId="LiveId" clId="{4FC18506-9F87-4592-8C49-E8BAF5BF7F14}" dt="2024-05-09T01:03:45.928" v="345" actId="26606"/>
          <ac:spMkLst>
            <pc:docMk/>
            <pc:sldMk cId="1648214109" sldId="277"/>
            <ac:spMk id="40" creationId="{DDBA86CC-34C3-43C1-B328-62490FE69046}"/>
          </ac:spMkLst>
        </pc:spChg>
        <pc:spChg chg="add del">
          <ac:chgData name="Rutvi Sutariya" userId="f3f6745517906ab2" providerId="LiveId" clId="{4FC18506-9F87-4592-8C49-E8BAF5BF7F14}" dt="2024-05-09T01:03:45.928" v="345" actId="26606"/>
          <ac:spMkLst>
            <pc:docMk/>
            <pc:sldMk cId="1648214109" sldId="277"/>
            <ac:spMk id="42" creationId="{9CF4C9D6-90BC-48A0-91E8-0F0373CA11B5}"/>
          </ac:spMkLst>
        </pc:spChg>
        <pc:spChg chg="add del">
          <ac:chgData name="Rutvi Sutariya" userId="f3f6745517906ab2" providerId="LiveId" clId="{4FC18506-9F87-4592-8C49-E8BAF5BF7F14}" dt="2024-05-09T01:03:49.043" v="347" actId="26606"/>
          <ac:spMkLst>
            <pc:docMk/>
            <pc:sldMk cId="1648214109" sldId="277"/>
            <ac:spMk id="44" creationId="{8598F259-6F54-47A3-8D13-1603D786A328}"/>
          </ac:spMkLst>
        </pc:spChg>
        <pc:spChg chg="add del">
          <ac:chgData name="Rutvi Sutariya" userId="f3f6745517906ab2" providerId="LiveId" clId="{4FC18506-9F87-4592-8C49-E8BAF5BF7F14}" dt="2024-05-09T01:03:49.043" v="347" actId="26606"/>
          <ac:spMkLst>
            <pc:docMk/>
            <pc:sldMk cId="1648214109" sldId="277"/>
            <ac:spMk id="46" creationId="{0BA768A8-4FED-4ED8-9E46-6BE72188ECD2}"/>
          </ac:spMkLst>
        </pc:spChg>
        <pc:spChg chg="add del">
          <ac:chgData name="Rutvi Sutariya" userId="f3f6745517906ab2" providerId="LiveId" clId="{4FC18506-9F87-4592-8C49-E8BAF5BF7F14}" dt="2024-05-09T01:03:49.043" v="347" actId="26606"/>
          <ac:spMkLst>
            <pc:docMk/>
            <pc:sldMk cId="1648214109" sldId="277"/>
            <ac:spMk id="48" creationId="{4FA533C5-33E3-4611-AF9F-72811D8B26A6}"/>
          </ac:spMkLst>
        </pc:spChg>
        <pc:spChg chg="add del">
          <ac:chgData name="Rutvi Sutariya" userId="f3f6745517906ab2" providerId="LiveId" clId="{4FC18506-9F87-4592-8C49-E8BAF5BF7F14}" dt="2024-05-09T01:03:49.043" v="347" actId="26606"/>
          <ac:spMkLst>
            <pc:docMk/>
            <pc:sldMk cId="1648214109" sldId="277"/>
            <ac:spMk id="51" creationId="{87F0FDC4-AD8C-47D9-9131-623C98ADB0AE}"/>
          </ac:spMkLst>
        </pc:spChg>
        <pc:spChg chg="add del">
          <ac:chgData name="Rutvi Sutariya" userId="f3f6745517906ab2" providerId="LiveId" clId="{4FC18506-9F87-4592-8C49-E8BAF5BF7F14}" dt="2024-05-09T01:03:49.043" v="347" actId="26606"/>
          <ac:spMkLst>
            <pc:docMk/>
            <pc:sldMk cId="1648214109" sldId="277"/>
            <ac:spMk id="52" creationId="{052BEFF1-896C-45B1-B02C-96A6A1BC389A}"/>
          </ac:spMkLst>
        </pc:spChg>
        <pc:spChg chg="add del">
          <ac:chgData name="Rutvi Sutariya" userId="f3f6745517906ab2" providerId="LiveId" clId="{4FC18506-9F87-4592-8C49-E8BAF5BF7F14}" dt="2024-05-09T01:03:49.043" v="347" actId="26606"/>
          <ac:spMkLst>
            <pc:docMk/>
            <pc:sldMk cId="1648214109" sldId="277"/>
            <ac:spMk id="53" creationId="{BB237A14-61B1-4C00-A670-5D8D68A8668E}"/>
          </ac:spMkLst>
        </pc:spChg>
        <pc:spChg chg="add del">
          <ac:chgData name="Rutvi Sutariya" userId="f3f6745517906ab2" providerId="LiveId" clId="{4FC18506-9F87-4592-8C49-E8BAF5BF7F14}" dt="2024-05-09T01:03:54.610" v="349" actId="26606"/>
          <ac:spMkLst>
            <pc:docMk/>
            <pc:sldMk cId="1648214109" sldId="277"/>
            <ac:spMk id="57" creationId="{4FA533C5-33E3-4611-AF9F-72811D8B26A6}"/>
          </ac:spMkLst>
        </pc:spChg>
        <pc:spChg chg="add del">
          <ac:chgData name="Rutvi Sutariya" userId="f3f6745517906ab2" providerId="LiveId" clId="{4FC18506-9F87-4592-8C49-E8BAF5BF7F14}" dt="2024-05-09T01:03:54.610" v="349" actId="26606"/>
          <ac:spMkLst>
            <pc:docMk/>
            <pc:sldMk cId="1648214109" sldId="277"/>
            <ac:spMk id="60" creationId="{87F0FDC4-AD8C-47D9-9131-623C98ADB0AE}"/>
          </ac:spMkLst>
        </pc:spChg>
        <pc:spChg chg="add del">
          <ac:chgData name="Rutvi Sutariya" userId="f3f6745517906ab2" providerId="LiveId" clId="{4FC18506-9F87-4592-8C49-E8BAF5BF7F14}" dt="2024-05-09T01:03:54.610" v="349" actId="26606"/>
          <ac:spMkLst>
            <pc:docMk/>
            <pc:sldMk cId="1648214109" sldId="277"/>
            <ac:spMk id="61" creationId="{270BDA80-627C-422A-AFFD-B7F1DC0F7734}"/>
          </ac:spMkLst>
        </pc:spChg>
        <pc:spChg chg="add del">
          <ac:chgData name="Rutvi Sutariya" userId="f3f6745517906ab2" providerId="LiveId" clId="{4FC18506-9F87-4592-8C49-E8BAF5BF7F14}" dt="2024-05-09T01:04:09.108" v="351" actId="26606"/>
          <ac:spMkLst>
            <pc:docMk/>
            <pc:sldMk cId="1648214109" sldId="277"/>
            <ac:spMk id="65" creationId="{4FA533C5-33E3-4611-AF9F-72811D8B26A6}"/>
          </ac:spMkLst>
        </pc:spChg>
        <pc:spChg chg="add del">
          <ac:chgData name="Rutvi Sutariya" userId="f3f6745517906ab2" providerId="LiveId" clId="{4FC18506-9F87-4592-8C49-E8BAF5BF7F14}" dt="2024-05-09T01:04:09.108" v="351" actId="26606"/>
          <ac:spMkLst>
            <pc:docMk/>
            <pc:sldMk cId="1648214109" sldId="277"/>
            <ac:spMk id="68" creationId="{87F0FDC4-AD8C-47D9-9131-623C98ADB0AE}"/>
          </ac:spMkLst>
        </pc:spChg>
        <pc:spChg chg="add del">
          <ac:chgData name="Rutvi Sutariya" userId="f3f6745517906ab2" providerId="LiveId" clId="{4FC18506-9F87-4592-8C49-E8BAF5BF7F14}" dt="2024-05-09T01:04:09.108" v="351" actId="26606"/>
          <ac:spMkLst>
            <pc:docMk/>
            <pc:sldMk cId="1648214109" sldId="277"/>
            <ac:spMk id="69" creationId="{20331F6A-DA09-422D-8CED-00C0B458583E}"/>
          </ac:spMkLst>
        </pc:spChg>
        <pc:spChg chg="add del">
          <ac:chgData name="Rutvi Sutariya" userId="f3f6745517906ab2" providerId="LiveId" clId="{4FC18506-9F87-4592-8C49-E8BAF5BF7F14}" dt="2024-05-09T01:04:09.108" v="351" actId="26606"/>
          <ac:spMkLst>
            <pc:docMk/>
            <pc:sldMk cId="1648214109" sldId="277"/>
            <ac:spMk id="70" creationId="{107C2F65-00C4-451C-8BFA-E765DEC17168}"/>
          </ac:spMkLst>
        </pc:spChg>
        <pc:spChg chg="add del">
          <ac:chgData name="Rutvi Sutariya" userId="f3f6745517906ab2" providerId="LiveId" clId="{4FC18506-9F87-4592-8C49-E8BAF5BF7F14}" dt="2024-05-09T01:04:09.108" v="351" actId="26606"/>
          <ac:spMkLst>
            <pc:docMk/>
            <pc:sldMk cId="1648214109" sldId="277"/>
            <ac:spMk id="71" creationId="{50DDF752-B2A6-49DC-B474-8E1F71AFF1DF}"/>
          </ac:spMkLst>
        </pc:spChg>
        <pc:spChg chg="add del">
          <ac:chgData name="Rutvi Sutariya" userId="f3f6745517906ab2" providerId="LiveId" clId="{4FC18506-9F87-4592-8C49-E8BAF5BF7F14}" dt="2024-05-09T01:19:52.175" v="455" actId="26606"/>
          <ac:spMkLst>
            <pc:docMk/>
            <pc:sldMk cId="1648214109" sldId="277"/>
            <ac:spMk id="75" creationId="{4FA533C5-33E3-4611-AF9F-72811D8B26A6}"/>
          </ac:spMkLst>
        </pc:spChg>
        <pc:spChg chg="add del">
          <ac:chgData name="Rutvi Sutariya" userId="f3f6745517906ab2" providerId="LiveId" clId="{4FC18506-9F87-4592-8C49-E8BAF5BF7F14}" dt="2024-05-09T01:19:52.175" v="455" actId="26606"/>
          <ac:spMkLst>
            <pc:docMk/>
            <pc:sldMk cId="1648214109" sldId="277"/>
            <ac:spMk id="78" creationId="{87F0FDC4-AD8C-47D9-9131-623C98ADB0AE}"/>
          </ac:spMkLst>
        </pc:spChg>
        <pc:spChg chg="add del">
          <ac:chgData name="Rutvi Sutariya" userId="f3f6745517906ab2" providerId="LiveId" clId="{4FC18506-9F87-4592-8C49-E8BAF5BF7F14}" dt="2024-05-09T01:19:52.175" v="455" actId="26606"/>
          <ac:spMkLst>
            <pc:docMk/>
            <pc:sldMk cId="1648214109" sldId="277"/>
            <ac:spMk id="79" creationId="{923E8915-D2AA-4327-A45A-972C3CA9574B}"/>
          </ac:spMkLst>
        </pc:spChg>
        <pc:spChg chg="add del">
          <ac:chgData name="Rutvi Sutariya" userId="f3f6745517906ab2" providerId="LiveId" clId="{4FC18506-9F87-4592-8C49-E8BAF5BF7F14}" dt="2024-05-09T01:19:52.175" v="455" actId="26606"/>
          <ac:spMkLst>
            <pc:docMk/>
            <pc:sldMk cId="1648214109" sldId="277"/>
            <ac:spMk id="80" creationId="{8302FC3C-9804-4950-B721-5FD704BA6065}"/>
          </ac:spMkLst>
        </pc:spChg>
        <pc:spChg chg="add del">
          <ac:chgData name="Rutvi Sutariya" userId="f3f6745517906ab2" providerId="LiveId" clId="{4FC18506-9F87-4592-8C49-E8BAF5BF7F14}" dt="2024-05-09T01:19:52.175" v="455" actId="26606"/>
          <ac:spMkLst>
            <pc:docMk/>
            <pc:sldMk cId="1648214109" sldId="277"/>
            <ac:spMk id="83" creationId="{F3798573-F27B-47EB-8EA4-7EE34954C2D6}"/>
          </ac:spMkLst>
        </pc:spChg>
        <pc:spChg chg="add del">
          <ac:chgData name="Rutvi Sutariya" userId="f3f6745517906ab2" providerId="LiveId" clId="{4FC18506-9F87-4592-8C49-E8BAF5BF7F14}" dt="2024-05-09T01:18:40.862" v="445" actId="26606"/>
          <ac:spMkLst>
            <pc:docMk/>
            <pc:sldMk cId="1648214109" sldId="277"/>
            <ac:spMk id="92" creationId="{4FA533C5-33E3-4611-AF9F-72811D8B26A6}"/>
          </ac:spMkLst>
        </pc:spChg>
        <pc:spChg chg="add del">
          <ac:chgData name="Rutvi Sutariya" userId="f3f6745517906ab2" providerId="LiveId" clId="{4FC18506-9F87-4592-8C49-E8BAF5BF7F14}" dt="2024-05-09T01:18:23.002" v="443" actId="26606"/>
          <ac:spMkLst>
            <pc:docMk/>
            <pc:sldMk cId="1648214109" sldId="277"/>
            <ac:spMk id="93" creationId="{C393B4A7-6ABF-423D-A762-3CDB4897A833}"/>
          </ac:spMkLst>
        </pc:spChg>
        <pc:spChg chg="add del">
          <ac:chgData name="Rutvi Sutariya" userId="f3f6745517906ab2" providerId="LiveId" clId="{4FC18506-9F87-4592-8C49-E8BAF5BF7F14}" dt="2024-05-09T01:18:40.862" v="445" actId="26606"/>
          <ac:spMkLst>
            <pc:docMk/>
            <pc:sldMk cId="1648214109" sldId="277"/>
            <ac:spMk id="98" creationId="{87F0FDC4-AD8C-47D9-9131-623C98ADB0AE}"/>
          </ac:spMkLst>
        </pc:spChg>
        <pc:spChg chg="add del">
          <ac:chgData name="Rutvi Sutariya" userId="f3f6745517906ab2" providerId="LiveId" clId="{4FC18506-9F87-4592-8C49-E8BAF5BF7F14}" dt="2024-05-09T01:18:23.002" v="443" actId="26606"/>
          <ac:spMkLst>
            <pc:docMk/>
            <pc:sldMk cId="1648214109" sldId="277"/>
            <ac:spMk id="99" creationId="{01AD250C-F2EA-449F-9B14-DF5BB674C500}"/>
          </ac:spMkLst>
        </pc:spChg>
        <pc:spChg chg="add del">
          <ac:chgData name="Rutvi Sutariya" userId="f3f6745517906ab2" providerId="LiveId" clId="{4FC18506-9F87-4592-8C49-E8BAF5BF7F14}" dt="2024-05-09T01:18:40.862" v="445" actId="26606"/>
          <ac:spMkLst>
            <pc:docMk/>
            <pc:sldMk cId="1648214109" sldId="277"/>
            <ac:spMk id="100" creationId="{DDBA86CC-34C3-43C1-B328-62490FE69046}"/>
          </ac:spMkLst>
        </pc:spChg>
        <pc:spChg chg="add del">
          <ac:chgData name="Rutvi Sutariya" userId="f3f6745517906ab2" providerId="LiveId" clId="{4FC18506-9F87-4592-8C49-E8BAF5BF7F14}" dt="2024-05-09T01:18:23.002" v="443" actId="26606"/>
          <ac:spMkLst>
            <pc:docMk/>
            <pc:sldMk cId="1648214109" sldId="277"/>
            <ac:spMk id="101" creationId="{ABE6F9A3-300E-47F5-B41C-C8C5E758DE7C}"/>
          </ac:spMkLst>
        </pc:spChg>
        <pc:spChg chg="add del">
          <ac:chgData name="Rutvi Sutariya" userId="f3f6745517906ab2" providerId="LiveId" clId="{4FC18506-9F87-4592-8C49-E8BAF5BF7F14}" dt="2024-05-09T01:18:40.862" v="445" actId="26606"/>
          <ac:spMkLst>
            <pc:docMk/>
            <pc:sldMk cId="1648214109" sldId="277"/>
            <ac:spMk id="102" creationId="{9CF4C9D6-90BC-48A0-91E8-0F0373CA11B5}"/>
          </ac:spMkLst>
        </pc:spChg>
        <pc:spChg chg="add del">
          <ac:chgData name="Rutvi Sutariya" userId="f3f6745517906ab2" providerId="LiveId" clId="{4FC18506-9F87-4592-8C49-E8BAF5BF7F14}" dt="2024-05-09T01:18:23.002" v="443" actId="26606"/>
          <ac:spMkLst>
            <pc:docMk/>
            <pc:sldMk cId="1648214109" sldId="277"/>
            <ac:spMk id="103" creationId="{61B4701B-39FE-43B8-86AA-D6B8789C2207}"/>
          </ac:spMkLst>
        </pc:spChg>
        <pc:spChg chg="add del">
          <ac:chgData name="Rutvi Sutariya" userId="f3f6745517906ab2" providerId="LiveId" clId="{4FC18506-9F87-4592-8C49-E8BAF5BF7F14}" dt="2024-05-09T01:19:35.005" v="451" actId="26606"/>
          <ac:spMkLst>
            <pc:docMk/>
            <pc:sldMk cId="1648214109" sldId="277"/>
            <ac:spMk id="104" creationId="{4FA533C5-33E3-4611-AF9F-72811D8B26A6}"/>
          </ac:spMkLst>
        </pc:spChg>
        <pc:spChg chg="add del">
          <ac:chgData name="Rutvi Sutariya" userId="f3f6745517906ab2" providerId="LiveId" clId="{4FC18506-9F87-4592-8C49-E8BAF5BF7F14}" dt="2024-05-09T01:18:23.002" v="443" actId="26606"/>
          <ac:spMkLst>
            <pc:docMk/>
            <pc:sldMk cId="1648214109" sldId="277"/>
            <ac:spMk id="105" creationId="{E9A7EF13-49FA-4355-971A-34B065F35022}"/>
          </ac:spMkLst>
        </pc:spChg>
        <pc:spChg chg="add del">
          <ac:chgData name="Rutvi Sutariya" userId="f3f6745517906ab2" providerId="LiveId" clId="{4FC18506-9F87-4592-8C49-E8BAF5BF7F14}" dt="2024-05-09T01:18:23.002" v="443" actId="26606"/>
          <ac:spMkLst>
            <pc:docMk/>
            <pc:sldMk cId="1648214109" sldId="277"/>
            <ac:spMk id="107" creationId="{92CF3C3E-0F7B-4F0C-8EBD-BDD38E9C66F5}"/>
          </ac:spMkLst>
        </pc:spChg>
        <pc:spChg chg="add del">
          <ac:chgData name="Rutvi Sutariya" userId="f3f6745517906ab2" providerId="LiveId" clId="{4FC18506-9F87-4592-8C49-E8BAF5BF7F14}" dt="2024-05-09T01:18:40.862" v="445" actId="26606"/>
          <ac:spMkLst>
            <pc:docMk/>
            <pc:sldMk cId="1648214109" sldId="277"/>
            <ac:spMk id="109" creationId="{793292F0-BF8E-A2A8-AD60-A8C316025A39}"/>
          </ac:spMkLst>
        </pc:spChg>
        <pc:spChg chg="add del">
          <ac:chgData name="Rutvi Sutariya" userId="f3f6745517906ab2" providerId="LiveId" clId="{4FC18506-9F87-4592-8C49-E8BAF5BF7F14}" dt="2024-05-09T01:19:35.005" v="451" actId="26606"/>
          <ac:spMkLst>
            <pc:docMk/>
            <pc:sldMk cId="1648214109" sldId="277"/>
            <ac:spMk id="110" creationId="{87F0FDC4-AD8C-47D9-9131-623C98ADB0AE}"/>
          </ac:spMkLst>
        </pc:spChg>
        <pc:spChg chg="add del">
          <ac:chgData name="Rutvi Sutariya" userId="f3f6745517906ab2" providerId="LiveId" clId="{4FC18506-9F87-4592-8C49-E8BAF5BF7F14}" dt="2024-05-09T01:18:44.135" v="447" actId="26606"/>
          <ac:spMkLst>
            <pc:docMk/>
            <pc:sldMk cId="1648214109" sldId="277"/>
            <ac:spMk id="113" creationId="{4FA533C5-33E3-4611-AF9F-72811D8B26A6}"/>
          </ac:spMkLst>
        </pc:spChg>
        <pc:spChg chg="add del">
          <ac:chgData name="Rutvi Sutariya" userId="f3f6745517906ab2" providerId="LiveId" clId="{4FC18506-9F87-4592-8C49-E8BAF5BF7F14}" dt="2024-05-09T01:18:44.135" v="447" actId="26606"/>
          <ac:spMkLst>
            <pc:docMk/>
            <pc:sldMk cId="1648214109" sldId="277"/>
            <ac:spMk id="116" creationId="{87F0FDC4-AD8C-47D9-9131-623C98ADB0AE}"/>
          </ac:spMkLst>
        </pc:spChg>
        <pc:spChg chg="add del">
          <ac:chgData name="Rutvi Sutariya" userId="f3f6745517906ab2" providerId="LiveId" clId="{4FC18506-9F87-4592-8C49-E8BAF5BF7F14}" dt="2024-05-09T01:18:44.135" v="447" actId="26606"/>
          <ac:spMkLst>
            <pc:docMk/>
            <pc:sldMk cId="1648214109" sldId="277"/>
            <ac:spMk id="117" creationId="{793292F0-BF8E-A2A8-AD60-A8C316025A39}"/>
          </ac:spMkLst>
        </pc:spChg>
        <pc:spChg chg="add del">
          <ac:chgData name="Rutvi Sutariya" userId="f3f6745517906ab2" providerId="LiveId" clId="{4FC18506-9F87-4592-8C49-E8BAF5BF7F14}" dt="2024-05-09T01:19:35.005" v="451" actId="26606"/>
          <ac:spMkLst>
            <pc:docMk/>
            <pc:sldMk cId="1648214109" sldId="277"/>
            <ac:spMk id="118" creationId="{DDBA86CC-34C3-43C1-B328-62490FE69046}"/>
          </ac:spMkLst>
        </pc:spChg>
        <pc:spChg chg="add del">
          <ac:chgData name="Rutvi Sutariya" userId="f3f6745517906ab2" providerId="LiveId" clId="{4FC18506-9F87-4592-8C49-E8BAF5BF7F14}" dt="2024-05-09T01:19:20.575" v="449" actId="26606"/>
          <ac:spMkLst>
            <pc:docMk/>
            <pc:sldMk cId="1648214109" sldId="277"/>
            <ac:spMk id="121" creationId="{C393B4A7-6ABF-423D-A762-3CDB4897A833}"/>
          </ac:spMkLst>
        </pc:spChg>
        <pc:spChg chg="add del">
          <ac:chgData name="Rutvi Sutariya" userId="f3f6745517906ab2" providerId="LiveId" clId="{4FC18506-9F87-4592-8C49-E8BAF5BF7F14}" dt="2024-05-09T01:19:20.575" v="449" actId="26606"/>
          <ac:spMkLst>
            <pc:docMk/>
            <pc:sldMk cId="1648214109" sldId="277"/>
            <ac:spMk id="124" creationId="{01AD250C-F2EA-449F-9B14-DF5BB674C500}"/>
          </ac:spMkLst>
        </pc:spChg>
        <pc:spChg chg="add del">
          <ac:chgData name="Rutvi Sutariya" userId="f3f6745517906ab2" providerId="LiveId" clId="{4FC18506-9F87-4592-8C49-E8BAF5BF7F14}" dt="2024-05-09T01:19:20.575" v="449" actId="26606"/>
          <ac:spMkLst>
            <pc:docMk/>
            <pc:sldMk cId="1648214109" sldId="277"/>
            <ac:spMk id="125" creationId="{ABE6F9A3-300E-47F5-B41C-C8C5E758DE7C}"/>
          </ac:spMkLst>
        </pc:spChg>
        <pc:spChg chg="add del">
          <ac:chgData name="Rutvi Sutariya" userId="f3f6745517906ab2" providerId="LiveId" clId="{4FC18506-9F87-4592-8C49-E8BAF5BF7F14}" dt="2024-05-09T01:19:20.575" v="449" actId="26606"/>
          <ac:spMkLst>
            <pc:docMk/>
            <pc:sldMk cId="1648214109" sldId="277"/>
            <ac:spMk id="126" creationId="{61B4701B-39FE-43B8-86AA-D6B8789C2207}"/>
          </ac:spMkLst>
        </pc:spChg>
        <pc:spChg chg="add del">
          <ac:chgData name="Rutvi Sutariya" userId="f3f6745517906ab2" providerId="LiveId" clId="{4FC18506-9F87-4592-8C49-E8BAF5BF7F14}" dt="2024-05-09T01:19:20.575" v="449" actId="26606"/>
          <ac:spMkLst>
            <pc:docMk/>
            <pc:sldMk cId="1648214109" sldId="277"/>
            <ac:spMk id="127" creationId="{E9A7EF13-49FA-4355-971A-34B065F35022}"/>
          </ac:spMkLst>
        </pc:spChg>
        <pc:spChg chg="add del">
          <ac:chgData name="Rutvi Sutariya" userId="f3f6745517906ab2" providerId="LiveId" clId="{4FC18506-9F87-4592-8C49-E8BAF5BF7F14}" dt="2024-05-09T01:19:20.575" v="449" actId="26606"/>
          <ac:spMkLst>
            <pc:docMk/>
            <pc:sldMk cId="1648214109" sldId="277"/>
            <ac:spMk id="128" creationId="{92CF3C3E-0F7B-4F0C-8EBD-BDD38E9C66F5}"/>
          </ac:spMkLst>
        </pc:spChg>
        <pc:spChg chg="add del">
          <ac:chgData name="Rutvi Sutariya" userId="f3f6745517906ab2" providerId="LiveId" clId="{4FC18506-9F87-4592-8C49-E8BAF5BF7F14}" dt="2024-05-09T01:19:35.005" v="451" actId="26606"/>
          <ac:spMkLst>
            <pc:docMk/>
            <pc:sldMk cId="1648214109" sldId="277"/>
            <ac:spMk id="130" creationId="{9CF4C9D6-90BC-48A0-91E8-0F0373CA11B5}"/>
          </ac:spMkLst>
        </pc:spChg>
        <pc:spChg chg="add del">
          <ac:chgData name="Rutvi Sutariya" userId="f3f6745517906ab2" providerId="LiveId" clId="{4FC18506-9F87-4592-8C49-E8BAF5BF7F14}" dt="2024-05-09T01:19:38.799" v="453" actId="26606"/>
          <ac:spMkLst>
            <pc:docMk/>
            <pc:sldMk cId="1648214109" sldId="277"/>
            <ac:spMk id="134" creationId="{4AC0CD9D-7610-4620-93B4-798CCD9AB581}"/>
          </ac:spMkLst>
        </pc:spChg>
        <pc:spChg chg="add del">
          <ac:chgData name="Rutvi Sutariya" userId="f3f6745517906ab2" providerId="LiveId" clId="{4FC18506-9F87-4592-8C49-E8BAF5BF7F14}" dt="2024-05-09T01:19:38.799" v="453" actId="26606"/>
          <ac:spMkLst>
            <pc:docMk/>
            <pc:sldMk cId="1648214109" sldId="277"/>
            <ac:spMk id="137" creationId="{DE4D62F9-188E-4530-84C2-24BDEE4BEB82}"/>
          </ac:spMkLst>
        </pc:spChg>
        <pc:spChg chg="add del">
          <ac:chgData name="Rutvi Sutariya" userId="f3f6745517906ab2" providerId="LiveId" clId="{4FC18506-9F87-4592-8C49-E8BAF5BF7F14}" dt="2024-05-09T01:19:52.175" v="455" actId="26606"/>
          <ac:spMkLst>
            <pc:docMk/>
            <pc:sldMk cId="1648214109" sldId="277"/>
            <ac:spMk id="142" creationId="{4AC0CD9D-7610-4620-93B4-798CCD9AB581}"/>
          </ac:spMkLst>
        </pc:spChg>
        <pc:spChg chg="add del">
          <ac:chgData name="Rutvi Sutariya" userId="f3f6745517906ab2" providerId="LiveId" clId="{4FC18506-9F87-4592-8C49-E8BAF5BF7F14}" dt="2024-05-09T01:19:52.175" v="455" actId="26606"/>
          <ac:spMkLst>
            <pc:docMk/>
            <pc:sldMk cId="1648214109" sldId="277"/>
            <ac:spMk id="145" creationId="{DE4D62F9-188E-4530-84C2-24BDEE4BEB82}"/>
          </ac:spMkLst>
        </pc:spChg>
        <pc:graphicFrameChg chg="add del">
          <ac:chgData name="Rutvi Sutariya" userId="f3f6745517906ab2" providerId="LiveId" clId="{4FC18506-9F87-4592-8C49-E8BAF5BF7F14}" dt="2024-05-09T01:18:23.002" v="443" actId="26606"/>
          <ac:graphicFrameMkLst>
            <pc:docMk/>
            <pc:sldMk cId="1648214109" sldId="277"/>
            <ac:graphicFrameMk id="85" creationId="{5E29C5FC-BEEF-D5DA-9AA0-C417277C484B}"/>
          </ac:graphicFrameMkLst>
        </pc:graphicFrameChg>
        <pc:graphicFrameChg chg="add del">
          <ac:chgData name="Rutvi Sutariya" userId="f3f6745517906ab2" providerId="LiveId" clId="{4FC18506-9F87-4592-8C49-E8BAF5BF7F14}" dt="2024-05-09T01:19:20.575" v="449" actId="26606"/>
          <ac:graphicFrameMkLst>
            <pc:docMk/>
            <pc:sldMk cId="1648214109" sldId="277"/>
            <ac:graphicFrameMk id="129" creationId="{5E29C5FC-BEEF-D5DA-9AA0-C417277C484B}"/>
          </ac:graphicFrameMkLst>
        </pc:graphicFrameChg>
        <pc:picChg chg="add del">
          <ac:chgData name="Rutvi Sutariya" userId="f3f6745517906ab2" providerId="LiveId" clId="{4FC18506-9F87-4592-8C49-E8BAF5BF7F14}" dt="2024-05-09T01:04:09.178" v="352" actId="26606"/>
          <ac:picMkLst>
            <pc:docMk/>
            <pc:sldMk cId="1648214109" sldId="277"/>
            <ac:picMk id="7" creationId="{91B28F63-CF00-448F-B141-FE33C33B1891}"/>
          </ac:picMkLst>
        </pc:picChg>
        <pc:picChg chg="add del">
          <ac:chgData name="Rutvi Sutariya" userId="f3f6745517906ab2" providerId="LiveId" clId="{4FC18506-9F87-4592-8C49-E8BAF5BF7F14}" dt="2024-05-09T01:04:09.178" v="352" actId="26606"/>
          <ac:picMkLst>
            <pc:docMk/>
            <pc:sldMk cId="1648214109" sldId="277"/>
            <ac:picMk id="9" creationId="{2AE609E2-8522-44E4-9077-980E5BCF3E14}"/>
          </ac:picMkLst>
        </pc:picChg>
        <pc:picChg chg="add del">
          <ac:chgData name="Rutvi Sutariya" userId="f3f6745517906ab2" providerId="LiveId" clId="{4FC18506-9F87-4592-8C49-E8BAF5BF7F14}" dt="2024-05-09T01:04:09.178" v="352" actId="26606"/>
          <ac:picMkLst>
            <pc:docMk/>
            <pc:sldMk cId="1648214109" sldId="277"/>
            <ac:picMk id="13" creationId="{8949AD42-25FD-4C3D-9EEE-B7FEC5809988}"/>
          </ac:picMkLst>
        </pc:picChg>
        <pc:picChg chg="add del">
          <ac:chgData name="Rutvi Sutariya" userId="f3f6745517906ab2" providerId="LiveId" clId="{4FC18506-9F87-4592-8C49-E8BAF5BF7F14}" dt="2024-05-09T01:04:09.178" v="352" actId="26606"/>
          <ac:picMkLst>
            <pc:docMk/>
            <pc:sldMk cId="1648214109" sldId="277"/>
            <ac:picMk id="15" creationId="{6AC7D913-60B7-4603-881B-831DA5D3A940}"/>
          </ac:picMkLst>
        </pc:picChg>
        <pc:picChg chg="add del">
          <ac:chgData name="Rutvi Sutariya" userId="f3f6745517906ab2" providerId="LiveId" clId="{4FC18506-9F87-4592-8C49-E8BAF5BF7F14}" dt="2024-05-09T01:03:45.928" v="345" actId="26606"/>
          <ac:picMkLst>
            <pc:docMk/>
            <pc:sldMk cId="1648214109" sldId="277"/>
            <ac:picMk id="28" creationId="{91B28F63-CF00-448F-B141-FE33C33B1891}"/>
          </ac:picMkLst>
        </pc:picChg>
        <pc:picChg chg="add del">
          <ac:chgData name="Rutvi Sutariya" userId="f3f6745517906ab2" providerId="LiveId" clId="{4FC18506-9F87-4592-8C49-E8BAF5BF7F14}" dt="2024-05-09T01:03:45.928" v="345" actId="26606"/>
          <ac:picMkLst>
            <pc:docMk/>
            <pc:sldMk cId="1648214109" sldId="277"/>
            <ac:picMk id="30" creationId="{2AE609E2-8522-44E4-9077-980E5BCF3E14}"/>
          </ac:picMkLst>
        </pc:picChg>
        <pc:picChg chg="add del">
          <ac:chgData name="Rutvi Sutariya" userId="f3f6745517906ab2" providerId="LiveId" clId="{4FC18506-9F87-4592-8C49-E8BAF5BF7F14}" dt="2024-05-09T01:03:45.928" v="345" actId="26606"/>
          <ac:picMkLst>
            <pc:docMk/>
            <pc:sldMk cId="1648214109" sldId="277"/>
            <ac:picMk id="34" creationId="{8949AD42-25FD-4C3D-9EEE-B7FEC5809988}"/>
          </ac:picMkLst>
        </pc:picChg>
        <pc:picChg chg="add del">
          <ac:chgData name="Rutvi Sutariya" userId="f3f6745517906ab2" providerId="LiveId" clId="{4FC18506-9F87-4592-8C49-E8BAF5BF7F14}" dt="2024-05-09T01:03:45.928" v="345" actId="26606"/>
          <ac:picMkLst>
            <pc:docMk/>
            <pc:sldMk cId="1648214109" sldId="277"/>
            <ac:picMk id="36" creationId="{6AC7D913-60B7-4603-881B-831DA5D3A940}"/>
          </ac:picMkLst>
        </pc:picChg>
        <pc:picChg chg="add del">
          <ac:chgData name="Rutvi Sutariya" userId="f3f6745517906ab2" providerId="LiveId" clId="{4FC18506-9F87-4592-8C49-E8BAF5BF7F14}" dt="2024-05-09T01:03:49.043" v="347" actId="26606"/>
          <ac:picMkLst>
            <pc:docMk/>
            <pc:sldMk cId="1648214109" sldId="277"/>
            <ac:picMk id="45" creationId="{91B28F63-CF00-448F-B141-FE33C33B1891}"/>
          </ac:picMkLst>
        </pc:picChg>
        <pc:picChg chg="add del">
          <ac:chgData name="Rutvi Sutariya" userId="f3f6745517906ab2" providerId="LiveId" clId="{4FC18506-9F87-4592-8C49-E8BAF5BF7F14}" dt="2024-05-09T01:03:49.043" v="347" actId="26606"/>
          <ac:picMkLst>
            <pc:docMk/>
            <pc:sldMk cId="1648214109" sldId="277"/>
            <ac:picMk id="47" creationId="{2AE609E2-8522-44E4-9077-980E5BCF3E14}"/>
          </ac:picMkLst>
        </pc:picChg>
        <pc:picChg chg="add del">
          <ac:chgData name="Rutvi Sutariya" userId="f3f6745517906ab2" providerId="LiveId" clId="{4FC18506-9F87-4592-8C49-E8BAF5BF7F14}" dt="2024-05-09T01:03:49.043" v="347" actId="26606"/>
          <ac:picMkLst>
            <pc:docMk/>
            <pc:sldMk cId="1648214109" sldId="277"/>
            <ac:picMk id="49" creationId="{8949AD42-25FD-4C3D-9EEE-B7FEC5809988}"/>
          </ac:picMkLst>
        </pc:picChg>
        <pc:picChg chg="add del">
          <ac:chgData name="Rutvi Sutariya" userId="f3f6745517906ab2" providerId="LiveId" clId="{4FC18506-9F87-4592-8C49-E8BAF5BF7F14}" dt="2024-05-09T01:03:49.043" v="347" actId="26606"/>
          <ac:picMkLst>
            <pc:docMk/>
            <pc:sldMk cId="1648214109" sldId="277"/>
            <ac:picMk id="50" creationId="{6AC7D913-60B7-4603-881B-831DA5D3A940}"/>
          </ac:picMkLst>
        </pc:picChg>
        <pc:picChg chg="add del">
          <ac:chgData name="Rutvi Sutariya" userId="f3f6745517906ab2" providerId="LiveId" clId="{4FC18506-9F87-4592-8C49-E8BAF5BF7F14}" dt="2024-05-09T01:03:54.610" v="349" actId="26606"/>
          <ac:picMkLst>
            <pc:docMk/>
            <pc:sldMk cId="1648214109" sldId="277"/>
            <ac:picMk id="55" creationId="{91B28F63-CF00-448F-B141-FE33C33B1891}"/>
          </ac:picMkLst>
        </pc:picChg>
        <pc:picChg chg="add del">
          <ac:chgData name="Rutvi Sutariya" userId="f3f6745517906ab2" providerId="LiveId" clId="{4FC18506-9F87-4592-8C49-E8BAF5BF7F14}" dt="2024-05-09T01:03:54.610" v="349" actId="26606"/>
          <ac:picMkLst>
            <pc:docMk/>
            <pc:sldMk cId="1648214109" sldId="277"/>
            <ac:picMk id="56" creationId="{2AE609E2-8522-44E4-9077-980E5BCF3E14}"/>
          </ac:picMkLst>
        </pc:picChg>
        <pc:picChg chg="add del">
          <ac:chgData name="Rutvi Sutariya" userId="f3f6745517906ab2" providerId="LiveId" clId="{4FC18506-9F87-4592-8C49-E8BAF5BF7F14}" dt="2024-05-09T01:03:54.610" v="349" actId="26606"/>
          <ac:picMkLst>
            <pc:docMk/>
            <pc:sldMk cId="1648214109" sldId="277"/>
            <ac:picMk id="58" creationId="{8949AD42-25FD-4C3D-9EEE-B7FEC5809988}"/>
          </ac:picMkLst>
        </pc:picChg>
        <pc:picChg chg="add del">
          <ac:chgData name="Rutvi Sutariya" userId="f3f6745517906ab2" providerId="LiveId" clId="{4FC18506-9F87-4592-8C49-E8BAF5BF7F14}" dt="2024-05-09T01:03:54.610" v="349" actId="26606"/>
          <ac:picMkLst>
            <pc:docMk/>
            <pc:sldMk cId="1648214109" sldId="277"/>
            <ac:picMk id="59" creationId="{6AC7D913-60B7-4603-881B-831DA5D3A940}"/>
          </ac:picMkLst>
        </pc:picChg>
        <pc:picChg chg="add del">
          <ac:chgData name="Rutvi Sutariya" userId="f3f6745517906ab2" providerId="LiveId" clId="{4FC18506-9F87-4592-8C49-E8BAF5BF7F14}" dt="2024-05-09T01:04:09.108" v="351" actId="26606"/>
          <ac:picMkLst>
            <pc:docMk/>
            <pc:sldMk cId="1648214109" sldId="277"/>
            <ac:picMk id="63" creationId="{91B28F63-CF00-448F-B141-FE33C33B1891}"/>
          </ac:picMkLst>
        </pc:picChg>
        <pc:picChg chg="add del">
          <ac:chgData name="Rutvi Sutariya" userId="f3f6745517906ab2" providerId="LiveId" clId="{4FC18506-9F87-4592-8C49-E8BAF5BF7F14}" dt="2024-05-09T01:04:09.108" v="351" actId="26606"/>
          <ac:picMkLst>
            <pc:docMk/>
            <pc:sldMk cId="1648214109" sldId="277"/>
            <ac:picMk id="64" creationId="{2AE609E2-8522-44E4-9077-980E5BCF3E14}"/>
          </ac:picMkLst>
        </pc:picChg>
        <pc:picChg chg="add del">
          <ac:chgData name="Rutvi Sutariya" userId="f3f6745517906ab2" providerId="LiveId" clId="{4FC18506-9F87-4592-8C49-E8BAF5BF7F14}" dt="2024-05-09T01:04:09.108" v="351" actId="26606"/>
          <ac:picMkLst>
            <pc:docMk/>
            <pc:sldMk cId="1648214109" sldId="277"/>
            <ac:picMk id="66" creationId="{8949AD42-25FD-4C3D-9EEE-B7FEC5809988}"/>
          </ac:picMkLst>
        </pc:picChg>
        <pc:picChg chg="add del">
          <ac:chgData name="Rutvi Sutariya" userId="f3f6745517906ab2" providerId="LiveId" clId="{4FC18506-9F87-4592-8C49-E8BAF5BF7F14}" dt="2024-05-09T01:04:09.108" v="351" actId="26606"/>
          <ac:picMkLst>
            <pc:docMk/>
            <pc:sldMk cId="1648214109" sldId="277"/>
            <ac:picMk id="67" creationId="{6AC7D913-60B7-4603-881B-831DA5D3A940}"/>
          </ac:picMkLst>
        </pc:picChg>
        <pc:picChg chg="add del">
          <ac:chgData name="Rutvi Sutariya" userId="f3f6745517906ab2" providerId="LiveId" clId="{4FC18506-9F87-4592-8C49-E8BAF5BF7F14}" dt="2024-05-09T01:19:52.175" v="455" actId="26606"/>
          <ac:picMkLst>
            <pc:docMk/>
            <pc:sldMk cId="1648214109" sldId="277"/>
            <ac:picMk id="73" creationId="{91B28F63-CF00-448F-B141-FE33C33B1891}"/>
          </ac:picMkLst>
        </pc:picChg>
        <pc:picChg chg="add del">
          <ac:chgData name="Rutvi Sutariya" userId="f3f6745517906ab2" providerId="LiveId" clId="{4FC18506-9F87-4592-8C49-E8BAF5BF7F14}" dt="2024-05-09T01:19:52.175" v="455" actId="26606"/>
          <ac:picMkLst>
            <pc:docMk/>
            <pc:sldMk cId="1648214109" sldId="277"/>
            <ac:picMk id="74" creationId="{2AE609E2-8522-44E4-9077-980E5BCF3E14}"/>
          </ac:picMkLst>
        </pc:picChg>
        <pc:picChg chg="add del">
          <ac:chgData name="Rutvi Sutariya" userId="f3f6745517906ab2" providerId="LiveId" clId="{4FC18506-9F87-4592-8C49-E8BAF5BF7F14}" dt="2024-05-09T01:19:52.175" v="455" actId="26606"/>
          <ac:picMkLst>
            <pc:docMk/>
            <pc:sldMk cId="1648214109" sldId="277"/>
            <ac:picMk id="76" creationId="{8949AD42-25FD-4C3D-9EEE-B7FEC5809988}"/>
          </ac:picMkLst>
        </pc:picChg>
        <pc:picChg chg="add del">
          <ac:chgData name="Rutvi Sutariya" userId="f3f6745517906ab2" providerId="LiveId" clId="{4FC18506-9F87-4592-8C49-E8BAF5BF7F14}" dt="2024-05-09T01:19:52.175" v="455" actId="26606"/>
          <ac:picMkLst>
            <pc:docMk/>
            <pc:sldMk cId="1648214109" sldId="277"/>
            <ac:picMk id="77" creationId="{6AC7D913-60B7-4603-881B-831DA5D3A940}"/>
          </ac:picMkLst>
        </pc:picChg>
        <pc:picChg chg="add del">
          <ac:chgData name="Rutvi Sutariya" userId="f3f6745517906ab2" providerId="LiveId" clId="{4FC18506-9F87-4592-8C49-E8BAF5BF7F14}" dt="2024-05-09T01:19:52.175" v="455" actId="26606"/>
          <ac:picMkLst>
            <pc:docMk/>
            <pc:sldMk cId="1648214109" sldId="277"/>
            <ac:picMk id="82" creationId="{3BC6EBB2-9BDC-4075-BA6B-43A9FBF9C86C}"/>
          </ac:picMkLst>
        </pc:picChg>
        <pc:picChg chg="add del">
          <ac:chgData name="Rutvi Sutariya" userId="f3f6745517906ab2" providerId="LiveId" clId="{4FC18506-9F87-4592-8C49-E8BAF5BF7F14}" dt="2024-05-09T01:19:35.005" v="451" actId="26606"/>
          <ac:picMkLst>
            <pc:docMk/>
            <pc:sldMk cId="1648214109" sldId="277"/>
            <ac:picMk id="86" creationId="{91B28F63-CF00-448F-B141-FE33C33B1891}"/>
          </ac:picMkLst>
        </pc:picChg>
        <pc:picChg chg="add del">
          <ac:chgData name="Rutvi Sutariya" userId="f3f6745517906ab2" providerId="LiveId" clId="{4FC18506-9F87-4592-8C49-E8BAF5BF7F14}" dt="2024-05-09T01:19:35.005" v="451" actId="26606"/>
          <ac:picMkLst>
            <pc:docMk/>
            <pc:sldMk cId="1648214109" sldId="277"/>
            <ac:picMk id="87" creationId="{2AE609E2-8522-44E4-9077-980E5BCF3E14}"/>
          </ac:picMkLst>
        </pc:picChg>
        <pc:picChg chg="add del">
          <ac:chgData name="Rutvi Sutariya" userId="f3f6745517906ab2" providerId="LiveId" clId="{4FC18506-9F87-4592-8C49-E8BAF5BF7F14}" dt="2024-05-09T01:18:40.862" v="445" actId="26606"/>
          <ac:picMkLst>
            <pc:docMk/>
            <pc:sldMk cId="1648214109" sldId="277"/>
            <ac:picMk id="88" creationId="{91B28F63-CF00-448F-B141-FE33C33B1891}"/>
          </ac:picMkLst>
        </pc:picChg>
        <pc:picChg chg="add del">
          <ac:chgData name="Rutvi Sutariya" userId="f3f6745517906ab2" providerId="LiveId" clId="{4FC18506-9F87-4592-8C49-E8BAF5BF7F14}" dt="2024-05-09T01:18:23.002" v="443" actId="26606"/>
          <ac:picMkLst>
            <pc:docMk/>
            <pc:sldMk cId="1648214109" sldId="277"/>
            <ac:picMk id="89" creationId="{F1B8F9CB-890B-4CB8-B503-188A763E2FC1}"/>
          </ac:picMkLst>
        </pc:picChg>
        <pc:picChg chg="add del">
          <ac:chgData name="Rutvi Sutariya" userId="f3f6745517906ab2" providerId="LiveId" clId="{4FC18506-9F87-4592-8C49-E8BAF5BF7F14}" dt="2024-05-09T01:18:40.862" v="445" actId="26606"/>
          <ac:picMkLst>
            <pc:docMk/>
            <pc:sldMk cId="1648214109" sldId="277"/>
            <ac:picMk id="90" creationId="{2AE609E2-8522-44E4-9077-980E5BCF3E14}"/>
          </ac:picMkLst>
        </pc:picChg>
        <pc:picChg chg="add del">
          <ac:chgData name="Rutvi Sutariya" userId="f3f6745517906ab2" providerId="LiveId" clId="{4FC18506-9F87-4592-8C49-E8BAF5BF7F14}" dt="2024-05-09T01:18:23.002" v="443" actId="26606"/>
          <ac:picMkLst>
            <pc:docMk/>
            <pc:sldMk cId="1648214109" sldId="277"/>
            <ac:picMk id="91" creationId="{AA632AB4-3837-4FD0-8B62-0A18B573F46D}"/>
          </ac:picMkLst>
        </pc:picChg>
        <pc:picChg chg="add del">
          <ac:chgData name="Rutvi Sutariya" userId="f3f6745517906ab2" providerId="LiveId" clId="{4FC18506-9F87-4592-8C49-E8BAF5BF7F14}" dt="2024-05-09T01:18:40.862" v="445" actId="26606"/>
          <ac:picMkLst>
            <pc:docMk/>
            <pc:sldMk cId="1648214109" sldId="277"/>
            <ac:picMk id="94" creationId="{8949AD42-25FD-4C3D-9EEE-B7FEC5809988}"/>
          </ac:picMkLst>
        </pc:picChg>
        <pc:picChg chg="add del">
          <ac:chgData name="Rutvi Sutariya" userId="f3f6745517906ab2" providerId="LiveId" clId="{4FC18506-9F87-4592-8C49-E8BAF5BF7F14}" dt="2024-05-09T01:18:23.002" v="443" actId="26606"/>
          <ac:picMkLst>
            <pc:docMk/>
            <pc:sldMk cId="1648214109" sldId="277"/>
            <ac:picMk id="95" creationId="{9CD2319A-6FA9-4EFB-9EDF-7304467425E8}"/>
          </ac:picMkLst>
        </pc:picChg>
        <pc:picChg chg="add del">
          <ac:chgData name="Rutvi Sutariya" userId="f3f6745517906ab2" providerId="LiveId" clId="{4FC18506-9F87-4592-8C49-E8BAF5BF7F14}" dt="2024-05-09T01:18:40.862" v="445" actId="26606"/>
          <ac:picMkLst>
            <pc:docMk/>
            <pc:sldMk cId="1648214109" sldId="277"/>
            <ac:picMk id="96" creationId="{6AC7D913-60B7-4603-881B-831DA5D3A940}"/>
          </ac:picMkLst>
        </pc:picChg>
        <pc:picChg chg="add del">
          <ac:chgData name="Rutvi Sutariya" userId="f3f6745517906ab2" providerId="LiveId" clId="{4FC18506-9F87-4592-8C49-E8BAF5BF7F14}" dt="2024-05-09T01:18:23.002" v="443" actId="26606"/>
          <ac:picMkLst>
            <pc:docMk/>
            <pc:sldMk cId="1648214109" sldId="277"/>
            <ac:picMk id="97" creationId="{D1692A93-3514-4486-8B67-CCA4E0259BCB}"/>
          </ac:picMkLst>
        </pc:picChg>
        <pc:picChg chg="add del">
          <ac:chgData name="Rutvi Sutariya" userId="f3f6745517906ab2" providerId="LiveId" clId="{4FC18506-9F87-4592-8C49-E8BAF5BF7F14}" dt="2024-05-09T01:19:35.005" v="451" actId="26606"/>
          <ac:picMkLst>
            <pc:docMk/>
            <pc:sldMk cId="1648214109" sldId="277"/>
            <ac:picMk id="106" creationId="{8949AD42-25FD-4C3D-9EEE-B7FEC5809988}"/>
          </ac:picMkLst>
        </pc:picChg>
        <pc:picChg chg="add del">
          <ac:chgData name="Rutvi Sutariya" userId="f3f6745517906ab2" providerId="LiveId" clId="{4FC18506-9F87-4592-8C49-E8BAF5BF7F14}" dt="2024-05-09T01:19:35.005" v="451" actId="26606"/>
          <ac:picMkLst>
            <pc:docMk/>
            <pc:sldMk cId="1648214109" sldId="277"/>
            <ac:picMk id="108" creationId="{6AC7D913-60B7-4603-881B-831DA5D3A940}"/>
          </ac:picMkLst>
        </pc:picChg>
        <pc:picChg chg="add del">
          <ac:chgData name="Rutvi Sutariya" userId="f3f6745517906ab2" providerId="LiveId" clId="{4FC18506-9F87-4592-8C49-E8BAF5BF7F14}" dt="2024-05-09T01:18:44.135" v="447" actId="26606"/>
          <ac:picMkLst>
            <pc:docMk/>
            <pc:sldMk cId="1648214109" sldId="277"/>
            <ac:picMk id="111" creationId="{91B28F63-CF00-448F-B141-FE33C33B1891}"/>
          </ac:picMkLst>
        </pc:picChg>
        <pc:picChg chg="add del">
          <ac:chgData name="Rutvi Sutariya" userId="f3f6745517906ab2" providerId="LiveId" clId="{4FC18506-9F87-4592-8C49-E8BAF5BF7F14}" dt="2024-05-09T01:18:44.135" v="447" actId="26606"/>
          <ac:picMkLst>
            <pc:docMk/>
            <pc:sldMk cId="1648214109" sldId="277"/>
            <ac:picMk id="112" creationId="{2AE609E2-8522-44E4-9077-980E5BCF3E14}"/>
          </ac:picMkLst>
        </pc:picChg>
        <pc:picChg chg="add del">
          <ac:chgData name="Rutvi Sutariya" userId="f3f6745517906ab2" providerId="LiveId" clId="{4FC18506-9F87-4592-8C49-E8BAF5BF7F14}" dt="2024-05-09T01:18:44.135" v="447" actId="26606"/>
          <ac:picMkLst>
            <pc:docMk/>
            <pc:sldMk cId="1648214109" sldId="277"/>
            <ac:picMk id="114" creationId="{8949AD42-25FD-4C3D-9EEE-B7FEC5809988}"/>
          </ac:picMkLst>
        </pc:picChg>
        <pc:picChg chg="add del">
          <ac:chgData name="Rutvi Sutariya" userId="f3f6745517906ab2" providerId="LiveId" clId="{4FC18506-9F87-4592-8C49-E8BAF5BF7F14}" dt="2024-05-09T01:18:44.135" v="447" actId="26606"/>
          <ac:picMkLst>
            <pc:docMk/>
            <pc:sldMk cId="1648214109" sldId="277"/>
            <ac:picMk id="115" creationId="{6AC7D913-60B7-4603-881B-831DA5D3A940}"/>
          </ac:picMkLst>
        </pc:picChg>
        <pc:picChg chg="add del">
          <ac:chgData name="Rutvi Sutariya" userId="f3f6745517906ab2" providerId="LiveId" clId="{4FC18506-9F87-4592-8C49-E8BAF5BF7F14}" dt="2024-05-09T01:19:20.575" v="449" actId="26606"/>
          <ac:picMkLst>
            <pc:docMk/>
            <pc:sldMk cId="1648214109" sldId="277"/>
            <ac:picMk id="119" creationId="{F1B8F9CB-890B-4CB8-B503-188A763E2FC1}"/>
          </ac:picMkLst>
        </pc:picChg>
        <pc:picChg chg="add del">
          <ac:chgData name="Rutvi Sutariya" userId="f3f6745517906ab2" providerId="LiveId" clId="{4FC18506-9F87-4592-8C49-E8BAF5BF7F14}" dt="2024-05-09T01:19:20.575" v="449" actId="26606"/>
          <ac:picMkLst>
            <pc:docMk/>
            <pc:sldMk cId="1648214109" sldId="277"/>
            <ac:picMk id="120" creationId="{AA632AB4-3837-4FD0-8B62-0A18B573F46D}"/>
          </ac:picMkLst>
        </pc:picChg>
        <pc:picChg chg="add del">
          <ac:chgData name="Rutvi Sutariya" userId="f3f6745517906ab2" providerId="LiveId" clId="{4FC18506-9F87-4592-8C49-E8BAF5BF7F14}" dt="2024-05-09T01:19:20.575" v="449" actId="26606"/>
          <ac:picMkLst>
            <pc:docMk/>
            <pc:sldMk cId="1648214109" sldId="277"/>
            <ac:picMk id="122" creationId="{9CD2319A-6FA9-4EFB-9EDF-7304467425E8}"/>
          </ac:picMkLst>
        </pc:picChg>
        <pc:picChg chg="add del">
          <ac:chgData name="Rutvi Sutariya" userId="f3f6745517906ab2" providerId="LiveId" clId="{4FC18506-9F87-4592-8C49-E8BAF5BF7F14}" dt="2024-05-09T01:19:20.575" v="449" actId="26606"/>
          <ac:picMkLst>
            <pc:docMk/>
            <pc:sldMk cId="1648214109" sldId="277"/>
            <ac:picMk id="123" creationId="{D1692A93-3514-4486-8B67-CCA4E0259BCB}"/>
          </ac:picMkLst>
        </pc:picChg>
        <pc:picChg chg="add del">
          <ac:chgData name="Rutvi Sutariya" userId="f3f6745517906ab2" providerId="LiveId" clId="{4FC18506-9F87-4592-8C49-E8BAF5BF7F14}" dt="2024-05-09T01:19:38.799" v="453" actId="26606"/>
          <ac:picMkLst>
            <pc:docMk/>
            <pc:sldMk cId="1648214109" sldId="277"/>
            <ac:picMk id="132" creationId="{41B68C77-138E-4BF7-A276-BD0C78A4219F}"/>
          </ac:picMkLst>
        </pc:picChg>
        <pc:picChg chg="add del">
          <ac:chgData name="Rutvi Sutariya" userId="f3f6745517906ab2" providerId="LiveId" clId="{4FC18506-9F87-4592-8C49-E8BAF5BF7F14}" dt="2024-05-09T01:19:38.799" v="453" actId="26606"/>
          <ac:picMkLst>
            <pc:docMk/>
            <pc:sldMk cId="1648214109" sldId="277"/>
            <ac:picMk id="133" creationId="{7C268552-D473-46ED-B1B8-422042C4DEF1}"/>
          </ac:picMkLst>
        </pc:picChg>
        <pc:picChg chg="add del">
          <ac:chgData name="Rutvi Sutariya" userId="f3f6745517906ab2" providerId="LiveId" clId="{4FC18506-9F87-4592-8C49-E8BAF5BF7F14}" dt="2024-05-09T01:19:38.799" v="453" actId="26606"/>
          <ac:picMkLst>
            <pc:docMk/>
            <pc:sldMk cId="1648214109" sldId="277"/>
            <ac:picMk id="135" creationId="{B9238B3E-24AA-439A-B527-6C5DF6D72145}"/>
          </ac:picMkLst>
        </pc:picChg>
        <pc:picChg chg="add del">
          <ac:chgData name="Rutvi Sutariya" userId="f3f6745517906ab2" providerId="LiveId" clId="{4FC18506-9F87-4592-8C49-E8BAF5BF7F14}" dt="2024-05-09T01:19:38.799" v="453" actId="26606"/>
          <ac:picMkLst>
            <pc:docMk/>
            <pc:sldMk cId="1648214109" sldId="277"/>
            <ac:picMk id="136" creationId="{69F01145-BEA3-4CBF-AA21-10077B948CA8}"/>
          </ac:picMkLst>
        </pc:picChg>
        <pc:picChg chg="add del">
          <ac:chgData name="Rutvi Sutariya" userId="f3f6745517906ab2" providerId="LiveId" clId="{4FC18506-9F87-4592-8C49-E8BAF5BF7F14}" dt="2024-05-09T01:19:38.799" v="453" actId="26606"/>
          <ac:picMkLst>
            <pc:docMk/>
            <pc:sldMk cId="1648214109" sldId="277"/>
            <ac:picMk id="138" creationId="{6E1F8EDA-02D4-67FD-C98D-A5D24F4B754C}"/>
          </ac:picMkLst>
        </pc:picChg>
        <pc:picChg chg="add del">
          <ac:chgData name="Rutvi Sutariya" userId="f3f6745517906ab2" providerId="LiveId" clId="{4FC18506-9F87-4592-8C49-E8BAF5BF7F14}" dt="2024-05-09T01:19:52.175" v="455" actId="26606"/>
          <ac:picMkLst>
            <pc:docMk/>
            <pc:sldMk cId="1648214109" sldId="277"/>
            <ac:picMk id="140" creationId="{41B68C77-138E-4BF7-A276-BD0C78A4219F}"/>
          </ac:picMkLst>
        </pc:picChg>
        <pc:picChg chg="add del">
          <ac:chgData name="Rutvi Sutariya" userId="f3f6745517906ab2" providerId="LiveId" clId="{4FC18506-9F87-4592-8C49-E8BAF5BF7F14}" dt="2024-05-09T01:19:52.175" v="455" actId="26606"/>
          <ac:picMkLst>
            <pc:docMk/>
            <pc:sldMk cId="1648214109" sldId="277"/>
            <ac:picMk id="141" creationId="{7C268552-D473-46ED-B1B8-422042C4DEF1}"/>
          </ac:picMkLst>
        </pc:picChg>
        <pc:picChg chg="add del">
          <ac:chgData name="Rutvi Sutariya" userId="f3f6745517906ab2" providerId="LiveId" clId="{4FC18506-9F87-4592-8C49-E8BAF5BF7F14}" dt="2024-05-09T01:19:52.175" v="455" actId="26606"/>
          <ac:picMkLst>
            <pc:docMk/>
            <pc:sldMk cId="1648214109" sldId="277"/>
            <ac:picMk id="143" creationId="{B9238B3E-24AA-439A-B527-6C5DF6D72145}"/>
          </ac:picMkLst>
        </pc:picChg>
        <pc:picChg chg="add del">
          <ac:chgData name="Rutvi Sutariya" userId="f3f6745517906ab2" providerId="LiveId" clId="{4FC18506-9F87-4592-8C49-E8BAF5BF7F14}" dt="2024-05-09T01:19:52.175" v="455" actId="26606"/>
          <ac:picMkLst>
            <pc:docMk/>
            <pc:sldMk cId="1648214109" sldId="277"/>
            <ac:picMk id="144" creationId="{69F01145-BEA3-4CBF-AA21-10077B948CA8}"/>
          </ac:picMkLst>
        </pc:picChg>
        <pc:picChg chg="add del">
          <ac:chgData name="Rutvi Sutariya" userId="f3f6745517906ab2" providerId="LiveId" clId="{4FC18506-9F87-4592-8C49-E8BAF5BF7F14}" dt="2024-05-09T01:19:52.175" v="455" actId="26606"/>
          <ac:picMkLst>
            <pc:docMk/>
            <pc:sldMk cId="1648214109" sldId="277"/>
            <ac:picMk id="146" creationId="{45D83823-6638-4F67-49A7-E739A2C0ED25}"/>
          </ac:picMkLst>
        </pc:picChg>
        <pc:cxnChg chg="add del">
          <ac:chgData name="Rutvi Sutariya" userId="f3f6745517906ab2" providerId="LiveId" clId="{4FC18506-9F87-4592-8C49-E8BAF5BF7F14}" dt="2024-05-09T01:04:09.178" v="352" actId="26606"/>
          <ac:cxnSpMkLst>
            <pc:docMk/>
            <pc:sldMk cId="1648214109" sldId="277"/>
            <ac:cxnSpMk id="23" creationId="{179C4C8E-197B-4679-AE96-B5147F971C90}"/>
          </ac:cxnSpMkLst>
        </pc:cxnChg>
        <pc:cxnChg chg="add del">
          <ac:chgData name="Rutvi Sutariya" userId="f3f6745517906ab2" providerId="LiveId" clId="{4FC18506-9F87-4592-8C49-E8BAF5BF7F14}" dt="2024-05-09T01:19:52.175" v="455" actId="26606"/>
          <ac:cxnSpMkLst>
            <pc:docMk/>
            <pc:sldMk cId="1648214109" sldId="277"/>
            <ac:cxnSpMk id="81" creationId="{6B9695BD-ECF6-49CA-8877-8C493193C65D}"/>
          </ac:cxnSpMkLst>
        </pc:cxnChg>
      </pc:sldChg>
      <pc:sldChg chg="addSp delSp modSp new mod setBg setClrOvrMap">
        <pc:chgData name="Rutvi Sutariya" userId="f3f6745517906ab2" providerId="LiveId" clId="{4FC18506-9F87-4592-8C49-E8BAF5BF7F14}" dt="2024-05-09T02:24:07.658" v="1242" actId="113"/>
        <pc:sldMkLst>
          <pc:docMk/>
          <pc:sldMk cId="436443730" sldId="278"/>
        </pc:sldMkLst>
        <pc:spChg chg="mod">
          <ac:chgData name="Rutvi Sutariya" userId="f3f6745517906ab2" providerId="LiveId" clId="{4FC18506-9F87-4592-8C49-E8BAF5BF7F14}" dt="2024-05-09T02:24:07.658" v="1242" actId="113"/>
          <ac:spMkLst>
            <pc:docMk/>
            <pc:sldMk cId="436443730" sldId="278"/>
            <ac:spMk id="2" creationId="{AD506386-9B96-073B-58DE-016DBA33CCAA}"/>
          </ac:spMkLst>
        </pc:spChg>
        <pc:spChg chg="add mod">
          <ac:chgData name="Rutvi Sutariya" userId="f3f6745517906ab2" providerId="LiveId" clId="{4FC18506-9F87-4592-8C49-E8BAF5BF7F14}" dt="2024-05-09T01:21:08.946" v="458" actId="26606"/>
          <ac:spMkLst>
            <pc:docMk/>
            <pc:sldMk cId="436443730" sldId="278"/>
            <ac:spMk id="3" creationId="{841EC4E3-75E9-9595-FFDE-868C70FC0A3B}"/>
          </ac:spMkLst>
        </pc:spChg>
        <pc:spChg chg="add del mod">
          <ac:chgData name="Rutvi Sutariya" userId="f3f6745517906ab2" providerId="LiveId" clId="{4FC18506-9F87-4592-8C49-E8BAF5BF7F14}" dt="2024-05-09T01:10:41.977" v="384" actId="478"/>
          <ac:spMkLst>
            <pc:docMk/>
            <pc:sldMk cId="436443730" sldId="278"/>
            <ac:spMk id="4" creationId="{FD212EF1-63A9-7C68-82BD-C62B5AEC87D0}"/>
          </ac:spMkLst>
        </pc:spChg>
        <pc:spChg chg="add del">
          <ac:chgData name="Rutvi Sutariya" userId="f3f6745517906ab2" providerId="LiveId" clId="{4FC18506-9F87-4592-8C49-E8BAF5BF7F14}" dt="2024-05-09T01:20:33.247" v="456" actId="26606"/>
          <ac:spMkLst>
            <pc:docMk/>
            <pc:sldMk cId="436443730" sldId="278"/>
            <ac:spMk id="13" creationId="{989BE678-777B-482A-A616-FEDC47B162E5}"/>
          </ac:spMkLst>
        </pc:spChg>
        <pc:spChg chg="add del">
          <ac:chgData name="Rutvi Sutariya" userId="f3f6745517906ab2" providerId="LiveId" clId="{4FC18506-9F87-4592-8C49-E8BAF5BF7F14}" dt="2024-05-09T01:17:35.995" v="440" actId="26606"/>
          <ac:spMkLst>
            <pc:docMk/>
            <pc:sldMk cId="436443730" sldId="278"/>
            <ac:spMk id="14" creationId="{4AC0CD9D-7610-4620-93B4-798CCD9AB581}"/>
          </ac:spMkLst>
        </pc:spChg>
        <pc:spChg chg="add del">
          <ac:chgData name="Rutvi Sutariya" userId="f3f6745517906ab2" providerId="LiveId" clId="{4FC18506-9F87-4592-8C49-E8BAF5BF7F14}" dt="2024-05-09T01:20:33.247" v="456" actId="26606"/>
          <ac:spMkLst>
            <pc:docMk/>
            <pc:sldMk cId="436443730" sldId="278"/>
            <ac:spMk id="19" creationId="{D28BE0C3-2102-4820-B88B-A448B1840D14}"/>
          </ac:spMkLst>
        </pc:spChg>
        <pc:spChg chg="add del">
          <ac:chgData name="Rutvi Sutariya" userId="f3f6745517906ab2" providerId="LiveId" clId="{4FC18506-9F87-4592-8C49-E8BAF5BF7F14}" dt="2024-05-09T01:17:35.995" v="440" actId="26606"/>
          <ac:spMkLst>
            <pc:docMk/>
            <pc:sldMk cId="436443730" sldId="278"/>
            <ac:spMk id="20" creationId="{DE4D62F9-188E-4530-84C2-24BDEE4BEB82}"/>
          </ac:spMkLst>
        </pc:spChg>
        <pc:spChg chg="add del">
          <ac:chgData name="Rutvi Sutariya" userId="f3f6745517906ab2" providerId="LiveId" clId="{4FC18506-9F87-4592-8C49-E8BAF5BF7F14}" dt="2024-05-09T01:20:33.247" v="456" actId="26606"/>
          <ac:spMkLst>
            <pc:docMk/>
            <pc:sldMk cId="436443730" sldId="278"/>
            <ac:spMk id="21" creationId="{C8A3C342-1D03-412F-8DD3-BF519E8E0AE9}"/>
          </ac:spMkLst>
        </pc:spChg>
        <pc:spChg chg="add del">
          <ac:chgData name="Rutvi Sutariya" userId="f3f6745517906ab2" providerId="LiveId" clId="{4FC18506-9F87-4592-8C49-E8BAF5BF7F14}" dt="2024-05-09T01:17:35.995" v="440" actId="26606"/>
          <ac:spMkLst>
            <pc:docMk/>
            <pc:sldMk cId="436443730" sldId="278"/>
            <ac:spMk id="22" creationId="{C8A3C342-1D03-412F-8DD3-BF519E8E0AE9}"/>
          </ac:spMkLst>
        </pc:spChg>
        <pc:spChg chg="add del">
          <ac:chgData name="Rutvi Sutariya" userId="f3f6745517906ab2" providerId="LiveId" clId="{4FC18506-9F87-4592-8C49-E8BAF5BF7F14}" dt="2024-05-09T01:20:33.247" v="456" actId="26606"/>
          <ac:spMkLst>
            <pc:docMk/>
            <pc:sldMk cId="436443730" sldId="278"/>
            <ac:spMk id="23" creationId="{81CC9B02-E087-4350-AEBD-2C3CF001AF01}"/>
          </ac:spMkLst>
        </pc:spChg>
        <pc:spChg chg="add del">
          <ac:chgData name="Rutvi Sutariya" userId="f3f6745517906ab2" providerId="LiveId" clId="{4FC18506-9F87-4592-8C49-E8BAF5BF7F14}" dt="2024-05-09T01:17:35.995" v="440" actId="26606"/>
          <ac:spMkLst>
            <pc:docMk/>
            <pc:sldMk cId="436443730" sldId="278"/>
            <ac:spMk id="24" creationId="{81CC9B02-E087-4350-AEBD-2C3CF001AF01}"/>
          </ac:spMkLst>
        </pc:spChg>
        <pc:spChg chg="add del">
          <ac:chgData name="Rutvi Sutariya" userId="f3f6745517906ab2" providerId="LiveId" clId="{4FC18506-9F87-4592-8C49-E8BAF5BF7F14}" dt="2024-05-09T01:21:08.946" v="458" actId="26606"/>
          <ac:spMkLst>
            <pc:docMk/>
            <pc:sldMk cId="436443730" sldId="278"/>
            <ac:spMk id="25" creationId="{989BE678-777B-482A-A616-FEDC47B162E5}"/>
          </ac:spMkLst>
        </pc:spChg>
        <pc:spChg chg="add del">
          <ac:chgData name="Rutvi Sutariya" userId="f3f6745517906ab2" providerId="LiveId" clId="{4FC18506-9F87-4592-8C49-E8BAF5BF7F14}" dt="2024-05-09T01:17:35.995" v="440" actId="26606"/>
          <ac:spMkLst>
            <pc:docMk/>
            <pc:sldMk cId="436443730" sldId="278"/>
            <ac:spMk id="26" creationId="{AC3BF0FA-36FA-4CE9-840E-F7C3A8F168B5}"/>
          </ac:spMkLst>
        </pc:spChg>
        <pc:spChg chg="add del">
          <ac:chgData name="Rutvi Sutariya" userId="f3f6745517906ab2" providerId="LiveId" clId="{4FC18506-9F87-4592-8C49-E8BAF5BF7F14}" dt="2024-05-09T01:17:35.995" v="440" actId="26606"/>
          <ac:spMkLst>
            <pc:docMk/>
            <pc:sldMk cId="436443730" sldId="278"/>
            <ac:spMk id="28" creationId="{D6F18ACE-6E82-4ADC-8A2F-A1771B309B16}"/>
          </ac:spMkLst>
        </pc:spChg>
        <pc:spChg chg="add del">
          <ac:chgData name="Rutvi Sutariya" userId="f3f6745517906ab2" providerId="LiveId" clId="{4FC18506-9F87-4592-8C49-E8BAF5BF7F14}" dt="2024-05-09T01:21:08.946" v="458" actId="26606"/>
          <ac:spMkLst>
            <pc:docMk/>
            <pc:sldMk cId="436443730" sldId="278"/>
            <ac:spMk id="30" creationId="{D28BE0C3-2102-4820-B88B-A448B1840D14}"/>
          </ac:spMkLst>
        </pc:spChg>
        <pc:spChg chg="add del">
          <ac:chgData name="Rutvi Sutariya" userId="f3f6745517906ab2" providerId="LiveId" clId="{4FC18506-9F87-4592-8C49-E8BAF5BF7F14}" dt="2024-05-09T01:21:08.946" v="458" actId="26606"/>
          <ac:spMkLst>
            <pc:docMk/>
            <pc:sldMk cId="436443730" sldId="278"/>
            <ac:spMk id="32" creationId="{495DDCFA-D3DE-4CEB-8AFF-C6501187E430}"/>
          </ac:spMkLst>
        </pc:spChg>
        <pc:picChg chg="add del">
          <ac:chgData name="Rutvi Sutariya" userId="f3f6745517906ab2" providerId="LiveId" clId="{4FC18506-9F87-4592-8C49-E8BAF5BF7F14}" dt="2024-05-09T01:20:33.247" v="456" actId="26606"/>
          <ac:picMkLst>
            <pc:docMk/>
            <pc:sldMk cId="436443730" sldId="278"/>
            <ac:picMk id="5" creationId="{A4DA8B9A-005D-CB39-48F6-7DE457C80799}"/>
          </ac:picMkLst>
        </pc:picChg>
        <pc:picChg chg="add del">
          <ac:chgData name="Rutvi Sutariya" userId="f3f6745517906ab2" providerId="LiveId" clId="{4FC18506-9F87-4592-8C49-E8BAF5BF7F14}" dt="2024-05-09T01:21:08.946" v="458" actId="26606"/>
          <ac:picMkLst>
            <pc:docMk/>
            <pc:sldMk cId="436443730" sldId="278"/>
            <ac:picMk id="6" creationId="{DF19BAF3-7E20-4B9D-B544-BABAEEA1FA75}"/>
          </ac:picMkLst>
        </pc:picChg>
        <pc:picChg chg="add del">
          <ac:chgData name="Rutvi Sutariya" userId="f3f6745517906ab2" providerId="LiveId" clId="{4FC18506-9F87-4592-8C49-E8BAF5BF7F14}" dt="2024-05-09T01:17:35.995" v="440" actId="26606"/>
          <ac:picMkLst>
            <pc:docMk/>
            <pc:sldMk cId="436443730" sldId="278"/>
            <ac:picMk id="7" creationId="{91023CCB-0282-A78B-A679-B60189278255}"/>
          </ac:picMkLst>
        </pc:picChg>
        <pc:picChg chg="add del">
          <ac:chgData name="Rutvi Sutariya" userId="f3f6745517906ab2" providerId="LiveId" clId="{4FC18506-9F87-4592-8C49-E8BAF5BF7F14}" dt="2024-05-09T01:21:08.946" v="458" actId="26606"/>
          <ac:picMkLst>
            <pc:docMk/>
            <pc:sldMk cId="436443730" sldId="278"/>
            <ac:picMk id="8" creationId="{950648F4-ABCD-4DF0-8641-76CFB2354721}"/>
          </ac:picMkLst>
        </pc:picChg>
        <pc:picChg chg="add del">
          <ac:chgData name="Rutvi Sutariya" userId="f3f6745517906ab2" providerId="LiveId" clId="{4FC18506-9F87-4592-8C49-E8BAF5BF7F14}" dt="2024-05-09T01:20:33.247" v="456" actId="26606"/>
          <ac:picMkLst>
            <pc:docMk/>
            <pc:sldMk cId="436443730" sldId="278"/>
            <ac:picMk id="9" creationId="{DF19BAF3-7E20-4B9D-B544-BABAEEA1FA75}"/>
          </ac:picMkLst>
        </pc:picChg>
        <pc:picChg chg="add del">
          <ac:chgData name="Rutvi Sutariya" userId="f3f6745517906ab2" providerId="LiveId" clId="{4FC18506-9F87-4592-8C49-E8BAF5BF7F14}" dt="2024-05-09T01:17:35.995" v="440" actId="26606"/>
          <ac:picMkLst>
            <pc:docMk/>
            <pc:sldMk cId="436443730" sldId="278"/>
            <ac:picMk id="10" creationId="{41B68C77-138E-4BF7-A276-BD0C78A4219F}"/>
          </ac:picMkLst>
        </pc:picChg>
        <pc:picChg chg="add del">
          <ac:chgData name="Rutvi Sutariya" userId="f3f6745517906ab2" providerId="LiveId" clId="{4FC18506-9F87-4592-8C49-E8BAF5BF7F14}" dt="2024-05-09T01:20:33.247" v="456" actId="26606"/>
          <ac:picMkLst>
            <pc:docMk/>
            <pc:sldMk cId="436443730" sldId="278"/>
            <ac:picMk id="11" creationId="{950648F4-ABCD-4DF0-8641-76CFB2354721}"/>
          </ac:picMkLst>
        </pc:picChg>
        <pc:picChg chg="add del">
          <ac:chgData name="Rutvi Sutariya" userId="f3f6745517906ab2" providerId="LiveId" clId="{4FC18506-9F87-4592-8C49-E8BAF5BF7F14}" dt="2024-05-09T01:17:35.995" v="440" actId="26606"/>
          <ac:picMkLst>
            <pc:docMk/>
            <pc:sldMk cId="436443730" sldId="278"/>
            <ac:picMk id="12" creationId="{7C268552-D473-46ED-B1B8-422042C4DEF1}"/>
          </ac:picMkLst>
        </pc:picChg>
        <pc:picChg chg="add del">
          <ac:chgData name="Rutvi Sutariya" userId="f3f6745517906ab2" providerId="LiveId" clId="{4FC18506-9F87-4592-8C49-E8BAF5BF7F14}" dt="2024-05-09T01:20:33.247" v="456" actId="26606"/>
          <ac:picMkLst>
            <pc:docMk/>
            <pc:sldMk cId="436443730" sldId="278"/>
            <ac:picMk id="15" creationId="{CF1EB4BD-9C7E-4AA3-9681-C7EB0DA6250B}"/>
          </ac:picMkLst>
        </pc:picChg>
        <pc:picChg chg="add del">
          <ac:chgData name="Rutvi Sutariya" userId="f3f6745517906ab2" providerId="LiveId" clId="{4FC18506-9F87-4592-8C49-E8BAF5BF7F14}" dt="2024-05-09T01:17:35.995" v="440" actId="26606"/>
          <ac:picMkLst>
            <pc:docMk/>
            <pc:sldMk cId="436443730" sldId="278"/>
            <ac:picMk id="16" creationId="{B9238B3E-24AA-439A-B527-6C5DF6D72145}"/>
          </ac:picMkLst>
        </pc:picChg>
        <pc:picChg chg="add del">
          <ac:chgData name="Rutvi Sutariya" userId="f3f6745517906ab2" providerId="LiveId" clId="{4FC18506-9F87-4592-8C49-E8BAF5BF7F14}" dt="2024-05-09T01:20:33.247" v="456" actId="26606"/>
          <ac:picMkLst>
            <pc:docMk/>
            <pc:sldMk cId="436443730" sldId="278"/>
            <ac:picMk id="17" creationId="{94AAE3AA-3759-4D28-B0EF-575F25A5146C}"/>
          </ac:picMkLst>
        </pc:picChg>
        <pc:picChg chg="add del">
          <ac:chgData name="Rutvi Sutariya" userId="f3f6745517906ab2" providerId="LiveId" clId="{4FC18506-9F87-4592-8C49-E8BAF5BF7F14}" dt="2024-05-09T01:17:35.995" v="440" actId="26606"/>
          <ac:picMkLst>
            <pc:docMk/>
            <pc:sldMk cId="436443730" sldId="278"/>
            <ac:picMk id="18" creationId="{69F01145-BEA3-4CBF-AA21-10077B948CA8}"/>
          </ac:picMkLst>
        </pc:picChg>
        <pc:picChg chg="add del">
          <ac:chgData name="Rutvi Sutariya" userId="f3f6745517906ab2" providerId="LiveId" clId="{4FC18506-9F87-4592-8C49-E8BAF5BF7F14}" dt="2024-05-09T01:21:08.946" v="458" actId="26606"/>
          <ac:picMkLst>
            <pc:docMk/>
            <pc:sldMk cId="436443730" sldId="278"/>
            <ac:picMk id="27" creationId="{CF1EB4BD-9C7E-4AA3-9681-C7EB0DA6250B}"/>
          </ac:picMkLst>
        </pc:picChg>
        <pc:picChg chg="add del">
          <ac:chgData name="Rutvi Sutariya" userId="f3f6745517906ab2" providerId="LiveId" clId="{4FC18506-9F87-4592-8C49-E8BAF5BF7F14}" dt="2024-05-09T01:21:08.946" v="458" actId="26606"/>
          <ac:picMkLst>
            <pc:docMk/>
            <pc:sldMk cId="436443730" sldId="278"/>
            <ac:picMk id="29" creationId="{94AAE3AA-3759-4D28-B0EF-575F25A5146C}"/>
          </ac:picMkLst>
        </pc:picChg>
        <pc:picChg chg="add del">
          <ac:chgData name="Rutvi Sutariya" userId="f3f6745517906ab2" providerId="LiveId" clId="{4FC18506-9F87-4592-8C49-E8BAF5BF7F14}" dt="2024-05-09T01:21:08.946" v="458" actId="26606"/>
          <ac:picMkLst>
            <pc:docMk/>
            <pc:sldMk cId="436443730" sldId="278"/>
            <ac:picMk id="31" creationId="{F40C9734-A4D0-69AA-17D5-0C927AC105A7}"/>
          </ac:picMkLst>
        </pc:picChg>
      </pc:sldChg>
      <pc:sldChg chg="new del">
        <pc:chgData name="Rutvi Sutariya" userId="f3f6745517906ab2" providerId="LiveId" clId="{4FC18506-9F87-4592-8C49-E8BAF5BF7F14}" dt="2024-05-09T01:16:53.235" v="437" actId="47"/>
        <pc:sldMkLst>
          <pc:docMk/>
          <pc:sldMk cId="1793775129" sldId="279"/>
        </pc:sldMkLst>
      </pc:sldChg>
      <pc:sldChg chg="addSp delSp modSp new mod setBg setClrOvrMap">
        <pc:chgData name="Rutvi Sutariya" userId="f3f6745517906ab2" providerId="LiveId" clId="{4FC18506-9F87-4592-8C49-E8BAF5BF7F14}" dt="2024-05-09T02:24:01.629" v="1240" actId="113"/>
        <pc:sldMkLst>
          <pc:docMk/>
          <pc:sldMk cId="2043689839" sldId="279"/>
        </pc:sldMkLst>
        <pc:spChg chg="mod">
          <ac:chgData name="Rutvi Sutariya" userId="f3f6745517906ab2" providerId="LiveId" clId="{4FC18506-9F87-4592-8C49-E8BAF5BF7F14}" dt="2024-05-09T02:24:01.629" v="1240" actId="113"/>
          <ac:spMkLst>
            <pc:docMk/>
            <pc:sldMk cId="2043689839" sldId="279"/>
            <ac:spMk id="2" creationId="{731962DC-30C7-6119-D653-BEDE83442A23}"/>
          </ac:spMkLst>
        </pc:spChg>
        <pc:spChg chg="del">
          <ac:chgData name="Rutvi Sutariya" userId="f3f6745517906ab2" providerId="LiveId" clId="{4FC18506-9F87-4592-8C49-E8BAF5BF7F14}" dt="2024-05-09T01:22:32.784" v="469" actId="931"/>
          <ac:spMkLst>
            <pc:docMk/>
            <pc:sldMk cId="2043689839" sldId="279"/>
            <ac:spMk id="3" creationId="{E3F9B360-0C1A-2734-AED8-3553737352DA}"/>
          </ac:spMkLst>
        </pc:spChg>
        <pc:spChg chg="add del">
          <ac:chgData name="Rutvi Sutariya" userId="f3f6745517906ab2" providerId="LiveId" clId="{4FC18506-9F87-4592-8C49-E8BAF5BF7F14}" dt="2024-05-09T01:22:49.374" v="475" actId="26606"/>
          <ac:spMkLst>
            <pc:docMk/>
            <pc:sldMk cId="2043689839" sldId="279"/>
            <ac:spMk id="14" creationId="{4AC0CD9D-7610-4620-93B4-798CCD9AB581}"/>
          </ac:spMkLst>
        </pc:spChg>
        <pc:spChg chg="add del">
          <ac:chgData name="Rutvi Sutariya" userId="f3f6745517906ab2" providerId="LiveId" clId="{4FC18506-9F87-4592-8C49-E8BAF5BF7F14}" dt="2024-05-09T01:22:49.374" v="475" actId="26606"/>
          <ac:spMkLst>
            <pc:docMk/>
            <pc:sldMk cId="2043689839" sldId="279"/>
            <ac:spMk id="20" creationId="{DE4D62F9-188E-4530-84C2-24BDEE4BEB82}"/>
          </ac:spMkLst>
        </pc:spChg>
        <pc:spChg chg="add del">
          <ac:chgData name="Rutvi Sutariya" userId="f3f6745517906ab2" providerId="LiveId" clId="{4FC18506-9F87-4592-8C49-E8BAF5BF7F14}" dt="2024-05-09T01:22:49.374" v="475" actId="26606"/>
          <ac:spMkLst>
            <pc:docMk/>
            <pc:sldMk cId="2043689839" sldId="279"/>
            <ac:spMk id="22" creationId="{757B325C-3E35-45CF-9D07-3BCB281F3B9C}"/>
          </ac:spMkLst>
        </pc:spChg>
        <pc:spChg chg="add del">
          <ac:chgData name="Rutvi Sutariya" userId="f3f6745517906ab2" providerId="LiveId" clId="{4FC18506-9F87-4592-8C49-E8BAF5BF7F14}" dt="2024-05-09T01:22:49.374" v="475" actId="26606"/>
          <ac:spMkLst>
            <pc:docMk/>
            <pc:sldMk cId="2043689839" sldId="279"/>
            <ac:spMk id="24" creationId="{C24BEC42-AFF3-40D1-93A2-A27A42E1E23C}"/>
          </ac:spMkLst>
        </pc:spChg>
        <pc:spChg chg="add del">
          <ac:chgData name="Rutvi Sutariya" userId="f3f6745517906ab2" providerId="LiveId" clId="{4FC18506-9F87-4592-8C49-E8BAF5BF7F14}" dt="2024-05-09T01:22:49.374" v="475" actId="26606"/>
          <ac:spMkLst>
            <pc:docMk/>
            <pc:sldMk cId="2043689839" sldId="279"/>
            <ac:spMk id="26" creationId="{608F427C-1EC9-4280-9367-F2B3AA063E82}"/>
          </ac:spMkLst>
        </pc:spChg>
        <pc:spChg chg="add del">
          <ac:chgData name="Rutvi Sutariya" userId="f3f6745517906ab2" providerId="LiveId" clId="{4FC18506-9F87-4592-8C49-E8BAF5BF7F14}" dt="2024-05-09T01:22:49.374" v="475" actId="26606"/>
          <ac:spMkLst>
            <pc:docMk/>
            <pc:sldMk cId="2043689839" sldId="279"/>
            <ac:spMk id="28" creationId="{F98810A7-E114-447A-A7D6-69B27CFB5650}"/>
          </ac:spMkLst>
        </pc:spChg>
        <pc:spChg chg="add del">
          <ac:chgData name="Rutvi Sutariya" userId="f3f6745517906ab2" providerId="LiveId" clId="{4FC18506-9F87-4592-8C49-E8BAF5BF7F14}" dt="2024-05-09T01:23:21.932" v="480" actId="26606"/>
          <ac:spMkLst>
            <pc:docMk/>
            <pc:sldMk cId="2043689839" sldId="279"/>
            <ac:spMk id="32" creationId="{4AC0CD9D-7610-4620-93B4-798CCD9AB581}"/>
          </ac:spMkLst>
        </pc:spChg>
        <pc:spChg chg="add del">
          <ac:chgData name="Rutvi Sutariya" userId="f3f6745517906ab2" providerId="LiveId" clId="{4FC18506-9F87-4592-8C49-E8BAF5BF7F14}" dt="2024-05-09T01:23:21.932" v="480" actId="26606"/>
          <ac:spMkLst>
            <pc:docMk/>
            <pc:sldMk cId="2043689839" sldId="279"/>
            <ac:spMk id="35" creationId="{DE4D62F9-188E-4530-84C2-24BDEE4BEB82}"/>
          </ac:spMkLst>
        </pc:spChg>
        <pc:spChg chg="add del">
          <ac:chgData name="Rutvi Sutariya" userId="f3f6745517906ab2" providerId="LiveId" clId="{4FC18506-9F87-4592-8C49-E8BAF5BF7F14}" dt="2024-05-09T01:23:21.932" v="480" actId="26606"/>
          <ac:spMkLst>
            <pc:docMk/>
            <pc:sldMk cId="2043689839" sldId="279"/>
            <ac:spMk id="36" creationId="{D67CA421-FA2B-47ED-A101-F8BBEBB2976B}"/>
          </ac:spMkLst>
        </pc:spChg>
        <pc:spChg chg="add del">
          <ac:chgData name="Rutvi Sutariya" userId="f3f6745517906ab2" providerId="LiveId" clId="{4FC18506-9F87-4592-8C49-E8BAF5BF7F14}" dt="2024-05-09T01:23:21.932" v="480" actId="26606"/>
          <ac:spMkLst>
            <pc:docMk/>
            <pc:sldMk cId="2043689839" sldId="279"/>
            <ac:spMk id="37" creationId="{12425D82-CD5E-45A4-9542-70951E59F2D1}"/>
          </ac:spMkLst>
        </pc:spChg>
        <pc:spChg chg="add del">
          <ac:chgData name="Rutvi Sutariya" userId="f3f6745517906ab2" providerId="LiveId" clId="{4FC18506-9F87-4592-8C49-E8BAF5BF7F14}" dt="2024-05-09T01:23:21.932" v="480" actId="26606"/>
          <ac:spMkLst>
            <pc:docMk/>
            <pc:sldMk cId="2043689839" sldId="279"/>
            <ac:spMk id="38" creationId="{221DB897-A621-4D5F-AC81-91199AC4370E}"/>
          </ac:spMkLst>
        </pc:spChg>
        <pc:spChg chg="add mod">
          <ac:chgData name="Rutvi Sutariya" userId="f3f6745517906ab2" providerId="LiveId" clId="{4FC18506-9F87-4592-8C49-E8BAF5BF7F14}" dt="2024-05-09T01:28:28.304" v="621" actId="113"/>
          <ac:spMkLst>
            <pc:docMk/>
            <pc:sldMk cId="2043689839" sldId="279"/>
            <ac:spMk id="42" creationId="{1612A485-BADF-8FFE-23E6-7183F52F3BA5}"/>
          </ac:spMkLst>
        </pc:spChg>
        <pc:spChg chg="add del">
          <ac:chgData name="Rutvi Sutariya" userId="f3f6745517906ab2" providerId="LiveId" clId="{4FC18506-9F87-4592-8C49-E8BAF5BF7F14}" dt="2024-05-09T01:26:27.596" v="551" actId="26606"/>
          <ac:spMkLst>
            <pc:docMk/>
            <pc:sldMk cId="2043689839" sldId="279"/>
            <ac:spMk id="45" creationId="{49076D5E-68ED-4CD1-A04F-E7934EBFAAD9}"/>
          </ac:spMkLst>
        </pc:spChg>
        <pc:spChg chg="add del">
          <ac:chgData name="Rutvi Sutariya" userId="f3f6745517906ab2" providerId="LiveId" clId="{4FC18506-9F87-4592-8C49-E8BAF5BF7F14}" dt="2024-05-09T01:26:27.596" v="551" actId="26606"/>
          <ac:spMkLst>
            <pc:docMk/>
            <pc:sldMk cId="2043689839" sldId="279"/>
            <ac:spMk id="47" creationId="{21BE0A6B-EBF8-4301-B1AE-F6A1C4003E2A}"/>
          </ac:spMkLst>
        </pc:spChg>
        <pc:spChg chg="add del">
          <ac:chgData name="Rutvi Sutariya" userId="f3f6745517906ab2" providerId="LiveId" clId="{4FC18506-9F87-4592-8C49-E8BAF5BF7F14}" dt="2024-05-09T01:26:27.596" v="551" actId="26606"/>
          <ac:spMkLst>
            <pc:docMk/>
            <pc:sldMk cId="2043689839" sldId="279"/>
            <ac:spMk id="49" creationId="{03C06118-B3FE-4B51-80A1-B82C2E9FF970}"/>
          </ac:spMkLst>
        </pc:spChg>
        <pc:spChg chg="add del">
          <ac:chgData name="Rutvi Sutariya" userId="f3f6745517906ab2" providerId="LiveId" clId="{4FC18506-9F87-4592-8C49-E8BAF5BF7F14}" dt="2024-05-09T01:26:27.596" v="551" actId="26606"/>
          <ac:spMkLst>
            <pc:docMk/>
            <pc:sldMk cId="2043689839" sldId="279"/>
            <ac:spMk id="51" creationId="{172BE3F8-96D6-4535-9AE4-694DC4F5B13F}"/>
          </ac:spMkLst>
        </pc:spChg>
        <pc:spChg chg="add">
          <ac:chgData name="Rutvi Sutariya" userId="f3f6745517906ab2" providerId="LiveId" clId="{4FC18506-9F87-4592-8C49-E8BAF5BF7F14}" dt="2024-05-09T01:26:27.596" v="551" actId="26606"/>
          <ac:spMkLst>
            <pc:docMk/>
            <pc:sldMk cId="2043689839" sldId="279"/>
            <ac:spMk id="56" creationId="{61515115-95FB-41E0-86F3-8744438C09D0}"/>
          </ac:spMkLst>
        </pc:spChg>
        <pc:spChg chg="add">
          <ac:chgData name="Rutvi Sutariya" userId="f3f6745517906ab2" providerId="LiveId" clId="{4FC18506-9F87-4592-8C49-E8BAF5BF7F14}" dt="2024-05-09T01:26:27.596" v="551" actId="26606"/>
          <ac:spMkLst>
            <pc:docMk/>
            <pc:sldMk cId="2043689839" sldId="279"/>
            <ac:spMk id="58" creationId="{8222A33F-BE2D-4D69-92A0-5DF8B17BAACA}"/>
          </ac:spMkLst>
        </pc:spChg>
        <pc:spChg chg="add">
          <ac:chgData name="Rutvi Sutariya" userId="f3f6745517906ab2" providerId="LiveId" clId="{4FC18506-9F87-4592-8C49-E8BAF5BF7F14}" dt="2024-05-09T01:26:27.596" v="551" actId="26606"/>
          <ac:spMkLst>
            <pc:docMk/>
            <pc:sldMk cId="2043689839" sldId="279"/>
            <ac:spMk id="60" creationId="{CE1C74D0-9609-468A-9597-5D87C8A42B58}"/>
          </ac:spMkLst>
        </pc:spChg>
        <pc:spChg chg="add">
          <ac:chgData name="Rutvi Sutariya" userId="f3f6745517906ab2" providerId="LiveId" clId="{4FC18506-9F87-4592-8C49-E8BAF5BF7F14}" dt="2024-05-09T01:26:27.596" v="551" actId="26606"/>
          <ac:spMkLst>
            <pc:docMk/>
            <pc:sldMk cId="2043689839" sldId="279"/>
            <ac:spMk id="62" creationId="{C137128D-E594-4905-9F76-E385F0831D60}"/>
          </ac:spMkLst>
        </pc:spChg>
        <pc:graphicFrameChg chg="del">
          <ac:chgData name="Rutvi Sutariya" userId="f3f6745517906ab2" providerId="LiveId" clId="{4FC18506-9F87-4592-8C49-E8BAF5BF7F14}" dt="2024-05-09T02:23:59.390" v="1239" actId="478"/>
          <ac:graphicFrameMkLst>
            <pc:docMk/>
            <pc:sldMk cId="2043689839" sldId="279"/>
            <ac:graphicFrameMk id="3" creationId="{DF49F598-6D90-1AE4-C6B3-4F099BAD55E1}"/>
          </ac:graphicFrameMkLst>
        </pc:graphicFrameChg>
        <pc:graphicFrameChg chg="del">
          <ac:chgData name="Rutvi Sutariya" userId="f3f6745517906ab2" providerId="LiveId" clId="{4FC18506-9F87-4592-8C49-E8BAF5BF7F14}" dt="2024-05-09T02:23:56.458" v="1238" actId="478"/>
          <ac:graphicFrameMkLst>
            <pc:docMk/>
            <pc:sldMk cId="2043689839" sldId="279"/>
            <ac:graphicFrameMk id="4" creationId="{FB6BCF06-DBD3-571C-3F78-D7DC3A3A6758}"/>
          </ac:graphicFrameMkLst>
        </pc:graphicFrameChg>
        <pc:picChg chg="add mod">
          <ac:chgData name="Rutvi Sutariya" userId="f3f6745517906ab2" providerId="LiveId" clId="{4FC18506-9F87-4592-8C49-E8BAF5BF7F14}" dt="2024-05-09T01:26:27.596" v="551" actId="26606"/>
          <ac:picMkLst>
            <pc:docMk/>
            <pc:sldMk cId="2043689839" sldId="279"/>
            <ac:picMk id="5" creationId="{4F74D5B0-FBC1-A113-42A0-6ECB20D8417B}"/>
          </ac:picMkLst>
        </pc:picChg>
        <pc:picChg chg="add del">
          <ac:chgData name="Rutvi Sutariya" userId="f3f6745517906ab2" providerId="LiveId" clId="{4FC18506-9F87-4592-8C49-E8BAF5BF7F14}" dt="2024-05-09T01:22:49.374" v="475" actId="26606"/>
          <ac:picMkLst>
            <pc:docMk/>
            <pc:sldMk cId="2043689839" sldId="279"/>
            <ac:picMk id="10" creationId="{41B68C77-138E-4BF7-A276-BD0C78A4219F}"/>
          </ac:picMkLst>
        </pc:picChg>
        <pc:picChg chg="add del">
          <ac:chgData name="Rutvi Sutariya" userId="f3f6745517906ab2" providerId="LiveId" clId="{4FC18506-9F87-4592-8C49-E8BAF5BF7F14}" dt="2024-05-09T01:22:49.374" v="475" actId="26606"/>
          <ac:picMkLst>
            <pc:docMk/>
            <pc:sldMk cId="2043689839" sldId="279"/>
            <ac:picMk id="12" creationId="{7C268552-D473-46ED-B1B8-422042C4DEF1}"/>
          </ac:picMkLst>
        </pc:picChg>
        <pc:picChg chg="add del">
          <ac:chgData name="Rutvi Sutariya" userId="f3f6745517906ab2" providerId="LiveId" clId="{4FC18506-9F87-4592-8C49-E8BAF5BF7F14}" dt="2024-05-09T01:22:49.374" v="475" actId="26606"/>
          <ac:picMkLst>
            <pc:docMk/>
            <pc:sldMk cId="2043689839" sldId="279"/>
            <ac:picMk id="16" creationId="{B9238B3E-24AA-439A-B527-6C5DF6D72145}"/>
          </ac:picMkLst>
        </pc:picChg>
        <pc:picChg chg="add del">
          <ac:chgData name="Rutvi Sutariya" userId="f3f6745517906ab2" providerId="LiveId" clId="{4FC18506-9F87-4592-8C49-E8BAF5BF7F14}" dt="2024-05-09T01:22:49.374" v="475" actId="26606"/>
          <ac:picMkLst>
            <pc:docMk/>
            <pc:sldMk cId="2043689839" sldId="279"/>
            <ac:picMk id="18" creationId="{69F01145-BEA3-4CBF-AA21-10077B948CA8}"/>
          </ac:picMkLst>
        </pc:picChg>
        <pc:picChg chg="add del">
          <ac:chgData name="Rutvi Sutariya" userId="f3f6745517906ab2" providerId="LiveId" clId="{4FC18506-9F87-4592-8C49-E8BAF5BF7F14}" dt="2024-05-09T01:23:21.932" v="480" actId="26606"/>
          <ac:picMkLst>
            <pc:docMk/>
            <pc:sldMk cId="2043689839" sldId="279"/>
            <ac:picMk id="30" creationId="{41B68C77-138E-4BF7-A276-BD0C78A4219F}"/>
          </ac:picMkLst>
        </pc:picChg>
        <pc:picChg chg="add del">
          <ac:chgData name="Rutvi Sutariya" userId="f3f6745517906ab2" providerId="LiveId" clId="{4FC18506-9F87-4592-8C49-E8BAF5BF7F14}" dt="2024-05-09T01:23:21.932" v="480" actId="26606"/>
          <ac:picMkLst>
            <pc:docMk/>
            <pc:sldMk cId="2043689839" sldId="279"/>
            <ac:picMk id="31" creationId="{7C268552-D473-46ED-B1B8-422042C4DEF1}"/>
          </ac:picMkLst>
        </pc:picChg>
        <pc:picChg chg="add del">
          <ac:chgData name="Rutvi Sutariya" userId="f3f6745517906ab2" providerId="LiveId" clId="{4FC18506-9F87-4592-8C49-E8BAF5BF7F14}" dt="2024-05-09T01:23:21.932" v="480" actId="26606"/>
          <ac:picMkLst>
            <pc:docMk/>
            <pc:sldMk cId="2043689839" sldId="279"/>
            <ac:picMk id="33" creationId="{B9238B3E-24AA-439A-B527-6C5DF6D72145}"/>
          </ac:picMkLst>
        </pc:picChg>
        <pc:picChg chg="add del">
          <ac:chgData name="Rutvi Sutariya" userId="f3f6745517906ab2" providerId="LiveId" clId="{4FC18506-9F87-4592-8C49-E8BAF5BF7F14}" dt="2024-05-09T01:23:21.932" v="480" actId="26606"/>
          <ac:picMkLst>
            <pc:docMk/>
            <pc:sldMk cId="2043689839" sldId="279"/>
            <ac:picMk id="34" creationId="{69F01145-BEA3-4CBF-AA21-10077B948CA8}"/>
          </ac:picMkLst>
        </pc:picChg>
      </pc:sldChg>
      <pc:sldChg chg="addSp delSp modSp new mod">
        <pc:chgData name="Rutvi Sutariya" userId="f3f6745517906ab2" providerId="LiveId" clId="{4FC18506-9F87-4592-8C49-E8BAF5BF7F14}" dt="2024-05-09T02:23:46.093" v="1237" actId="113"/>
        <pc:sldMkLst>
          <pc:docMk/>
          <pc:sldMk cId="3925495294" sldId="280"/>
        </pc:sldMkLst>
        <pc:spChg chg="mod">
          <ac:chgData name="Rutvi Sutariya" userId="f3f6745517906ab2" providerId="LiveId" clId="{4FC18506-9F87-4592-8C49-E8BAF5BF7F14}" dt="2024-05-09T02:23:46.093" v="1237" actId="113"/>
          <ac:spMkLst>
            <pc:docMk/>
            <pc:sldMk cId="3925495294" sldId="280"/>
            <ac:spMk id="2" creationId="{71023D25-E07D-0E46-582F-224597BA611F}"/>
          </ac:spMkLst>
        </pc:spChg>
        <pc:spChg chg="mod">
          <ac:chgData name="Rutvi Sutariya" userId="f3f6745517906ab2" providerId="LiveId" clId="{4FC18506-9F87-4592-8C49-E8BAF5BF7F14}" dt="2024-05-09T01:35:48.047" v="765" actId="113"/>
          <ac:spMkLst>
            <pc:docMk/>
            <pc:sldMk cId="3925495294" sldId="280"/>
            <ac:spMk id="3" creationId="{09FCCBB8-1867-14FE-12A1-31AE2A1DB9F4}"/>
          </ac:spMkLst>
        </pc:spChg>
        <pc:spChg chg="add del mod">
          <ac:chgData name="Rutvi Sutariya" userId="f3f6745517906ab2" providerId="LiveId" clId="{4FC18506-9F87-4592-8C49-E8BAF5BF7F14}" dt="2024-05-09T01:35:05.985" v="756" actId="478"/>
          <ac:spMkLst>
            <pc:docMk/>
            <pc:sldMk cId="3925495294" sldId="280"/>
            <ac:spMk id="4" creationId="{B8192097-E770-282F-0625-C03E52C6CEA2}"/>
          </ac:spMkLst>
        </pc:spChg>
        <pc:spChg chg="add mod">
          <ac:chgData name="Rutvi Sutariya" userId="f3f6745517906ab2" providerId="LiveId" clId="{4FC18506-9F87-4592-8C49-E8BAF5BF7F14}" dt="2024-05-09T01:35:53.236" v="767" actId="113"/>
          <ac:spMkLst>
            <pc:docMk/>
            <pc:sldMk cId="3925495294" sldId="280"/>
            <ac:spMk id="5" creationId="{7C563FDA-1733-41E2-903F-693E92135116}"/>
          </ac:spMkLst>
        </pc:spChg>
      </pc:sldChg>
      <pc:sldChg chg="modSp new mod">
        <pc:chgData name="Rutvi Sutariya" userId="f3f6745517906ab2" providerId="LiveId" clId="{4FC18506-9F87-4592-8C49-E8BAF5BF7F14}" dt="2024-05-09T02:24:24.513" v="1243" actId="113"/>
        <pc:sldMkLst>
          <pc:docMk/>
          <pc:sldMk cId="1308969705" sldId="281"/>
        </pc:sldMkLst>
        <pc:spChg chg="mod">
          <ac:chgData name="Rutvi Sutariya" userId="f3f6745517906ab2" providerId="LiveId" clId="{4FC18506-9F87-4592-8C49-E8BAF5BF7F14}" dt="2024-05-09T02:24:24.513" v="1243" actId="113"/>
          <ac:spMkLst>
            <pc:docMk/>
            <pc:sldMk cId="1308969705" sldId="281"/>
            <ac:spMk id="2" creationId="{E62412EA-E175-7F6E-0421-21CF96A9A573}"/>
          </ac:spMkLst>
        </pc:spChg>
        <pc:spChg chg="mod">
          <ac:chgData name="Rutvi Sutariya" userId="f3f6745517906ab2" providerId="LiveId" clId="{4FC18506-9F87-4592-8C49-E8BAF5BF7F14}" dt="2024-05-09T02:01:17.237" v="1160" actId="20577"/>
          <ac:spMkLst>
            <pc:docMk/>
            <pc:sldMk cId="1308969705" sldId="281"/>
            <ac:spMk id="3" creationId="{E4A56A4F-362C-4A3C-C49C-AEDF3C757A93}"/>
          </ac:spMkLst>
        </pc:spChg>
      </pc:sldChg>
      <pc:sldChg chg="modSp new del mod">
        <pc:chgData name="Rutvi Sutariya" userId="f3f6745517906ab2" providerId="LiveId" clId="{4FC18506-9F87-4592-8C49-E8BAF5BF7F14}" dt="2024-05-09T02:02:31.215" v="1184" actId="47"/>
        <pc:sldMkLst>
          <pc:docMk/>
          <pc:sldMk cId="4217915157" sldId="282"/>
        </pc:sldMkLst>
        <pc:spChg chg="mod">
          <ac:chgData name="Rutvi Sutariya" userId="f3f6745517906ab2" providerId="LiveId" clId="{4FC18506-9F87-4592-8C49-E8BAF5BF7F14}" dt="2024-05-09T02:02:19.520" v="1182" actId="1076"/>
          <ac:spMkLst>
            <pc:docMk/>
            <pc:sldMk cId="4217915157" sldId="282"/>
            <ac:spMk id="2" creationId="{5A1EC2CD-A847-A911-5489-1DE2E51C0DEC}"/>
          </ac:spMkLst>
        </pc:spChg>
      </pc:sldChg>
      <pc:sldChg chg="modSp add mod">
        <pc:chgData name="Rutvi Sutariya" userId="f3f6745517906ab2" providerId="LiveId" clId="{4FC18506-9F87-4592-8C49-E8BAF5BF7F14}" dt="2024-05-09T02:24:28.349" v="1244" actId="113"/>
        <pc:sldMkLst>
          <pc:docMk/>
          <pc:sldMk cId="1994536109" sldId="283"/>
        </pc:sldMkLst>
        <pc:spChg chg="mod">
          <ac:chgData name="Rutvi Sutariya" userId="f3f6745517906ab2" providerId="LiveId" clId="{4FC18506-9F87-4592-8C49-E8BAF5BF7F14}" dt="2024-05-09T02:24:28.349" v="1244" actId="113"/>
          <ac:spMkLst>
            <pc:docMk/>
            <pc:sldMk cId="1994536109" sldId="283"/>
            <ac:spMk id="2" creationId="{E62412EA-E175-7F6E-0421-21CF96A9A573}"/>
          </ac:spMkLst>
        </pc:spChg>
        <pc:spChg chg="mod">
          <ac:chgData name="Rutvi Sutariya" userId="f3f6745517906ab2" providerId="LiveId" clId="{4FC18506-9F87-4592-8C49-E8BAF5BF7F14}" dt="2024-05-09T02:07:41.586" v="1216" actId="14100"/>
          <ac:spMkLst>
            <pc:docMk/>
            <pc:sldMk cId="1994536109" sldId="283"/>
            <ac:spMk id="3" creationId="{E4A56A4F-362C-4A3C-C49C-AEDF3C757A93}"/>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svg"/><Relationship Id="rId1" Type="http://schemas.openxmlformats.org/officeDocument/2006/relationships/image" Target="../media/image21.png"/><Relationship Id="rId4" Type="http://schemas.openxmlformats.org/officeDocument/2006/relationships/image" Target="../media/image27.svg"/></Relationships>
</file>

<file path=ppt/diagrams/_rels/data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27.svg"/></Relationships>
</file>

<file path=ppt/diagrams/_rels/data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svg"/><Relationship Id="rId1" Type="http://schemas.openxmlformats.org/officeDocument/2006/relationships/image" Target="../media/image21.png"/><Relationship Id="rId4" Type="http://schemas.openxmlformats.org/officeDocument/2006/relationships/image" Target="../media/image2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2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2922F0-66AA-42C9-A7D9-6AF1C3ECB6A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825C7300-F06A-4425-B1A0-CD7546B28DBC}">
      <dgm:prSet/>
      <dgm:spPr/>
      <dgm:t>
        <a:bodyPr/>
        <a:lstStyle/>
        <a:p>
          <a:pPr>
            <a:lnSpc>
              <a:spcPct val="100000"/>
            </a:lnSpc>
          </a:pPr>
          <a:r>
            <a:rPr lang="en-US" dirty="0"/>
            <a:t>In this code, the K-Nearest Neighbors (KNN) algorithm is used for instance-based classification, making predictions by voting based on the k most similar instances and evaluating its effectiveness through accuracy and other performance metrics.</a:t>
          </a:r>
        </a:p>
      </dgm:t>
    </dgm:pt>
    <dgm:pt modelId="{E709B11A-9BE4-49C8-B51C-31A8E6409F89}" type="parTrans" cxnId="{0B5817D1-7CC2-4B2D-AF19-676CC27CF458}">
      <dgm:prSet/>
      <dgm:spPr/>
      <dgm:t>
        <a:bodyPr/>
        <a:lstStyle/>
        <a:p>
          <a:endParaRPr lang="en-US"/>
        </a:p>
      </dgm:t>
    </dgm:pt>
    <dgm:pt modelId="{FC25B37C-4D91-4A42-977F-6D489A393340}" type="sibTrans" cxnId="{0B5817D1-7CC2-4B2D-AF19-676CC27CF458}">
      <dgm:prSet/>
      <dgm:spPr/>
      <dgm:t>
        <a:bodyPr/>
        <a:lstStyle/>
        <a:p>
          <a:endParaRPr lang="en-US"/>
        </a:p>
      </dgm:t>
    </dgm:pt>
    <dgm:pt modelId="{709B30D9-9D15-4854-8316-C31ED8931737}">
      <dgm:prSet/>
      <dgm:spPr/>
      <dgm:t>
        <a:bodyPr/>
        <a:lstStyle/>
        <a:p>
          <a:pPr>
            <a:lnSpc>
              <a:spcPct val="100000"/>
            </a:lnSpc>
          </a:pPr>
          <a:r>
            <a:rPr lang="en-US" dirty="0"/>
            <a:t>The Accuracy that we gained from this model is :-</a:t>
          </a:r>
        </a:p>
      </dgm:t>
    </dgm:pt>
    <dgm:pt modelId="{BA63D2D6-B5C1-4BEA-9486-80775986D233}" type="parTrans" cxnId="{252A864B-10E5-4D9E-A485-F4556AD66B2D}">
      <dgm:prSet/>
      <dgm:spPr/>
      <dgm:t>
        <a:bodyPr/>
        <a:lstStyle/>
        <a:p>
          <a:endParaRPr lang="en-US"/>
        </a:p>
      </dgm:t>
    </dgm:pt>
    <dgm:pt modelId="{C3231F05-01D4-474D-90A7-D16FA7F3CA56}" type="sibTrans" cxnId="{252A864B-10E5-4D9E-A485-F4556AD66B2D}">
      <dgm:prSet/>
      <dgm:spPr/>
      <dgm:t>
        <a:bodyPr/>
        <a:lstStyle/>
        <a:p>
          <a:endParaRPr lang="en-US"/>
        </a:p>
      </dgm:t>
    </dgm:pt>
    <dgm:pt modelId="{4C2176D2-B97F-4606-B70F-3446D3EB0EF8}" type="pres">
      <dgm:prSet presAssocID="{602922F0-66AA-42C9-A7D9-6AF1C3ECB6A8}" presName="root" presStyleCnt="0">
        <dgm:presLayoutVars>
          <dgm:dir/>
          <dgm:resizeHandles val="exact"/>
        </dgm:presLayoutVars>
      </dgm:prSet>
      <dgm:spPr/>
    </dgm:pt>
    <dgm:pt modelId="{9CCAEA56-A8CF-419A-B366-2E57A38F2AAB}" type="pres">
      <dgm:prSet presAssocID="{825C7300-F06A-4425-B1A0-CD7546B28DBC}" presName="compNode" presStyleCnt="0"/>
      <dgm:spPr/>
    </dgm:pt>
    <dgm:pt modelId="{96B93AEB-2DB3-4121-A49F-1C987D29811B}" type="pres">
      <dgm:prSet presAssocID="{825C7300-F06A-4425-B1A0-CD7546B28DB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grammer"/>
        </a:ext>
      </dgm:extLst>
    </dgm:pt>
    <dgm:pt modelId="{15ED9636-F299-4543-9181-0957E3216A80}" type="pres">
      <dgm:prSet presAssocID="{825C7300-F06A-4425-B1A0-CD7546B28DBC}" presName="spaceRect" presStyleCnt="0"/>
      <dgm:spPr/>
    </dgm:pt>
    <dgm:pt modelId="{4B02E50E-805C-4B1D-9004-A9B653F0867D}" type="pres">
      <dgm:prSet presAssocID="{825C7300-F06A-4425-B1A0-CD7546B28DBC}" presName="textRect" presStyleLbl="revTx" presStyleIdx="0" presStyleCnt="2">
        <dgm:presLayoutVars>
          <dgm:chMax val="1"/>
          <dgm:chPref val="1"/>
        </dgm:presLayoutVars>
      </dgm:prSet>
      <dgm:spPr/>
    </dgm:pt>
    <dgm:pt modelId="{EE864B46-2851-4C98-9A06-244C5A7F656C}" type="pres">
      <dgm:prSet presAssocID="{FC25B37C-4D91-4A42-977F-6D489A393340}" presName="sibTrans" presStyleCnt="0"/>
      <dgm:spPr/>
    </dgm:pt>
    <dgm:pt modelId="{2338A873-3987-4775-9E73-5F1B29785FA6}" type="pres">
      <dgm:prSet presAssocID="{709B30D9-9D15-4854-8316-C31ED8931737}" presName="compNode" presStyleCnt="0"/>
      <dgm:spPr/>
    </dgm:pt>
    <dgm:pt modelId="{FDFFF8F2-353D-4F62-AF31-05092DB12F80}" type="pres">
      <dgm:prSet presAssocID="{709B30D9-9D15-4854-8316-C31ED893173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97BB83DC-82EE-4433-9666-1A401E74AC79}" type="pres">
      <dgm:prSet presAssocID="{709B30D9-9D15-4854-8316-C31ED8931737}" presName="spaceRect" presStyleCnt="0"/>
      <dgm:spPr/>
    </dgm:pt>
    <dgm:pt modelId="{BDD93FC6-FBB8-40B9-8815-415FF238E1F4}" type="pres">
      <dgm:prSet presAssocID="{709B30D9-9D15-4854-8316-C31ED8931737}" presName="textRect" presStyleLbl="revTx" presStyleIdx="1" presStyleCnt="2">
        <dgm:presLayoutVars>
          <dgm:chMax val="1"/>
          <dgm:chPref val="1"/>
        </dgm:presLayoutVars>
      </dgm:prSet>
      <dgm:spPr/>
    </dgm:pt>
  </dgm:ptLst>
  <dgm:cxnLst>
    <dgm:cxn modelId="{DD81B541-CB0B-4529-A813-4E5B12BA982F}" type="presOf" srcId="{602922F0-66AA-42C9-A7D9-6AF1C3ECB6A8}" destId="{4C2176D2-B97F-4606-B70F-3446D3EB0EF8}" srcOrd="0" destOrd="0" presId="urn:microsoft.com/office/officeart/2018/2/layout/IconLabelList"/>
    <dgm:cxn modelId="{C5138145-7F5A-45FC-950A-A396579F98A1}" type="presOf" srcId="{709B30D9-9D15-4854-8316-C31ED8931737}" destId="{BDD93FC6-FBB8-40B9-8815-415FF238E1F4}" srcOrd="0" destOrd="0" presId="urn:microsoft.com/office/officeart/2018/2/layout/IconLabelList"/>
    <dgm:cxn modelId="{252A864B-10E5-4D9E-A485-F4556AD66B2D}" srcId="{602922F0-66AA-42C9-A7D9-6AF1C3ECB6A8}" destId="{709B30D9-9D15-4854-8316-C31ED8931737}" srcOrd="1" destOrd="0" parTransId="{BA63D2D6-B5C1-4BEA-9486-80775986D233}" sibTransId="{C3231F05-01D4-474D-90A7-D16FA7F3CA56}"/>
    <dgm:cxn modelId="{B3D45474-37D7-41FF-940E-C88FA6655CF8}" type="presOf" srcId="{825C7300-F06A-4425-B1A0-CD7546B28DBC}" destId="{4B02E50E-805C-4B1D-9004-A9B653F0867D}" srcOrd="0" destOrd="0" presId="urn:microsoft.com/office/officeart/2018/2/layout/IconLabelList"/>
    <dgm:cxn modelId="{0B5817D1-7CC2-4B2D-AF19-676CC27CF458}" srcId="{602922F0-66AA-42C9-A7D9-6AF1C3ECB6A8}" destId="{825C7300-F06A-4425-B1A0-CD7546B28DBC}" srcOrd="0" destOrd="0" parTransId="{E709B11A-9BE4-49C8-B51C-31A8E6409F89}" sibTransId="{FC25B37C-4D91-4A42-977F-6D489A393340}"/>
    <dgm:cxn modelId="{94EE8841-C1F2-442B-A952-8D5941D8446C}" type="presParOf" srcId="{4C2176D2-B97F-4606-B70F-3446D3EB0EF8}" destId="{9CCAEA56-A8CF-419A-B366-2E57A38F2AAB}" srcOrd="0" destOrd="0" presId="urn:microsoft.com/office/officeart/2018/2/layout/IconLabelList"/>
    <dgm:cxn modelId="{2C8455B6-988E-4DB2-9733-D936D87618EA}" type="presParOf" srcId="{9CCAEA56-A8CF-419A-B366-2E57A38F2AAB}" destId="{96B93AEB-2DB3-4121-A49F-1C987D29811B}" srcOrd="0" destOrd="0" presId="urn:microsoft.com/office/officeart/2018/2/layout/IconLabelList"/>
    <dgm:cxn modelId="{B5AC8855-7D44-414C-918C-5DF256B7542A}" type="presParOf" srcId="{9CCAEA56-A8CF-419A-B366-2E57A38F2AAB}" destId="{15ED9636-F299-4543-9181-0957E3216A80}" srcOrd="1" destOrd="0" presId="urn:microsoft.com/office/officeart/2018/2/layout/IconLabelList"/>
    <dgm:cxn modelId="{BA66E50B-147A-456F-83F4-0B875B920BF3}" type="presParOf" srcId="{9CCAEA56-A8CF-419A-B366-2E57A38F2AAB}" destId="{4B02E50E-805C-4B1D-9004-A9B653F0867D}" srcOrd="2" destOrd="0" presId="urn:microsoft.com/office/officeart/2018/2/layout/IconLabelList"/>
    <dgm:cxn modelId="{6A245241-E6A5-4A7E-A019-BF4F2F132FC4}" type="presParOf" srcId="{4C2176D2-B97F-4606-B70F-3446D3EB0EF8}" destId="{EE864B46-2851-4C98-9A06-244C5A7F656C}" srcOrd="1" destOrd="0" presId="urn:microsoft.com/office/officeart/2018/2/layout/IconLabelList"/>
    <dgm:cxn modelId="{1292E975-9C46-4CC2-B06E-88A06B3A83A0}" type="presParOf" srcId="{4C2176D2-B97F-4606-B70F-3446D3EB0EF8}" destId="{2338A873-3987-4775-9E73-5F1B29785FA6}" srcOrd="2" destOrd="0" presId="urn:microsoft.com/office/officeart/2018/2/layout/IconLabelList"/>
    <dgm:cxn modelId="{1862195D-50C9-43D9-AD09-961D5FE3E9A2}" type="presParOf" srcId="{2338A873-3987-4775-9E73-5F1B29785FA6}" destId="{FDFFF8F2-353D-4F62-AF31-05092DB12F80}" srcOrd="0" destOrd="0" presId="urn:microsoft.com/office/officeart/2018/2/layout/IconLabelList"/>
    <dgm:cxn modelId="{24E2A0C6-3CD2-4478-8232-A54F90B84D41}" type="presParOf" srcId="{2338A873-3987-4775-9E73-5F1B29785FA6}" destId="{97BB83DC-82EE-4433-9666-1A401E74AC79}" srcOrd="1" destOrd="0" presId="urn:microsoft.com/office/officeart/2018/2/layout/IconLabelList"/>
    <dgm:cxn modelId="{413E8986-BEEE-484F-A184-962EE4E01675}" type="presParOf" srcId="{2338A873-3987-4775-9E73-5F1B29785FA6}" destId="{BDD93FC6-FBB8-40B9-8815-415FF238E1F4}"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624ED2-9CE1-441B-8CF4-7FB5396247B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E71DA70-3A81-4EFE-B9A2-52D85913E1DA}">
      <dgm:prSet/>
      <dgm:spPr/>
      <dgm:t>
        <a:bodyPr/>
        <a:lstStyle/>
        <a:p>
          <a:pPr algn="l">
            <a:lnSpc>
              <a:spcPct val="100000"/>
            </a:lnSpc>
          </a:pPr>
          <a:r>
            <a:rPr lang="en-US" dirty="0"/>
            <a:t>In this code, the Gaussian Naive Bayes algorithm is employed as a probabilistic classifier to predict outcomes based on Bayes' theorem, with an evaluation of its accuracy and other performance metrics.</a:t>
          </a:r>
        </a:p>
      </dgm:t>
    </dgm:pt>
    <dgm:pt modelId="{B9FC5B99-532F-441C-B249-61E7A2E5D5F8}" type="parTrans" cxnId="{449DE104-F0FB-4A40-AF7F-6514877EA88F}">
      <dgm:prSet/>
      <dgm:spPr/>
      <dgm:t>
        <a:bodyPr/>
        <a:lstStyle/>
        <a:p>
          <a:endParaRPr lang="en-US"/>
        </a:p>
      </dgm:t>
    </dgm:pt>
    <dgm:pt modelId="{9BDF667B-ED2B-4677-B4F1-D13A1AA81771}" type="sibTrans" cxnId="{449DE104-F0FB-4A40-AF7F-6514877EA88F}">
      <dgm:prSet/>
      <dgm:spPr/>
      <dgm:t>
        <a:bodyPr/>
        <a:lstStyle/>
        <a:p>
          <a:endParaRPr lang="en-US"/>
        </a:p>
      </dgm:t>
    </dgm:pt>
    <dgm:pt modelId="{98C701AE-F7A0-4479-86F2-37F5828E2FC8}">
      <dgm:prSet/>
      <dgm:spPr/>
      <dgm:t>
        <a:bodyPr/>
        <a:lstStyle/>
        <a:p>
          <a:pPr>
            <a:lnSpc>
              <a:spcPct val="100000"/>
            </a:lnSpc>
          </a:pPr>
          <a:r>
            <a:rPr lang="en-US"/>
            <a:t>The Accuracy that we gained from this model is :-</a:t>
          </a:r>
        </a:p>
      </dgm:t>
    </dgm:pt>
    <dgm:pt modelId="{46A826D6-013E-4F60-81A5-74181CB0018F}" type="parTrans" cxnId="{606EA916-8676-40DE-876A-F15EF84F151C}">
      <dgm:prSet/>
      <dgm:spPr/>
      <dgm:t>
        <a:bodyPr/>
        <a:lstStyle/>
        <a:p>
          <a:endParaRPr lang="en-US"/>
        </a:p>
      </dgm:t>
    </dgm:pt>
    <dgm:pt modelId="{340DF2EB-9A22-43D7-9A36-2B6DE3806509}" type="sibTrans" cxnId="{606EA916-8676-40DE-876A-F15EF84F151C}">
      <dgm:prSet/>
      <dgm:spPr/>
      <dgm:t>
        <a:bodyPr/>
        <a:lstStyle/>
        <a:p>
          <a:endParaRPr lang="en-US"/>
        </a:p>
      </dgm:t>
    </dgm:pt>
    <dgm:pt modelId="{DD0A9892-D52B-4F9C-9145-D3FE44448FD6}" type="pres">
      <dgm:prSet presAssocID="{B6624ED2-9CE1-441B-8CF4-7FB5396247B0}" presName="root" presStyleCnt="0">
        <dgm:presLayoutVars>
          <dgm:dir/>
          <dgm:resizeHandles val="exact"/>
        </dgm:presLayoutVars>
      </dgm:prSet>
      <dgm:spPr/>
    </dgm:pt>
    <dgm:pt modelId="{28AEF39B-13EE-4F7D-947D-0B74B531780E}" type="pres">
      <dgm:prSet presAssocID="{3E71DA70-3A81-4EFE-B9A2-52D85913E1DA}" presName="compNode" presStyleCnt="0"/>
      <dgm:spPr/>
    </dgm:pt>
    <dgm:pt modelId="{B9C2D81B-08B2-43EE-A5A0-7C0389DA24F7}" type="pres">
      <dgm:prSet presAssocID="{3E71DA70-3A81-4EFE-B9A2-52D85913E1D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5C274260-48B4-4859-B6B1-A88A0F2DDAE7}" type="pres">
      <dgm:prSet presAssocID="{3E71DA70-3A81-4EFE-B9A2-52D85913E1DA}" presName="spaceRect" presStyleCnt="0"/>
      <dgm:spPr/>
    </dgm:pt>
    <dgm:pt modelId="{A9DBA4D5-0805-496D-81EB-1A67B55647A8}" type="pres">
      <dgm:prSet presAssocID="{3E71DA70-3A81-4EFE-B9A2-52D85913E1DA}" presName="textRect" presStyleLbl="revTx" presStyleIdx="0" presStyleCnt="2">
        <dgm:presLayoutVars>
          <dgm:chMax val="1"/>
          <dgm:chPref val="1"/>
        </dgm:presLayoutVars>
      </dgm:prSet>
      <dgm:spPr/>
    </dgm:pt>
    <dgm:pt modelId="{B87C476B-E920-4B70-A108-0C406AEE8C88}" type="pres">
      <dgm:prSet presAssocID="{9BDF667B-ED2B-4677-B4F1-D13A1AA81771}" presName="sibTrans" presStyleCnt="0"/>
      <dgm:spPr/>
    </dgm:pt>
    <dgm:pt modelId="{BE3247E1-8EE5-4561-AE4A-5D875D684697}" type="pres">
      <dgm:prSet presAssocID="{98C701AE-F7A0-4479-86F2-37F5828E2FC8}" presName="compNode" presStyleCnt="0"/>
      <dgm:spPr/>
    </dgm:pt>
    <dgm:pt modelId="{EF722F75-DEB8-45B8-B2B9-4B800D0090EC}" type="pres">
      <dgm:prSet presAssocID="{98C701AE-F7A0-4479-86F2-37F5828E2FC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24679632-2B45-49A0-B596-95E0D5407C4B}" type="pres">
      <dgm:prSet presAssocID="{98C701AE-F7A0-4479-86F2-37F5828E2FC8}" presName="spaceRect" presStyleCnt="0"/>
      <dgm:spPr/>
    </dgm:pt>
    <dgm:pt modelId="{A0E42743-168F-4366-BCCD-387225473B26}" type="pres">
      <dgm:prSet presAssocID="{98C701AE-F7A0-4479-86F2-37F5828E2FC8}" presName="textRect" presStyleLbl="revTx" presStyleIdx="1" presStyleCnt="2">
        <dgm:presLayoutVars>
          <dgm:chMax val="1"/>
          <dgm:chPref val="1"/>
        </dgm:presLayoutVars>
      </dgm:prSet>
      <dgm:spPr/>
    </dgm:pt>
  </dgm:ptLst>
  <dgm:cxnLst>
    <dgm:cxn modelId="{449DE104-F0FB-4A40-AF7F-6514877EA88F}" srcId="{B6624ED2-9CE1-441B-8CF4-7FB5396247B0}" destId="{3E71DA70-3A81-4EFE-B9A2-52D85913E1DA}" srcOrd="0" destOrd="0" parTransId="{B9FC5B99-532F-441C-B249-61E7A2E5D5F8}" sibTransId="{9BDF667B-ED2B-4677-B4F1-D13A1AA81771}"/>
    <dgm:cxn modelId="{EF701909-B858-474D-B24D-4348440B294C}" type="presOf" srcId="{98C701AE-F7A0-4479-86F2-37F5828E2FC8}" destId="{A0E42743-168F-4366-BCCD-387225473B26}" srcOrd="0" destOrd="0" presId="urn:microsoft.com/office/officeart/2018/2/layout/IconLabelList"/>
    <dgm:cxn modelId="{61D59E10-5AC4-4BCF-AF30-B57238997F9F}" type="presOf" srcId="{B6624ED2-9CE1-441B-8CF4-7FB5396247B0}" destId="{DD0A9892-D52B-4F9C-9145-D3FE44448FD6}" srcOrd="0" destOrd="0" presId="urn:microsoft.com/office/officeart/2018/2/layout/IconLabelList"/>
    <dgm:cxn modelId="{606EA916-8676-40DE-876A-F15EF84F151C}" srcId="{B6624ED2-9CE1-441B-8CF4-7FB5396247B0}" destId="{98C701AE-F7A0-4479-86F2-37F5828E2FC8}" srcOrd="1" destOrd="0" parTransId="{46A826D6-013E-4F60-81A5-74181CB0018F}" sibTransId="{340DF2EB-9A22-43D7-9A36-2B6DE3806509}"/>
    <dgm:cxn modelId="{CA801148-2DC3-4B64-858C-E2D90143C4B4}" type="presOf" srcId="{3E71DA70-3A81-4EFE-B9A2-52D85913E1DA}" destId="{A9DBA4D5-0805-496D-81EB-1A67B55647A8}" srcOrd="0" destOrd="0" presId="urn:microsoft.com/office/officeart/2018/2/layout/IconLabelList"/>
    <dgm:cxn modelId="{6DBC4EDA-E93E-4485-98B9-294AB0364463}" type="presParOf" srcId="{DD0A9892-D52B-4F9C-9145-D3FE44448FD6}" destId="{28AEF39B-13EE-4F7D-947D-0B74B531780E}" srcOrd="0" destOrd="0" presId="urn:microsoft.com/office/officeart/2018/2/layout/IconLabelList"/>
    <dgm:cxn modelId="{69093367-A2E7-48AE-BE89-5EB0812F615B}" type="presParOf" srcId="{28AEF39B-13EE-4F7D-947D-0B74B531780E}" destId="{B9C2D81B-08B2-43EE-A5A0-7C0389DA24F7}" srcOrd="0" destOrd="0" presId="urn:microsoft.com/office/officeart/2018/2/layout/IconLabelList"/>
    <dgm:cxn modelId="{AE8C550F-96A0-4A47-8D36-C386D8BA69BA}" type="presParOf" srcId="{28AEF39B-13EE-4F7D-947D-0B74B531780E}" destId="{5C274260-48B4-4859-B6B1-A88A0F2DDAE7}" srcOrd="1" destOrd="0" presId="urn:microsoft.com/office/officeart/2018/2/layout/IconLabelList"/>
    <dgm:cxn modelId="{8235A8BE-CACC-40B7-9831-60ECB1D76FAF}" type="presParOf" srcId="{28AEF39B-13EE-4F7D-947D-0B74B531780E}" destId="{A9DBA4D5-0805-496D-81EB-1A67B55647A8}" srcOrd="2" destOrd="0" presId="urn:microsoft.com/office/officeart/2018/2/layout/IconLabelList"/>
    <dgm:cxn modelId="{D2289242-5B3D-4F13-B2FA-52848DA4E2E6}" type="presParOf" srcId="{DD0A9892-D52B-4F9C-9145-D3FE44448FD6}" destId="{B87C476B-E920-4B70-A108-0C406AEE8C88}" srcOrd="1" destOrd="0" presId="urn:microsoft.com/office/officeart/2018/2/layout/IconLabelList"/>
    <dgm:cxn modelId="{DF6533B6-F4A0-4EF9-B5C4-DFA0A505552A}" type="presParOf" srcId="{DD0A9892-D52B-4F9C-9145-D3FE44448FD6}" destId="{BE3247E1-8EE5-4561-AE4A-5D875D684697}" srcOrd="2" destOrd="0" presId="urn:microsoft.com/office/officeart/2018/2/layout/IconLabelList"/>
    <dgm:cxn modelId="{86D667E6-6356-4225-B04B-D2C400E60A10}" type="presParOf" srcId="{BE3247E1-8EE5-4561-AE4A-5D875D684697}" destId="{EF722F75-DEB8-45B8-B2B9-4B800D0090EC}" srcOrd="0" destOrd="0" presId="urn:microsoft.com/office/officeart/2018/2/layout/IconLabelList"/>
    <dgm:cxn modelId="{8CFC46F1-CD32-442F-8DEF-2E3256AD24E0}" type="presParOf" srcId="{BE3247E1-8EE5-4561-AE4A-5D875D684697}" destId="{24679632-2B45-49A0-B596-95E0D5407C4B}" srcOrd="1" destOrd="0" presId="urn:microsoft.com/office/officeart/2018/2/layout/IconLabelList"/>
    <dgm:cxn modelId="{5C25E9DC-8ACB-47D5-992C-17D7BE0D4881}" type="presParOf" srcId="{BE3247E1-8EE5-4561-AE4A-5D875D684697}" destId="{A0E42743-168F-4366-BCCD-387225473B26}"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C57625-12A0-48F4-BFD6-8D344D1B912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D95B891-7C65-4508-AD30-48919BB108E1}">
      <dgm:prSet/>
      <dgm:spPr/>
      <dgm:t>
        <a:bodyPr/>
        <a:lstStyle/>
        <a:p>
          <a:pPr algn="l">
            <a:lnSpc>
              <a:spcPct val="100000"/>
            </a:lnSpc>
          </a:pPr>
          <a:r>
            <a:rPr lang="en-US" dirty="0"/>
            <a:t>The Logistic Regression algorithm in this code is used for binary classification to predict categorical outcomes and assess the model's accuracy, precision, recall, and F1-score.</a:t>
          </a:r>
        </a:p>
      </dgm:t>
    </dgm:pt>
    <dgm:pt modelId="{E989D195-0EEA-41CB-96E9-F4454EE19440}" type="parTrans" cxnId="{C9F62CA5-EDB3-4991-A45E-6255269B1A0E}">
      <dgm:prSet/>
      <dgm:spPr/>
      <dgm:t>
        <a:bodyPr/>
        <a:lstStyle/>
        <a:p>
          <a:endParaRPr lang="en-US"/>
        </a:p>
      </dgm:t>
    </dgm:pt>
    <dgm:pt modelId="{57574854-FF09-4A0B-9BC6-0F67FC7BE263}" type="sibTrans" cxnId="{C9F62CA5-EDB3-4991-A45E-6255269B1A0E}">
      <dgm:prSet/>
      <dgm:spPr/>
      <dgm:t>
        <a:bodyPr/>
        <a:lstStyle/>
        <a:p>
          <a:endParaRPr lang="en-US"/>
        </a:p>
      </dgm:t>
    </dgm:pt>
    <dgm:pt modelId="{9FB3994E-E1BE-4086-9A4E-1DA2415AFD29}">
      <dgm:prSet/>
      <dgm:spPr/>
      <dgm:t>
        <a:bodyPr/>
        <a:lstStyle/>
        <a:p>
          <a:pPr>
            <a:lnSpc>
              <a:spcPct val="100000"/>
            </a:lnSpc>
          </a:pPr>
          <a:r>
            <a:rPr lang="en-US"/>
            <a:t>The Accuracy that we gained from this model is :-</a:t>
          </a:r>
        </a:p>
      </dgm:t>
    </dgm:pt>
    <dgm:pt modelId="{62148F8E-6E00-42A7-9D53-30267C79E8CD}" type="parTrans" cxnId="{E59EE13D-591E-4E33-AC5A-C979BBED05B7}">
      <dgm:prSet/>
      <dgm:spPr/>
      <dgm:t>
        <a:bodyPr/>
        <a:lstStyle/>
        <a:p>
          <a:endParaRPr lang="en-US"/>
        </a:p>
      </dgm:t>
    </dgm:pt>
    <dgm:pt modelId="{4CD29F23-C5C0-4D41-9AF7-E6E102C87684}" type="sibTrans" cxnId="{E59EE13D-591E-4E33-AC5A-C979BBED05B7}">
      <dgm:prSet/>
      <dgm:spPr/>
      <dgm:t>
        <a:bodyPr/>
        <a:lstStyle/>
        <a:p>
          <a:endParaRPr lang="en-US"/>
        </a:p>
      </dgm:t>
    </dgm:pt>
    <dgm:pt modelId="{7DC978CE-00BC-4A57-B09A-700590BD1C14}" type="pres">
      <dgm:prSet presAssocID="{93C57625-12A0-48F4-BFD6-8D344D1B9122}" presName="root" presStyleCnt="0">
        <dgm:presLayoutVars>
          <dgm:dir/>
          <dgm:resizeHandles val="exact"/>
        </dgm:presLayoutVars>
      </dgm:prSet>
      <dgm:spPr/>
    </dgm:pt>
    <dgm:pt modelId="{8256F029-C5E8-430C-B3C9-BD75898AACAD}" type="pres">
      <dgm:prSet presAssocID="{4D95B891-7C65-4508-AD30-48919BB108E1}" presName="compNode" presStyleCnt="0"/>
      <dgm:spPr/>
    </dgm:pt>
    <dgm:pt modelId="{904E836A-7185-454E-9B50-6354CF9A4579}" type="pres">
      <dgm:prSet presAssocID="{4D95B891-7C65-4508-AD30-48919BB108E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C329EC89-9849-40A2-B2FA-9F9A8E99E70D}" type="pres">
      <dgm:prSet presAssocID="{4D95B891-7C65-4508-AD30-48919BB108E1}" presName="spaceRect" presStyleCnt="0"/>
      <dgm:spPr/>
    </dgm:pt>
    <dgm:pt modelId="{A56255D2-9EBD-4AB8-B95E-8D5B549DAA7B}" type="pres">
      <dgm:prSet presAssocID="{4D95B891-7C65-4508-AD30-48919BB108E1}" presName="textRect" presStyleLbl="revTx" presStyleIdx="0" presStyleCnt="2" custScaleY="149900" custLinFactNeighborX="1776" custLinFactNeighborY="45795">
        <dgm:presLayoutVars>
          <dgm:chMax val="1"/>
          <dgm:chPref val="1"/>
        </dgm:presLayoutVars>
      </dgm:prSet>
      <dgm:spPr/>
    </dgm:pt>
    <dgm:pt modelId="{391EBCDE-00B0-40DF-B10E-74AD4611E17D}" type="pres">
      <dgm:prSet presAssocID="{57574854-FF09-4A0B-9BC6-0F67FC7BE263}" presName="sibTrans" presStyleCnt="0"/>
      <dgm:spPr/>
    </dgm:pt>
    <dgm:pt modelId="{B0A67E72-3C90-4B2C-BE1B-20BE03F2505F}" type="pres">
      <dgm:prSet presAssocID="{9FB3994E-E1BE-4086-9A4E-1DA2415AFD29}" presName="compNode" presStyleCnt="0"/>
      <dgm:spPr/>
    </dgm:pt>
    <dgm:pt modelId="{E0F3519E-40AE-4D96-B27F-C6096D86C561}" type="pres">
      <dgm:prSet presAssocID="{9FB3994E-E1BE-4086-9A4E-1DA2415AFD2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0241E796-F622-4752-82AB-2C64F9783D90}" type="pres">
      <dgm:prSet presAssocID="{9FB3994E-E1BE-4086-9A4E-1DA2415AFD29}" presName="spaceRect" presStyleCnt="0"/>
      <dgm:spPr/>
    </dgm:pt>
    <dgm:pt modelId="{1D9182BC-D145-4752-9C42-FDBF10AD4840}" type="pres">
      <dgm:prSet presAssocID="{9FB3994E-E1BE-4086-9A4E-1DA2415AFD29}" presName="textRect" presStyleLbl="revTx" presStyleIdx="1" presStyleCnt="2">
        <dgm:presLayoutVars>
          <dgm:chMax val="1"/>
          <dgm:chPref val="1"/>
        </dgm:presLayoutVars>
      </dgm:prSet>
      <dgm:spPr/>
    </dgm:pt>
  </dgm:ptLst>
  <dgm:cxnLst>
    <dgm:cxn modelId="{BBB66716-8458-4112-B006-282464F154D4}" type="presOf" srcId="{9FB3994E-E1BE-4086-9A4E-1DA2415AFD29}" destId="{1D9182BC-D145-4752-9C42-FDBF10AD4840}" srcOrd="0" destOrd="0" presId="urn:microsoft.com/office/officeart/2018/2/layout/IconLabelList"/>
    <dgm:cxn modelId="{E59EE13D-591E-4E33-AC5A-C979BBED05B7}" srcId="{93C57625-12A0-48F4-BFD6-8D344D1B9122}" destId="{9FB3994E-E1BE-4086-9A4E-1DA2415AFD29}" srcOrd="1" destOrd="0" parTransId="{62148F8E-6E00-42A7-9D53-30267C79E8CD}" sibTransId="{4CD29F23-C5C0-4D41-9AF7-E6E102C87684}"/>
    <dgm:cxn modelId="{FEF16F4A-2D38-4908-916A-FEA32E6EB570}" type="presOf" srcId="{4D95B891-7C65-4508-AD30-48919BB108E1}" destId="{A56255D2-9EBD-4AB8-B95E-8D5B549DAA7B}" srcOrd="0" destOrd="0" presId="urn:microsoft.com/office/officeart/2018/2/layout/IconLabelList"/>
    <dgm:cxn modelId="{E3DEAA91-A81C-4134-9BC7-26362A9B3E07}" type="presOf" srcId="{93C57625-12A0-48F4-BFD6-8D344D1B9122}" destId="{7DC978CE-00BC-4A57-B09A-700590BD1C14}" srcOrd="0" destOrd="0" presId="urn:microsoft.com/office/officeart/2018/2/layout/IconLabelList"/>
    <dgm:cxn modelId="{C9F62CA5-EDB3-4991-A45E-6255269B1A0E}" srcId="{93C57625-12A0-48F4-BFD6-8D344D1B9122}" destId="{4D95B891-7C65-4508-AD30-48919BB108E1}" srcOrd="0" destOrd="0" parTransId="{E989D195-0EEA-41CB-96E9-F4454EE19440}" sibTransId="{57574854-FF09-4A0B-9BC6-0F67FC7BE263}"/>
    <dgm:cxn modelId="{FBC0B2F2-321B-45BB-B7FC-8E35E5715533}" type="presParOf" srcId="{7DC978CE-00BC-4A57-B09A-700590BD1C14}" destId="{8256F029-C5E8-430C-B3C9-BD75898AACAD}" srcOrd="0" destOrd="0" presId="urn:microsoft.com/office/officeart/2018/2/layout/IconLabelList"/>
    <dgm:cxn modelId="{7214205F-943A-42AB-855B-3992D7C8A1BF}" type="presParOf" srcId="{8256F029-C5E8-430C-B3C9-BD75898AACAD}" destId="{904E836A-7185-454E-9B50-6354CF9A4579}" srcOrd="0" destOrd="0" presId="urn:microsoft.com/office/officeart/2018/2/layout/IconLabelList"/>
    <dgm:cxn modelId="{BD3E6285-203F-4434-BBD4-6947EF090A9C}" type="presParOf" srcId="{8256F029-C5E8-430C-B3C9-BD75898AACAD}" destId="{C329EC89-9849-40A2-B2FA-9F9A8E99E70D}" srcOrd="1" destOrd="0" presId="urn:microsoft.com/office/officeart/2018/2/layout/IconLabelList"/>
    <dgm:cxn modelId="{1821D1F6-84BC-4F06-88DE-BF8388C575F2}" type="presParOf" srcId="{8256F029-C5E8-430C-B3C9-BD75898AACAD}" destId="{A56255D2-9EBD-4AB8-B95E-8D5B549DAA7B}" srcOrd="2" destOrd="0" presId="urn:microsoft.com/office/officeart/2018/2/layout/IconLabelList"/>
    <dgm:cxn modelId="{2AB6A5F0-C874-46FD-83BF-A3C3AA99C711}" type="presParOf" srcId="{7DC978CE-00BC-4A57-B09A-700590BD1C14}" destId="{391EBCDE-00B0-40DF-B10E-74AD4611E17D}" srcOrd="1" destOrd="0" presId="urn:microsoft.com/office/officeart/2018/2/layout/IconLabelList"/>
    <dgm:cxn modelId="{90CEB535-30F0-4515-B0C3-371CB449AD57}" type="presParOf" srcId="{7DC978CE-00BC-4A57-B09A-700590BD1C14}" destId="{B0A67E72-3C90-4B2C-BE1B-20BE03F2505F}" srcOrd="2" destOrd="0" presId="urn:microsoft.com/office/officeart/2018/2/layout/IconLabelList"/>
    <dgm:cxn modelId="{B89E05F7-503B-47B7-A1BE-B7085EA8AA6F}" type="presParOf" srcId="{B0A67E72-3C90-4B2C-BE1B-20BE03F2505F}" destId="{E0F3519E-40AE-4D96-B27F-C6096D86C561}" srcOrd="0" destOrd="0" presId="urn:microsoft.com/office/officeart/2018/2/layout/IconLabelList"/>
    <dgm:cxn modelId="{5BAA11E2-088B-4A7B-9D1D-5C8E660A08D6}" type="presParOf" srcId="{B0A67E72-3C90-4B2C-BE1B-20BE03F2505F}" destId="{0241E796-F622-4752-82AB-2C64F9783D90}" srcOrd="1" destOrd="0" presId="urn:microsoft.com/office/officeart/2018/2/layout/IconLabelList"/>
    <dgm:cxn modelId="{494C7CCB-9CB5-4F77-9BE6-E0D4C46E077E}" type="presParOf" srcId="{B0A67E72-3C90-4B2C-BE1B-20BE03F2505F}" destId="{1D9182BC-D145-4752-9C42-FDBF10AD4840}"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94DF62-E177-437C-861C-DD5F69585F4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CB07264-1F2C-4A43-80F4-E2DA9203196B}">
      <dgm:prSet/>
      <dgm:spPr/>
      <dgm:t>
        <a:bodyPr/>
        <a:lstStyle/>
        <a:p>
          <a:pPr algn="l">
            <a:lnSpc>
              <a:spcPct val="100000"/>
            </a:lnSpc>
          </a:pPr>
          <a:r>
            <a:rPr lang="en-US" dirty="0"/>
            <a:t>The Random Forest algorithm in this code is used to build a robust classification model that predicts outcomes based on an ensemble of decision trees, evaluated by its accuracy, confusion matrix, and classification report.</a:t>
          </a:r>
        </a:p>
      </dgm:t>
    </dgm:pt>
    <dgm:pt modelId="{41749A42-85B1-46B1-95AB-8DA4B8531E93}" type="parTrans" cxnId="{DEF9401F-00CA-446C-A42E-96651858554B}">
      <dgm:prSet/>
      <dgm:spPr/>
      <dgm:t>
        <a:bodyPr/>
        <a:lstStyle/>
        <a:p>
          <a:endParaRPr lang="en-US"/>
        </a:p>
      </dgm:t>
    </dgm:pt>
    <dgm:pt modelId="{1FC98975-A266-4184-BC85-6472273D432F}" type="sibTrans" cxnId="{DEF9401F-00CA-446C-A42E-96651858554B}">
      <dgm:prSet/>
      <dgm:spPr/>
      <dgm:t>
        <a:bodyPr/>
        <a:lstStyle/>
        <a:p>
          <a:endParaRPr lang="en-US"/>
        </a:p>
      </dgm:t>
    </dgm:pt>
    <dgm:pt modelId="{B2FD7EF8-C81C-44FD-A98F-E272D0FEC25C}">
      <dgm:prSet/>
      <dgm:spPr/>
      <dgm:t>
        <a:bodyPr/>
        <a:lstStyle/>
        <a:p>
          <a:pPr>
            <a:lnSpc>
              <a:spcPct val="100000"/>
            </a:lnSpc>
          </a:pPr>
          <a:r>
            <a:rPr lang="en-US"/>
            <a:t>The Accuracy that we gained from this model is </a:t>
          </a:r>
        </a:p>
      </dgm:t>
    </dgm:pt>
    <dgm:pt modelId="{54777851-2005-4527-B8DB-8F5B33C6CC9D}" type="parTrans" cxnId="{CB1DF774-677E-4E0B-9580-2E3A6C73757B}">
      <dgm:prSet/>
      <dgm:spPr/>
      <dgm:t>
        <a:bodyPr/>
        <a:lstStyle/>
        <a:p>
          <a:endParaRPr lang="en-US"/>
        </a:p>
      </dgm:t>
    </dgm:pt>
    <dgm:pt modelId="{84FB6488-AA19-4FF4-A646-5EE1246C4B7C}" type="sibTrans" cxnId="{CB1DF774-677E-4E0B-9580-2E3A6C73757B}">
      <dgm:prSet/>
      <dgm:spPr/>
      <dgm:t>
        <a:bodyPr/>
        <a:lstStyle/>
        <a:p>
          <a:endParaRPr lang="en-US"/>
        </a:p>
      </dgm:t>
    </dgm:pt>
    <dgm:pt modelId="{64B49EF5-DA5B-42EF-A918-D04994CEAE9B}" type="pres">
      <dgm:prSet presAssocID="{BB94DF62-E177-437C-861C-DD5F69585F42}" presName="root" presStyleCnt="0">
        <dgm:presLayoutVars>
          <dgm:dir/>
          <dgm:resizeHandles val="exact"/>
        </dgm:presLayoutVars>
      </dgm:prSet>
      <dgm:spPr/>
    </dgm:pt>
    <dgm:pt modelId="{EE7AC5FE-4BB5-4322-92A8-1287F5C1AF5F}" type="pres">
      <dgm:prSet presAssocID="{9CB07264-1F2C-4A43-80F4-E2DA9203196B}" presName="compNode" presStyleCnt="0"/>
      <dgm:spPr/>
    </dgm:pt>
    <dgm:pt modelId="{DFC1BA1B-EAAA-4895-A7F7-4D0CD7C60D5D}" type="pres">
      <dgm:prSet presAssocID="{9CB07264-1F2C-4A43-80F4-E2DA9203196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duous tree"/>
        </a:ext>
      </dgm:extLst>
    </dgm:pt>
    <dgm:pt modelId="{3D7588D3-2570-48EA-AE9E-5B3D4AD9E05C}" type="pres">
      <dgm:prSet presAssocID="{9CB07264-1F2C-4A43-80F4-E2DA9203196B}" presName="spaceRect" presStyleCnt="0"/>
      <dgm:spPr/>
    </dgm:pt>
    <dgm:pt modelId="{E8DA5612-C787-4615-9116-C17E60039DC4}" type="pres">
      <dgm:prSet presAssocID="{9CB07264-1F2C-4A43-80F4-E2DA9203196B}" presName="textRect" presStyleLbl="revTx" presStyleIdx="0" presStyleCnt="2">
        <dgm:presLayoutVars>
          <dgm:chMax val="1"/>
          <dgm:chPref val="1"/>
        </dgm:presLayoutVars>
      </dgm:prSet>
      <dgm:spPr/>
    </dgm:pt>
    <dgm:pt modelId="{9B8DCD2F-481D-4F54-B1F9-0073E1E7BD92}" type="pres">
      <dgm:prSet presAssocID="{1FC98975-A266-4184-BC85-6472273D432F}" presName="sibTrans" presStyleCnt="0"/>
      <dgm:spPr/>
    </dgm:pt>
    <dgm:pt modelId="{FB5DB08A-74F6-47B4-A6CC-E367AF1F557C}" type="pres">
      <dgm:prSet presAssocID="{B2FD7EF8-C81C-44FD-A98F-E272D0FEC25C}" presName="compNode" presStyleCnt="0"/>
      <dgm:spPr/>
    </dgm:pt>
    <dgm:pt modelId="{E1ACED4B-8946-45D3-B424-DF2A503495F6}" type="pres">
      <dgm:prSet presAssocID="{B2FD7EF8-C81C-44FD-A98F-E272D0FEC25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5A44A2C9-E1FE-49BC-9E4E-579C52B34B68}" type="pres">
      <dgm:prSet presAssocID="{B2FD7EF8-C81C-44FD-A98F-E272D0FEC25C}" presName="spaceRect" presStyleCnt="0"/>
      <dgm:spPr/>
    </dgm:pt>
    <dgm:pt modelId="{C7AEF14F-200D-4022-B39A-FD152BB95B81}" type="pres">
      <dgm:prSet presAssocID="{B2FD7EF8-C81C-44FD-A98F-E272D0FEC25C}" presName="textRect" presStyleLbl="revTx" presStyleIdx="1" presStyleCnt="2">
        <dgm:presLayoutVars>
          <dgm:chMax val="1"/>
          <dgm:chPref val="1"/>
        </dgm:presLayoutVars>
      </dgm:prSet>
      <dgm:spPr/>
    </dgm:pt>
  </dgm:ptLst>
  <dgm:cxnLst>
    <dgm:cxn modelId="{114FE10D-47DB-4951-B545-65BA134DC331}" type="presOf" srcId="{9CB07264-1F2C-4A43-80F4-E2DA9203196B}" destId="{E8DA5612-C787-4615-9116-C17E60039DC4}" srcOrd="0" destOrd="0" presId="urn:microsoft.com/office/officeart/2018/2/layout/IconLabelList"/>
    <dgm:cxn modelId="{DEF9401F-00CA-446C-A42E-96651858554B}" srcId="{BB94DF62-E177-437C-861C-DD5F69585F42}" destId="{9CB07264-1F2C-4A43-80F4-E2DA9203196B}" srcOrd="0" destOrd="0" parTransId="{41749A42-85B1-46B1-95AB-8DA4B8531E93}" sibTransId="{1FC98975-A266-4184-BC85-6472273D432F}"/>
    <dgm:cxn modelId="{8378893A-7D81-40F9-B9BB-88414089554E}" type="presOf" srcId="{BB94DF62-E177-437C-861C-DD5F69585F42}" destId="{64B49EF5-DA5B-42EF-A918-D04994CEAE9B}" srcOrd="0" destOrd="0" presId="urn:microsoft.com/office/officeart/2018/2/layout/IconLabelList"/>
    <dgm:cxn modelId="{CB1DF774-677E-4E0B-9580-2E3A6C73757B}" srcId="{BB94DF62-E177-437C-861C-DD5F69585F42}" destId="{B2FD7EF8-C81C-44FD-A98F-E272D0FEC25C}" srcOrd="1" destOrd="0" parTransId="{54777851-2005-4527-B8DB-8F5B33C6CC9D}" sibTransId="{84FB6488-AA19-4FF4-A646-5EE1246C4B7C}"/>
    <dgm:cxn modelId="{9E643AD2-25E9-4F30-9C38-759C0925A19F}" type="presOf" srcId="{B2FD7EF8-C81C-44FD-A98F-E272D0FEC25C}" destId="{C7AEF14F-200D-4022-B39A-FD152BB95B81}" srcOrd="0" destOrd="0" presId="urn:microsoft.com/office/officeart/2018/2/layout/IconLabelList"/>
    <dgm:cxn modelId="{7219D56E-E5FC-4E96-B11E-576D9D7CFF4D}" type="presParOf" srcId="{64B49EF5-DA5B-42EF-A918-D04994CEAE9B}" destId="{EE7AC5FE-4BB5-4322-92A8-1287F5C1AF5F}" srcOrd="0" destOrd="0" presId="urn:microsoft.com/office/officeart/2018/2/layout/IconLabelList"/>
    <dgm:cxn modelId="{BBC7A9C3-5AA9-4634-9B34-4A4770A607E4}" type="presParOf" srcId="{EE7AC5FE-4BB5-4322-92A8-1287F5C1AF5F}" destId="{DFC1BA1B-EAAA-4895-A7F7-4D0CD7C60D5D}" srcOrd="0" destOrd="0" presId="urn:microsoft.com/office/officeart/2018/2/layout/IconLabelList"/>
    <dgm:cxn modelId="{C0FEDEED-8E9A-45BE-A127-6EBFE5BD626C}" type="presParOf" srcId="{EE7AC5FE-4BB5-4322-92A8-1287F5C1AF5F}" destId="{3D7588D3-2570-48EA-AE9E-5B3D4AD9E05C}" srcOrd="1" destOrd="0" presId="urn:microsoft.com/office/officeart/2018/2/layout/IconLabelList"/>
    <dgm:cxn modelId="{D790BD60-1AB8-4852-91A4-BD4C5DFDF94E}" type="presParOf" srcId="{EE7AC5FE-4BB5-4322-92A8-1287F5C1AF5F}" destId="{E8DA5612-C787-4615-9116-C17E60039DC4}" srcOrd="2" destOrd="0" presId="urn:microsoft.com/office/officeart/2018/2/layout/IconLabelList"/>
    <dgm:cxn modelId="{2017B165-8229-4669-A97D-1DD2F336F7BE}" type="presParOf" srcId="{64B49EF5-DA5B-42EF-A918-D04994CEAE9B}" destId="{9B8DCD2F-481D-4F54-B1F9-0073E1E7BD92}" srcOrd="1" destOrd="0" presId="urn:microsoft.com/office/officeart/2018/2/layout/IconLabelList"/>
    <dgm:cxn modelId="{A2F723A0-E0D6-426F-BC9E-15EA79AAF671}" type="presParOf" srcId="{64B49EF5-DA5B-42EF-A918-D04994CEAE9B}" destId="{FB5DB08A-74F6-47B4-A6CC-E367AF1F557C}" srcOrd="2" destOrd="0" presId="urn:microsoft.com/office/officeart/2018/2/layout/IconLabelList"/>
    <dgm:cxn modelId="{0AE74975-D969-4E3A-B702-84D016846D36}" type="presParOf" srcId="{FB5DB08A-74F6-47B4-A6CC-E367AF1F557C}" destId="{E1ACED4B-8946-45D3-B424-DF2A503495F6}" srcOrd="0" destOrd="0" presId="urn:microsoft.com/office/officeart/2018/2/layout/IconLabelList"/>
    <dgm:cxn modelId="{651D7B68-39B2-47F8-BF06-D8043305A6F6}" type="presParOf" srcId="{FB5DB08A-74F6-47B4-A6CC-E367AF1F557C}" destId="{5A44A2C9-E1FE-49BC-9E4E-579C52B34B68}" srcOrd="1" destOrd="0" presId="urn:microsoft.com/office/officeart/2018/2/layout/IconLabelList"/>
    <dgm:cxn modelId="{0C15F420-2873-49CD-B90F-3C6114EFAE7E}" type="presParOf" srcId="{FB5DB08A-74F6-47B4-A6CC-E367AF1F557C}" destId="{C7AEF14F-200D-4022-B39A-FD152BB95B81}" srcOrd="2" destOrd="0" presId="urn:microsoft.com/office/officeart/2018/2/layout/IconLabel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93AEB-2DB3-4121-A49F-1C987D29811B}">
      <dsp:nvSpPr>
        <dsp:cNvPr id="0" name=""/>
        <dsp:cNvSpPr/>
      </dsp:nvSpPr>
      <dsp:spPr>
        <a:xfrm>
          <a:off x="867030" y="431296"/>
          <a:ext cx="1341562" cy="134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02E50E-805C-4B1D-9004-A9B653F0867D}">
      <dsp:nvSpPr>
        <dsp:cNvPr id="0" name=""/>
        <dsp:cNvSpPr/>
      </dsp:nvSpPr>
      <dsp:spPr>
        <a:xfrm>
          <a:off x="47186" y="2192392"/>
          <a:ext cx="298125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In this code, the K-Nearest Neighbors (KNN) algorithm is used for instance-based classification, making predictions by voting based on the k most similar instances and evaluating its effectiveness through accuracy and other performance metrics.</a:t>
          </a:r>
        </a:p>
      </dsp:txBody>
      <dsp:txXfrm>
        <a:off x="47186" y="2192392"/>
        <a:ext cx="2981250" cy="1035000"/>
      </dsp:txXfrm>
    </dsp:sp>
    <dsp:sp modelId="{FDFFF8F2-353D-4F62-AF31-05092DB12F80}">
      <dsp:nvSpPr>
        <dsp:cNvPr id="0" name=""/>
        <dsp:cNvSpPr/>
      </dsp:nvSpPr>
      <dsp:spPr>
        <a:xfrm>
          <a:off x="4369999" y="431296"/>
          <a:ext cx="1341562" cy="134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D93FC6-FBB8-40B9-8815-415FF238E1F4}">
      <dsp:nvSpPr>
        <dsp:cNvPr id="0" name=""/>
        <dsp:cNvSpPr/>
      </dsp:nvSpPr>
      <dsp:spPr>
        <a:xfrm>
          <a:off x="3550155" y="2192392"/>
          <a:ext cx="298125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The Accuracy that we gained from this model is :-</a:t>
          </a:r>
        </a:p>
      </dsp:txBody>
      <dsp:txXfrm>
        <a:off x="3550155" y="2192392"/>
        <a:ext cx="2981250" cy="103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2D81B-08B2-43EE-A5A0-7C0389DA24F7}">
      <dsp:nvSpPr>
        <dsp:cNvPr id="0" name=""/>
        <dsp:cNvSpPr/>
      </dsp:nvSpPr>
      <dsp:spPr>
        <a:xfrm>
          <a:off x="650912" y="492157"/>
          <a:ext cx="1058062" cy="1058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DBA4D5-0805-496D-81EB-1A67B55647A8}">
      <dsp:nvSpPr>
        <dsp:cNvPr id="0" name=""/>
        <dsp:cNvSpPr/>
      </dsp:nvSpPr>
      <dsp:spPr>
        <a:xfrm>
          <a:off x="4318" y="1951531"/>
          <a:ext cx="235125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this code, the Gaussian Naive Bayes algorithm is employed as a probabilistic classifier to predict outcomes based on Bayes' theorem, with an evaluation of its accuracy and other performance metrics.</a:t>
          </a:r>
        </a:p>
      </dsp:txBody>
      <dsp:txXfrm>
        <a:off x="4318" y="1951531"/>
        <a:ext cx="2351250" cy="1215000"/>
      </dsp:txXfrm>
    </dsp:sp>
    <dsp:sp modelId="{EF722F75-DEB8-45B8-B2B9-4B800D0090EC}">
      <dsp:nvSpPr>
        <dsp:cNvPr id="0" name=""/>
        <dsp:cNvSpPr/>
      </dsp:nvSpPr>
      <dsp:spPr>
        <a:xfrm>
          <a:off x="3413631" y="492157"/>
          <a:ext cx="1058062" cy="1058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E42743-168F-4366-BCCD-387225473B26}">
      <dsp:nvSpPr>
        <dsp:cNvPr id="0" name=""/>
        <dsp:cNvSpPr/>
      </dsp:nvSpPr>
      <dsp:spPr>
        <a:xfrm>
          <a:off x="2767037" y="1951531"/>
          <a:ext cx="235125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Accuracy that we gained from this model is :-</a:t>
          </a:r>
        </a:p>
      </dsp:txBody>
      <dsp:txXfrm>
        <a:off x="2767037" y="1951531"/>
        <a:ext cx="2351250" cy="121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4E836A-7185-454E-9B50-6354CF9A4579}">
      <dsp:nvSpPr>
        <dsp:cNvPr id="0" name=""/>
        <dsp:cNvSpPr/>
      </dsp:nvSpPr>
      <dsp:spPr>
        <a:xfrm>
          <a:off x="650912" y="693569"/>
          <a:ext cx="1058062" cy="1058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6255D2-9EBD-4AB8-B95E-8D5B549DAA7B}">
      <dsp:nvSpPr>
        <dsp:cNvPr id="0" name=""/>
        <dsp:cNvSpPr/>
      </dsp:nvSpPr>
      <dsp:spPr>
        <a:xfrm>
          <a:off x="46076" y="2215563"/>
          <a:ext cx="2351250" cy="107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The Logistic Regression algorithm in this code is used for binary classification to predict categorical outcomes and assess the model's accuracy, precision, recall, and F1-score.</a:t>
          </a:r>
        </a:p>
      </dsp:txBody>
      <dsp:txXfrm>
        <a:off x="46076" y="2215563"/>
        <a:ext cx="2351250" cy="1079280"/>
      </dsp:txXfrm>
    </dsp:sp>
    <dsp:sp modelId="{E0F3519E-40AE-4D96-B27F-C6096D86C561}">
      <dsp:nvSpPr>
        <dsp:cNvPr id="0" name=""/>
        <dsp:cNvSpPr/>
      </dsp:nvSpPr>
      <dsp:spPr>
        <a:xfrm>
          <a:off x="3413631" y="783389"/>
          <a:ext cx="1058062" cy="1058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9182BC-D145-4752-9C42-FDBF10AD4840}">
      <dsp:nvSpPr>
        <dsp:cNvPr id="0" name=""/>
        <dsp:cNvSpPr/>
      </dsp:nvSpPr>
      <dsp:spPr>
        <a:xfrm>
          <a:off x="2767037" y="2155299"/>
          <a:ext cx="235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Accuracy that we gained from this model is :-</a:t>
          </a:r>
        </a:p>
      </dsp:txBody>
      <dsp:txXfrm>
        <a:off x="2767037" y="2155299"/>
        <a:ext cx="23512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C1BA1B-EAAA-4895-A7F7-4D0CD7C60D5D}">
      <dsp:nvSpPr>
        <dsp:cNvPr id="0" name=""/>
        <dsp:cNvSpPr/>
      </dsp:nvSpPr>
      <dsp:spPr>
        <a:xfrm>
          <a:off x="650912" y="492157"/>
          <a:ext cx="1058062" cy="1058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DA5612-C787-4615-9116-C17E60039DC4}">
      <dsp:nvSpPr>
        <dsp:cNvPr id="0" name=""/>
        <dsp:cNvSpPr/>
      </dsp:nvSpPr>
      <dsp:spPr>
        <a:xfrm>
          <a:off x="4318" y="1951531"/>
          <a:ext cx="235125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The Random Forest algorithm in this code is used to build a robust classification model that predicts outcomes based on an ensemble of decision trees, evaluated by its accuracy, confusion matrix, and classification report.</a:t>
          </a:r>
        </a:p>
      </dsp:txBody>
      <dsp:txXfrm>
        <a:off x="4318" y="1951531"/>
        <a:ext cx="2351250" cy="1215000"/>
      </dsp:txXfrm>
    </dsp:sp>
    <dsp:sp modelId="{E1ACED4B-8946-45D3-B424-DF2A503495F6}">
      <dsp:nvSpPr>
        <dsp:cNvPr id="0" name=""/>
        <dsp:cNvSpPr/>
      </dsp:nvSpPr>
      <dsp:spPr>
        <a:xfrm>
          <a:off x="3413631" y="492157"/>
          <a:ext cx="1058062" cy="1058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AEF14F-200D-4022-B39A-FD152BB95B81}">
      <dsp:nvSpPr>
        <dsp:cNvPr id="0" name=""/>
        <dsp:cNvSpPr/>
      </dsp:nvSpPr>
      <dsp:spPr>
        <a:xfrm>
          <a:off x="2767037" y="1951531"/>
          <a:ext cx="235125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The Accuracy that we gained from this model is </a:t>
          </a:r>
        </a:p>
      </dsp:txBody>
      <dsp:txXfrm>
        <a:off x="2767037" y="1951531"/>
        <a:ext cx="2351250" cy="1215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7A4813-7CAC-462B-9C1E-CA5FBC4AC48D}"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DC073-DD3D-4FE9-9BAA-EC786A5CC887}" type="slidenum">
              <a:rPr lang="en-US" smtClean="0"/>
              <a:t>‹#›</a:t>
            </a:fld>
            <a:endParaRPr lang="en-US"/>
          </a:p>
        </p:txBody>
      </p:sp>
    </p:spTree>
    <p:extLst>
      <p:ext uri="{BB962C8B-B14F-4D97-AF65-F5344CB8AC3E}">
        <p14:creationId xmlns:p14="http://schemas.microsoft.com/office/powerpoint/2010/main" val="3700271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7A4813-7CAC-462B-9C1E-CA5FBC4AC48D}"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DC073-DD3D-4FE9-9BAA-EC786A5CC887}" type="slidenum">
              <a:rPr lang="en-US" smtClean="0"/>
              <a:t>‹#›</a:t>
            </a:fld>
            <a:endParaRPr lang="en-US"/>
          </a:p>
        </p:txBody>
      </p:sp>
    </p:spTree>
    <p:extLst>
      <p:ext uri="{BB962C8B-B14F-4D97-AF65-F5344CB8AC3E}">
        <p14:creationId xmlns:p14="http://schemas.microsoft.com/office/powerpoint/2010/main" val="4182912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7A4813-7CAC-462B-9C1E-CA5FBC4AC48D}"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DC073-DD3D-4FE9-9BAA-EC786A5CC887}" type="slidenum">
              <a:rPr lang="en-US" smtClean="0"/>
              <a:t>‹#›</a:t>
            </a:fld>
            <a:endParaRPr lang="en-US"/>
          </a:p>
        </p:txBody>
      </p:sp>
    </p:spTree>
    <p:extLst>
      <p:ext uri="{BB962C8B-B14F-4D97-AF65-F5344CB8AC3E}">
        <p14:creationId xmlns:p14="http://schemas.microsoft.com/office/powerpoint/2010/main" val="30386373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D7A4813-7CAC-462B-9C1E-CA5FBC4AC48D}"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DC073-DD3D-4FE9-9BAA-EC786A5CC887}"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117559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7A4813-7CAC-462B-9C1E-CA5FBC4AC48D}"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DC073-DD3D-4FE9-9BAA-EC786A5CC887}" type="slidenum">
              <a:rPr lang="en-US" smtClean="0"/>
              <a:t>‹#›</a:t>
            </a:fld>
            <a:endParaRPr lang="en-US"/>
          </a:p>
        </p:txBody>
      </p:sp>
    </p:spTree>
    <p:extLst>
      <p:ext uri="{BB962C8B-B14F-4D97-AF65-F5344CB8AC3E}">
        <p14:creationId xmlns:p14="http://schemas.microsoft.com/office/powerpoint/2010/main" val="1541502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7A4813-7CAC-462B-9C1E-CA5FBC4AC48D}" type="datetimeFigureOut">
              <a:rPr lang="en-US" smtClean="0"/>
              <a:t>7/7/2024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DC073-DD3D-4FE9-9BAA-EC786A5CC887}" type="slidenum">
              <a:rPr lang="en-US" smtClean="0"/>
              <a:t>‹#›</a:t>
            </a:fld>
            <a:endParaRPr lang="en-US"/>
          </a:p>
        </p:txBody>
      </p:sp>
    </p:spTree>
    <p:extLst>
      <p:ext uri="{BB962C8B-B14F-4D97-AF65-F5344CB8AC3E}">
        <p14:creationId xmlns:p14="http://schemas.microsoft.com/office/powerpoint/2010/main" val="474846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D7A4813-7CAC-462B-9C1E-CA5FBC4AC48D}" type="datetimeFigureOut">
              <a:rPr lang="en-US" smtClean="0"/>
              <a:t>7/7/2024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DC073-DD3D-4FE9-9BAA-EC786A5CC887}" type="slidenum">
              <a:rPr lang="en-US" smtClean="0"/>
              <a:t>‹#›</a:t>
            </a:fld>
            <a:endParaRPr lang="en-US"/>
          </a:p>
        </p:txBody>
      </p:sp>
    </p:spTree>
    <p:extLst>
      <p:ext uri="{BB962C8B-B14F-4D97-AF65-F5344CB8AC3E}">
        <p14:creationId xmlns:p14="http://schemas.microsoft.com/office/powerpoint/2010/main" val="12846747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A4813-7CAC-462B-9C1E-CA5FBC4AC48D}"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DC073-DD3D-4FE9-9BAA-EC786A5CC887}" type="slidenum">
              <a:rPr lang="en-US" smtClean="0"/>
              <a:t>‹#›</a:t>
            </a:fld>
            <a:endParaRPr lang="en-US"/>
          </a:p>
        </p:txBody>
      </p:sp>
    </p:spTree>
    <p:extLst>
      <p:ext uri="{BB962C8B-B14F-4D97-AF65-F5344CB8AC3E}">
        <p14:creationId xmlns:p14="http://schemas.microsoft.com/office/powerpoint/2010/main" val="3031333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7A4813-7CAC-462B-9C1E-CA5FBC4AC48D}"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DC073-DD3D-4FE9-9BAA-EC786A5CC887}" type="slidenum">
              <a:rPr lang="en-US" smtClean="0"/>
              <a:t>‹#›</a:t>
            </a:fld>
            <a:endParaRPr lang="en-US"/>
          </a:p>
        </p:txBody>
      </p:sp>
    </p:spTree>
    <p:extLst>
      <p:ext uri="{BB962C8B-B14F-4D97-AF65-F5344CB8AC3E}">
        <p14:creationId xmlns:p14="http://schemas.microsoft.com/office/powerpoint/2010/main" val="868727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D7A4813-7CAC-462B-9C1E-CA5FBC4AC48D}"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DC073-DD3D-4FE9-9BAA-EC786A5CC887}" type="slidenum">
              <a:rPr lang="en-US" smtClean="0"/>
              <a:t>‹#›</a:t>
            </a:fld>
            <a:endParaRPr lang="en-US"/>
          </a:p>
        </p:txBody>
      </p:sp>
    </p:spTree>
    <p:extLst>
      <p:ext uri="{BB962C8B-B14F-4D97-AF65-F5344CB8AC3E}">
        <p14:creationId xmlns:p14="http://schemas.microsoft.com/office/powerpoint/2010/main" val="1560806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7A4813-7CAC-462B-9C1E-CA5FBC4AC48D}"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8DC073-DD3D-4FE9-9BAA-EC786A5CC887}" type="slidenum">
              <a:rPr lang="en-US" smtClean="0"/>
              <a:t>‹#›</a:t>
            </a:fld>
            <a:endParaRPr lang="en-US"/>
          </a:p>
        </p:txBody>
      </p:sp>
    </p:spTree>
    <p:extLst>
      <p:ext uri="{BB962C8B-B14F-4D97-AF65-F5344CB8AC3E}">
        <p14:creationId xmlns:p14="http://schemas.microsoft.com/office/powerpoint/2010/main" val="931559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D7A4813-7CAC-462B-9C1E-CA5FBC4AC48D}"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DC073-DD3D-4FE9-9BAA-EC786A5CC887}" type="slidenum">
              <a:rPr lang="en-US" smtClean="0"/>
              <a:t>‹#›</a:t>
            </a:fld>
            <a:endParaRPr lang="en-US"/>
          </a:p>
        </p:txBody>
      </p:sp>
    </p:spTree>
    <p:extLst>
      <p:ext uri="{BB962C8B-B14F-4D97-AF65-F5344CB8AC3E}">
        <p14:creationId xmlns:p14="http://schemas.microsoft.com/office/powerpoint/2010/main" val="358913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7A4813-7CAC-462B-9C1E-CA5FBC4AC48D}" type="datetimeFigureOut">
              <a:rPr lang="en-US" smtClean="0"/>
              <a:t>7/7/2024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8DC073-DD3D-4FE9-9BAA-EC786A5CC887}" type="slidenum">
              <a:rPr lang="en-US" smtClean="0"/>
              <a:t>‹#›</a:t>
            </a:fld>
            <a:endParaRPr lang="en-US"/>
          </a:p>
        </p:txBody>
      </p:sp>
    </p:spTree>
    <p:extLst>
      <p:ext uri="{BB962C8B-B14F-4D97-AF65-F5344CB8AC3E}">
        <p14:creationId xmlns:p14="http://schemas.microsoft.com/office/powerpoint/2010/main" val="2837110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D7A4813-7CAC-462B-9C1E-CA5FBC4AC48D}" type="datetimeFigureOut">
              <a:rPr lang="en-US" smtClean="0"/>
              <a:t>7/7/2024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08DC073-DD3D-4FE9-9BAA-EC786A5CC887}" type="slidenum">
              <a:rPr lang="en-US" smtClean="0"/>
              <a:t>‹#›</a:t>
            </a:fld>
            <a:endParaRPr lang="en-US"/>
          </a:p>
        </p:txBody>
      </p:sp>
    </p:spTree>
    <p:extLst>
      <p:ext uri="{BB962C8B-B14F-4D97-AF65-F5344CB8AC3E}">
        <p14:creationId xmlns:p14="http://schemas.microsoft.com/office/powerpoint/2010/main" val="2836418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D7A4813-7CAC-462B-9C1E-CA5FBC4AC48D}" type="datetimeFigureOut">
              <a:rPr lang="en-US" smtClean="0"/>
              <a:t>7/7/2024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08DC073-DD3D-4FE9-9BAA-EC786A5CC887}" type="slidenum">
              <a:rPr lang="en-US" smtClean="0"/>
              <a:t>‹#›</a:t>
            </a:fld>
            <a:endParaRPr lang="en-US"/>
          </a:p>
        </p:txBody>
      </p:sp>
    </p:spTree>
    <p:extLst>
      <p:ext uri="{BB962C8B-B14F-4D97-AF65-F5344CB8AC3E}">
        <p14:creationId xmlns:p14="http://schemas.microsoft.com/office/powerpoint/2010/main" val="2282854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D7A4813-7CAC-462B-9C1E-CA5FBC4AC48D}" type="datetimeFigureOut">
              <a:rPr lang="en-US" smtClean="0"/>
              <a:t>7/7/2024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08DC073-DD3D-4FE9-9BAA-EC786A5CC887}" type="slidenum">
              <a:rPr lang="en-US" smtClean="0"/>
              <a:t>‹#›</a:t>
            </a:fld>
            <a:endParaRPr lang="en-US"/>
          </a:p>
        </p:txBody>
      </p:sp>
    </p:spTree>
    <p:extLst>
      <p:ext uri="{BB962C8B-B14F-4D97-AF65-F5344CB8AC3E}">
        <p14:creationId xmlns:p14="http://schemas.microsoft.com/office/powerpoint/2010/main" val="415662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D7A4813-7CAC-462B-9C1E-CA5FBC4AC48D}"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8DC073-DD3D-4FE9-9BAA-EC786A5CC887}" type="slidenum">
              <a:rPr lang="en-US" smtClean="0"/>
              <a:t>‹#›</a:t>
            </a:fld>
            <a:endParaRPr lang="en-US"/>
          </a:p>
        </p:txBody>
      </p:sp>
    </p:spTree>
    <p:extLst>
      <p:ext uri="{BB962C8B-B14F-4D97-AF65-F5344CB8AC3E}">
        <p14:creationId xmlns:p14="http://schemas.microsoft.com/office/powerpoint/2010/main" val="2548689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D7A4813-7CAC-462B-9C1E-CA5FBC4AC48D}" type="datetimeFigureOut">
              <a:rPr lang="en-US" smtClean="0"/>
              <a:t>7/7/2024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8DC073-DD3D-4FE9-9BAA-EC786A5CC887}" type="slidenum">
              <a:rPr lang="en-US" smtClean="0"/>
              <a:t>‹#›</a:t>
            </a:fld>
            <a:endParaRPr lang="en-US"/>
          </a:p>
        </p:txBody>
      </p:sp>
    </p:spTree>
    <p:extLst>
      <p:ext uri="{BB962C8B-B14F-4D97-AF65-F5344CB8AC3E}">
        <p14:creationId xmlns:p14="http://schemas.microsoft.com/office/powerpoint/2010/main" val="23440251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3.png"/><Relationship Id="rId7" Type="http://schemas.openxmlformats.org/officeDocument/2006/relationships/diagramData" Target="../diagrams/data1.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23.png"/><Relationship Id="rId11" Type="http://schemas.microsoft.com/office/2007/relationships/diagramDrawing" Target="../diagrams/drawing1.xml"/><Relationship Id="rId5" Type="http://schemas.openxmlformats.org/officeDocument/2006/relationships/image" Target="../media/image5.png"/><Relationship Id="rId10" Type="http://schemas.openxmlformats.org/officeDocument/2006/relationships/diagramColors" Target="../diagrams/colors1.xml"/><Relationship Id="rId4" Type="http://schemas.openxmlformats.org/officeDocument/2006/relationships/image" Target="../media/image4.png"/><Relationship Id="rId9"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image" Target="../media/image3.png"/><Relationship Id="rId7" Type="http://schemas.openxmlformats.org/officeDocument/2006/relationships/diagramData" Target="../diagrams/data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28.png"/><Relationship Id="rId11" Type="http://schemas.microsoft.com/office/2007/relationships/diagramDrawing" Target="../diagrams/drawing2.xml"/><Relationship Id="rId5" Type="http://schemas.openxmlformats.org/officeDocument/2006/relationships/image" Target="../media/image5.png"/><Relationship Id="rId10" Type="http://schemas.openxmlformats.org/officeDocument/2006/relationships/diagramColors" Target="../diagrams/colors2.xml"/><Relationship Id="rId4" Type="http://schemas.openxmlformats.org/officeDocument/2006/relationships/image" Target="../media/image4.png"/><Relationship Id="rId9"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3.png"/><Relationship Id="rId7" Type="http://schemas.openxmlformats.org/officeDocument/2006/relationships/diagramData" Target="../diagrams/data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30.png"/><Relationship Id="rId11" Type="http://schemas.microsoft.com/office/2007/relationships/diagramDrawing" Target="../diagrams/drawing3.xml"/><Relationship Id="rId5" Type="http://schemas.openxmlformats.org/officeDocument/2006/relationships/image" Target="../media/image5.png"/><Relationship Id="rId10" Type="http://schemas.openxmlformats.org/officeDocument/2006/relationships/diagramColors" Target="../diagrams/colors3.xml"/><Relationship Id="rId4" Type="http://schemas.openxmlformats.org/officeDocument/2006/relationships/image" Target="../media/image4.png"/><Relationship Id="rId9"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image" Target="../media/image3.png"/><Relationship Id="rId7" Type="http://schemas.openxmlformats.org/officeDocument/2006/relationships/diagramData" Target="../diagrams/data4.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33.png"/><Relationship Id="rId11" Type="http://schemas.microsoft.com/office/2007/relationships/diagramDrawing" Target="../diagrams/drawing4.xml"/><Relationship Id="rId5" Type="http://schemas.openxmlformats.org/officeDocument/2006/relationships/image" Target="../media/image5.png"/><Relationship Id="rId10" Type="http://schemas.openxmlformats.org/officeDocument/2006/relationships/diagramColors" Target="../diagrams/colors4.xml"/><Relationship Id="rId4" Type="http://schemas.openxmlformats.org/officeDocument/2006/relationships/image" Target="../media/image4.png"/><Relationship Id="rId9"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38.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39.png"/><Relationship Id="rId5" Type="http://schemas.openxmlformats.org/officeDocument/2006/relationships/image" Target="../media/image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kaggle.com/datasets/mansoordaku/ckdisease"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31" name="Picture 103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33" name="Picture 103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5" name="Oval 103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37" name="Picture 103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39" name="Picture 103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41" name="Rectangle 104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9B72751-05F3-EB73-FAE5-EAFC58F00B7D}"/>
              </a:ext>
            </a:extLst>
          </p:cNvPr>
          <p:cNvSpPr>
            <a:spLocks noGrp="1"/>
          </p:cNvSpPr>
          <p:nvPr>
            <p:ph type="title"/>
          </p:nvPr>
        </p:nvSpPr>
        <p:spPr>
          <a:xfrm>
            <a:off x="6742108" y="629266"/>
            <a:ext cx="3307744" cy="1641986"/>
          </a:xfrm>
        </p:spPr>
        <p:txBody>
          <a:bodyPr vert="horz" lIns="91440" tIns="45720" rIns="91440" bIns="45720" rtlCol="0" anchor="t">
            <a:normAutofit/>
          </a:bodyPr>
          <a:lstStyle/>
          <a:p>
            <a:pPr>
              <a:lnSpc>
                <a:spcPct val="90000"/>
              </a:lnSpc>
            </a:pPr>
            <a:r>
              <a:rPr lang="en-US" sz="3300" b="1" dirty="0"/>
              <a:t>Chronic Kidney Disease </a:t>
            </a:r>
            <a:br>
              <a:rPr lang="en-US" sz="3300" b="1" dirty="0"/>
            </a:br>
            <a:endParaRPr lang="en-US" sz="3300" b="1" dirty="0"/>
          </a:p>
        </p:txBody>
      </p:sp>
      <p:pic>
        <p:nvPicPr>
          <p:cNvPr id="1026" name="Picture 2" descr="the-under-recognised-epidemic-of-chronic-kidney-disease">
            <a:extLst>
              <a:ext uri="{FF2B5EF4-FFF2-40B4-BE49-F238E27FC236}">
                <a16:creationId xmlns:a16="http://schemas.microsoft.com/office/drawing/2014/main" id="{27BE8C6B-3CC7-211A-907A-BFD389A9012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8461"/>
          <a:stretch/>
        </p:blipFill>
        <p:spPr bwMode="auto">
          <a:xfrm>
            <a:off x="-2" y="10"/>
            <a:ext cx="6094407" cy="685799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C891BD2-46AC-0366-EA44-DB83B01E09B1}"/>
              </a:ext>
            </a:extLst>
          </p:cNvPr>
          <p:cNvSpPr txBox="1"/>
          <p:nvPr/>
        </p:nvSpPr>
        <p:spPr>
          <a:xfrm>
            <a:off x="6127579" y="4171904"/>
            <a:ext cx="5960165" cy="2745095"/>
          </a:xfrm>
          <a:prstGeom prst="rect">
            <a:avLst/>
          </a:prstGeom>
        </p:spPr>
        <p:txBody>
          <a:bodyPr vert="horz" lIns="91440" tIns="45720" rIns="91440" bIns="45720" rtlCol="0">
            <a:normAutofit lnSpcReduction="10000"/>
          </a:bodyPr>
          <a:lstStyle/>
          <a:p>
            <a:pPr>
              <a:spcBef>
                <a:spcPts val="1000"/>
              </a:spcBef>
              <a:buClr>
                <a:schemeClr val="bg2">
                  <a:lumMod val="40000"/>
                  <a:lumOff val="60000"/>
                </a:schemeClr>
              </a:buClr>
              <a:buSzPct val="80000"/>
            </a:pPr>
            <a:endParaRPr lang="en-US" b="1" dirty="0">
              <a:latin typeface="+mj-lt"/>
              <a:ea typeface="+mj-ea"/>
              <a:cs typeface="+mj-cs"/>
            </a:endParaRPr>
          </a:p>
          <a:p>
            <a:pPr>
              <a:spcBef>
                <a:spcPts val="1000"/>
              </a:spcBef>
              <a:buClr>
                <a:schemeClr val="bg2">
                  <a:lumMod val="40000"/>
                  <a:lumOff val="60000"/>
                </a:schemeClr>
              </a:buClr>
              <a:buSzPct val="80000"/>
            </a:pPr>
            <a:endParaRPr lang="en-US" b="1" dirty="0">
              <a:latin typeface="+mj-lt"/>
              <a:ea typeface="+mj-ea"/>
              <a:cs typeface="+mj-cs"/>
            </a:endParaRPr>
          </a:p>
          <a:p>
            <a:pPr>
              <a:spcBef>
                <a:spcPts val="1000"/>
              </a:spcBef>
              <a:buClr>
                <a:schemeClr val="bg2">
                  <a:lumMod val="40000"/>
                  <a:lumOff val="60000"/>
                </a:schemeClr>
              </a:buClr>
              <a:buSzPct val="80000"/>
            </a:pPr>
            <a:endParaRPr lang="en-US" b="1" dirty="0">
              <a:latin typeface="+mj-lt"/>
              <a:ea typeface="+mj-ea"/>
              <a:cs typeface="+mj-cs"/>
            </a:endParaRPr>
          </a:p>
          <a:p>
            <a:pPr>
              <a:spcBef>
                <a:spcPts val="1000"/>
              </a:spcBef>
              <a:buClr>
                <a:schemeClr val="bg2">
                  <a:lumMod val="40000"/>
                  <a:lumOff val="60000"/>
                </a:schemeClr>
              </a:buClr>
              <a:buSzPct val="80000"/>
            </a:pPr>
            <a:r>
              <a:rPr lang="en-US" b="1" dirty="0">
                <a:latin typeface="+mj-lt"/>
                <a:ea typeface="+mj-ea"/>
                <a:cs typeface="+mj-cs"/>
              </a:rPr>
              <a:t>Submitted By: </a:t>
            </a:r>
          </a:p>
          <a:p>
            <a:pPr>
              <a:spcBef>
                <a:spcPts val="1000"/>
              </a:spcBef>
              <a:buClr>
                <a:schemeClr val="bg2">
                  <a:lumMod val="40000"/>
                  <a:lumOff val="60000"/>
                </a:schemeClr>
              </a:buClr>
              <a:buSzPct val="80000"/>
            </a:pPr>
            <a:r>
              <a:rPr lang="en-US" b="1" dirty="0">
                <a:latin typeface="+mj-lt"/>
                <a:ea typeface="+mj-ea"/>
                <a:cs typeface="+mj-cs"/>
              </a:rPr>
              <a:t>Rutvi Sutariya</a:t>
            </a:r>
          </a:p>
          <a:p>
            <a:pPr>
              <a:spcBef>
                <a:spcPts val="1000"/>
              </a:spcBef>
              <a:buClr>
                <a:schemeClr val="bg2">
                  <a:lumMod val="40000"/>
                  <a:lumOff val="60000"/>
                </a:schemeClr>
              </a:buClr>
              <a:buSzPct val="80000"/>
            </a:pPr>
            <a:endParaRPr lang="en-US" b="1" dirty="0">
              <a:latin typeface="+mj-lt"/>
              <a:ea typeface="+mj-ea"/>
              <a:cs typeface="+mj-cs"/>
            </a:endParaRPr>
          </a:p>
          <a:p>
            <a:pPr>
              <a:spcBef>
                <a:spcPts val="1000"/>
              </a:spcBef>
              <a:buClr>
                <a:schemeClr val="bg2">
                  <a:lumMod val="40000"/>
                  <a:lumOff val="60000"/>
                </a:schemeClr>
              </a:buClr>
              <a:buSzPct val="80000"/>
            </a:pPr>
            <a:r>
              <a:rPr lang="en-US" b="1" dirty="0">
                <a:latin typeface="+mj-lt"/>
                <a:ea typeface="+mj-ea"/>
                <a:cs typeface="+mj-cs"/>
              </a:rPr>
              <a:t>Guided by: Prof. Mahmoud </a:t>
            </a:r>
            <a:r>
              <a:rPr lang="en-US" b="1" dirty="0" err="1">
                <a:latin typeface="+mj-lt"/>
                <a:ea typeface="+mj-ea"/>
                <a:cs typeface="+mj-cs"/>
              </a:rPr>
              <a:t>Daneshmand</a:t>
            </a:r>
            <a:endParaRPr lang="en-US" b="1" dirty="0">
              <a:latin typeface="+mj-lt"/>
              <a:ea typeface="+mj-ea"/>
              <a:cs typeface="+mj-cs"/>
            </a:endParaRPr>
          </a:p>
          <a:p>
            <a:pPr>
              <a:spcBef>
                <a:spcPts val="1000"/>
              </a:spcBef>
              <a:buClr>
                <a:schemeClr val="bg2">
                  <a:lumMod val="40000"/>
                  <a:lumOff val="60000"/>
                </a:schemeClr>
              </a:buClr>
              <a:buSzPct val="80000"/>
              <a:buFont typeface="Wingdings 3" charset="2"/>
              <a:buChar char=""/>
            </a:pPr>
            <a:endParaRPr lang="en-US" b="1" dirty="0">
              <a:latin typeface="+mj-lt"/>
              <a:ea typeface="+mj-ea"/>
              <a:cs typeface="+mj-cs"/>
            </a:endParaRPr>
          </a:p>
        </p:txBody>
      </p:sp>
      <p:sp>
        <p:nvSpPr>
          <p:cNvPr id="5" name="TextBox 4">
            <a:extLst>
              <a:ext uri="{FF2B5EF4-FFF2-40B4-BE49-F238E27FC236}">
                <a16:creationId xmlns:a16="http://schemas.microsoft.com/office/drawing/2014/main" id="{55E582A7-CE4F-91E2-97D7-47505A1D7A6B}"/>
              </a:ext>
            </a:extLst>
          </p:cNvPr>
          <p:cNvSpPr txBox="1"/>
          <p:nvPr/>
        </p:nvSpPr>
        <p:spPr>
          <a:xfrm>
            <a:off x="6127579" y="3021523"/>
            <a:ext cx="6168676" cy="400110"/>
          </a:xfrm>
          <a:prstGeom prst="rect">
            <a:avLst/>
          </a:prstGeom>
          <a:noFill/>
        </p:spPr>
        <p:txBody>
          <a:bodyPr wrap="none" rtlCol="0">
            <a:spAutoFit/>
          </a:bodyPr>
          <a:lstStyle/>
          <a:p>
            <a:pPr>
              <a:spcBef>
                <a:spcPts val="1000"/>
              </a:spcBef>
              <a:buClr>
                <a:schemeClr val="bg2">
                  <a:lumMod val="40000"/>
                  <a:lumOff val="60000"/>
                </a:schemeClr>
              </a:buClr>
              <a:buSzPct val="80000"/>
            </a:pPr>
            <a:r>
              <a:rPr lang="en-US" sz="2000" b="1" dirty="0">
                <a:latin typeface="+mj-lt"/>
                <a:ea typeface="+mj-ea"/>
                <a:cs typeface="+mj-cs"/>
              </a:rPr>
              <a:t>MIS637 – B Data Analysis and Machine Learning </a:t>
            </a:r>
          </a:p>
        </p:txBody>
      </p:sp>
    </p:spTree>
    <p:extLst>
      <p:ext uri="{BB962C8B-B14F-4D97-AF65-F5344CB8AC3E}">
        <p14:creationId xmlns:p14="http://schemas.microsoft.com/office/powerpoint/2010/main" val="3292511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A80171-758C-8954-74B8-9F9053346B19}"/>
              </a:ext>
            </a:extLst>
          </p:cNvPr>
          <p:cNvSpPr>
            <a:spLocks noGrp="1"/>
          </p:cNvSpPr>
          <p:nvPr>
            <p:ph type="title"/>
          </p:nvPr>
        </p:nvSpPr>
        <p:spPr>
          <a:xfrm>
            <a:off x="481783" y="632491"/>
            <a:ext cx="5771534" cy="704481"/>
          </a:xfrm>
        </p:spPr>
        <p:txBody>
          <a:bodyPr vert="horz" lIns="91440" tIns="45720" rIns="91440" bIns="45720" rtlCol="0" anchor="t">
            <a:normAutofit fontScale="90000"/>
          </a:bodyPr>
          <a:lstStyle/>
          <a:p>
            <a:pPr>
              <a:lnSpc>
                <a:spcPct val="90000"/>
              </a:lnSpc>
            </a:pPr>
            <a:r>
              <a:rPr lang="en-US" sz="3600" b="1" i="0" kern="1200" dirty="0">
                <a:solidFill>
                  <a:srgbClr val="EBEBEB"/>
                </a:solidFill>
                <a:latin typeface="+mj-lt"/>
                <a:ea typeface="+mj-ea"/>
                <a:cs typeface="+mj-cs"/>
              </a:rPr>
              <a:t>Data Pre-processing</a:t>
            </a:r>
            <a:br>
              <a:rPr lang="en-US" sz="3600" b="0" i="0" kern="1200" dirty="0">
                <a:solidFill>
                  <a:srgbClr val="EBEBEB"/>
                </a:solidFill>
                <a:latin typeface="+mj-lt"/>
                <a:ea typeface="+mj-ea"/>
                <a:cs typeface="+mj-cs"/>
              </a:rPr>
            </a:br>
            <a:endParaRPr lang="en-US" sz="3600" b="0" i="0" kern="1200" dirty="0">
              <a:solidFill>
                <a:srgbClr val="EBEBEB"/>
              </a:solidFill>
              <a:latin typeface="+mj-lt"/>
              <a:ea typeface="+mj-ea"/>
              <a:cs typeface="+mj-cs"/>
            </a:endParaRPr>
          </a:p>
        </p:txBody>
      </p:sp>
      <p:sp>
        <p:nvSpPr>
          <p:cNvPr id="25"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27" name="Freeform: Shape 26">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6" name="Picture 5" descr="A screen shot of a computer program&#10;&#10;Description automatically generated">
            <a:extLst>
              <a:ext uri="{FF2B5EF4-FFF2-40B4-BE49-F238E27FC236}">
                <a16:creationId xmlns:a16="http://schemas.microsoft.com/office/drawing/2014/main" id="{4D080D4A-FA26-8413-AB90-C49CCEAFBF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3992" y="1971153"/>
            <a:ext cx="5449889" cy="2915690"/>
          </a:xfrm>
          <a:prstGeom prst="rect">
            <a:avLst/>
          </a:prstGeom>
          <a:effectLst/>
        </p:spPr>
      </p:pic>
      <p:sp>
        <p:nvSpPr>
          <p:cNvPr id="29" name="Rectangle 28">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91709887-2A08-C771-77CE-5C51DF81CE85}"/>
              </a:ext>
            </a:extLst>
          </p:cNvPr>
          <p:cNvSpPr txBox="1"/>
          <p:nvPr/>
        </p:nvSpPr>
        <p:spPr>
          <a:xfrm>
            <a:off x="520355" y="1845791"/>
            <a:ext cx="4166509" cy="3412009"/>
          </a:xfrm>
          <a:prstGeom prst="rect">
            <a:avLst/>
          </a:prstGeom>
        </p:spPr>
        <p:txBody>
          <a:bodyPr vert="horz" lIns="91440" tIns="45720" rIns="91440" bIns="45720" rtlCol="0">
            <a:noAutofit/>
          </a:bodyPr>
          <a:lstStyle/>
          <a:p>
            <a:pPr>
              <a:lnSpc>
                <a:spcPct val="90000"/>
              </a:lnSpc>
              <a:spcBef>
                <a:spcPts val="1000"/>
              </a:spcBef>
              <a:buClr>
                <a:schemeClr val="bg2">
                  <a:lumMod val="40000"/>
                  <a:lumOff val="60000"/>
                </a:schemeClr>
              </a:buClr>
              <a:buSzPct val="80000"/>
              <a:buFont typeface="Wingdings 3" charset="2"/>
              <a:buChar char=""/>
            </a:pPr>
            <a:r>
              <a:rPr lang="en-US" sz="1300" dirty="0">
                <a:solidFill>
                  <a:srgbClr val="EBEBEB"/>
                </a:solidFill>
                <a:latin typeface="+mj-lt"/>
                <a:ea typeface="+mj-ea"/>
                <a:cs typeface="+mj-cs"/>
              </a:rPr>
              <a:t> handle missing data, which is a common problem in real-world datasets.</a:t>
            </a:r>
          </a:p>
          <a:p>
            <a:pPr>
              <a:lnSpc>
                <a:spcPct val="90000"/>
              </a:lnSpc>
              <a:spcBef>
                <a:spcPts val="1000"/>
              </a:spcBef>
              <a:buClr>
                <a:schemeClr val="bg2">
                  <a:lumMod val="40000"/>
                  <a:lumOff val="60000"/>
                </a:schemeClr>
              </a:buClr>
              <a:buSzPct val="80000"/>
              <a:buFont typeface="Wingdings 3" charset="2"/>
              <a:buChar char=""/>
            </a:pPr>
            <a:r>
              <a:rPr lang="en-US" sz="1300" dirty="0">
                <a:solidFill>
                  <a:srgbClr val="EBEBEB"/>
                </a:solidFill>
                <a:latin typeface="+mj-lt"/>
                <a:ea typeface="+mj-ea"/>
                <a:cs typeface="+mj-cs"/>
              </a:rPr>
              <a:t> The </a:t>
            </a:r>
            <a:r>
              <a:rPr lang="en-US" sz="1300" dirty="0" err="1">
                <a:solidFill>
                  <a:srgbClr val="EBEBEB"/>
                </a:solidFill>
                <a:latin typeface="+mj-lt"/>
                <a:ea typeface="+mj-ea"/>
                <a:cs typeface="+mj-cs"/>
              </a:rPr>
              <a:t>random_sampling</a:t>
            </a:r>
            <a:r>
              <a:rPr lang="en-US" sz="1300" dirty="0">
                <a:solidFill>
                  <a:srgbClr val="EBEBEB"/>
                </a:solidFill>
                <a:latin typeface="+mj-lt"/>
                <a:ea typeface="+mj-ea"/>
                <a:cs typeface="+mj-cs"/>
              </a:rPr>
              <a:t> function could be particularly useful when the column has a significant amount of missing data. Using random sampling to impute values can preserve the original distribution of the data.</a:t>
            </a:r>
          </a:p>
          <a:p>
            <a:pPr>
              <a:lnSpc>
                <a:spcPct val="90000"/>
              </a:lnSpc>
              <a:spcBef>
                <a:spcPts val="1000"/>
              </a:spcBef>
              <a:buClr>
                <a:schemeClr val="bg2">
                  <a:lumMod val="40000"/>
                  <a:lumOff val="60000"/>
                </a:schemeClr>
              </a:buClr>
              <a:buSzPct val="80000"/>
              <a:buFont typeface="Wingdings 3" charset="2"/>
              <a:buChar char=""/>
            </a:pPr>
            <a:r>
              <a:rPr lang="en-US" sz="1300" dirty="0">
                <a:solidFill>
                  <a:srgbClr val="EBEBEB"/>
                </a:solidFill>
                <a:latin typeface="+mj-lt"/>
                <a:ea typeface="+mj-ea"/>
                <a:cs typeface="+mj-cs"/>
              </a:rPr>
              <a:t> The </a:t>
            </a:r>
            <a:r>
              <a:rPr lang="en-US" sz="1300" dirty="0" err="1">
                <a:solidFill>
                  <a:srgbClr val="EBEBEB"/>
                </a:solidFill>
                <a:latin typeface="+mj-lt"/>
                <a:ea typeface="+mj-ea"/>
                <a:cs typeface="+mj-cs"/>
              </a:rPr>
              <a:t>impute_mode</a:t>
            </a:r>
            <a:r>
              <a:rPr lang="en-US" sz="1300" dirty="0">
                <a:solidFill>
                  <a:srgbClr val="EBEBEB"/>
                </a:solidFill>
                <a:latin typeface="+mj-lt"/>
                <a:ea typeface="+mj-ea"/>
                <a:cs typeface="+mj-cs"/>
              </a:rPr>
              <a:t> function is straightforward and often used when the number of missing values is relatively low and when it's safe to assume that the most frequent value is representative of the missing values.</a:t>
            </a:r>
          </a:p>
          <a:p>
            <a:pPr>
              <a:lnSpc>
                <a:spcPct val="90000"/>
              </a:lnSpc>
              <a:spcBef>
                <a:spcPts val="1000"/>
              </a:spcBef>
              <a:buClr>
                <a:schemeClr val="bg2">
                  <a:lumMod val="40000"/>
                  <a:lumOff val="60000"/>
                </a:schemeClr>
              </a:buClr>
              <a:buSzPct val="80000"/>
              <a:buFont typeface="Wingdings 3" charset="2"/>
              <a:buChar char=""/>
            </a:pPr>
            <a:r>
              <a:rPr lang="en-US" sz="1300" dirty="0">
                <a:solidFill>
                  <a:srgbClr val="EBEBEB"/>
                </a:solidFill>
                <a:latin typeface="+mj-lt"/>
                <a:ea typeface="+mj-ea"/>
                <a:cs typeface="+mj-cs"/>
              </a:rPr>
              <a:t> Both methods are alternative to dropping rows with missing values or filling them with a central tendency measure (mean, median, or mode) and can help to retain valuable data that would otherwise be lost. </a:t>
            </a:r>
          </a:p>
        </p:txBody>
      </p:sp>
    </p:spTree>
    <p:extLst>
      <p:ext uri="{BB962C8B-B14F-4D97-AF65-F5344CB8AC3E}">
        <p14:creationId xmlns:p14="http://schemas.microsoft.com/office/powerpoint/2010/main" val="120481603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6" name="Picture 15">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8" name="Oval 17">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0" name="Picture 19">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2" name="Picture 21">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4" name="Rectangle 23">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Freeform: Shape 25">
            <a:extLst>
              <a:ext uri="{FF2B5EF4-FFF2-40B4-BE49-F238E27FC236}">
                <a16:creationId xmlns:a16="http://schemas.microsoft.com/office/drawing/2014/main" id="{BC004C91-9324-4E94-BC28-856AE162D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txBody>
          <a:bodyPr/>
          <a:lstStyle/>
          <a:p>
            <a:endParaRPr lang="en-US"/>
          </a:p>
        </p:txBody>
      </p:sp>
      <p:sp>
        <p:nvSpPr>
          <p:cNvPr id="28" name="Freeform 7">
            <a:extLst>
              <a:ext uri="{FF2B5EF4-FFF2-40B4-BE49-F238E27FC236}">
                <a16:creationId xmlns:a16="http://schemas.microsoft.com/office/drawing/2014/main" id="{5B562CD4-39C5-44ED-BD68-B789B305E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7ADA383-2CA3-B691-EB96-AE6C1E58C031}"/>
              </a:ext>
            </a:extLst>
          </p:cNvPr>
          <p:cNvSpPr>
            <a:spLocks noGrp="1"/>
          </p:cNvSpPr>
          <p:nvPr>
            <p:ph type="title"/>
          </p:nvPr>
        </p:nvSpPr>
        <p:spPr>
          <a:xfrm>
            <a:off x="646111" y="452718"/>
            <a:ext cx="9404723" cy="1180711"/>
          </a:xfrm>
        </p:spPr>
        <p:txBody>
          <a:bodyPr vert="horz" lIns="91440" tIns="45720" rIns="91440" bIns="45720" rtlCol="0" anchor="t">
            <a:normAutofit/>
          </a:bodyPr>
          <a:lstStyle/>
          <a:p>
            <a:r>
              <a:rPr lang="en-US" b="1" dirty="0"/>
              <a:t>Data Pre-processing</a:t>
            </a:r>
          </a:p>
        </p:txBody>
      </p:sp>
      <p:sp>
        <p:nvSpPr>
          <p:cNvPr id="3" name="TextBox 2">
            <a:extLst>
              <a:ext uri="{FF2B5EF4-FFF2-40B4-BE49-F238E27FC236}">
                <a16:creationId xmlns:a16="http://schemas.microsoft.com/office/drawing/2014/main" id="{9FB71BD5-E1BF-2010-BA9C-77421216DD3A}"/>
              </a:ext>
            </a:extLst>
          </p:cNvPr>
          <p:cNvSpPr txBox="1"/>
          <p:nvPr/>
        </p:nvSpPr>
        <p:spPr>
          <a:xfrm>
            <a:off x="643856" y="2548281"/>
            <a:ext cx="7152860" cy="3654389"/>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pPr>
            <a:r>
              <a:rPr lang="en-US" b="1" dirty="0">
                <a:solidFill>
                  <a:schemeClr val="bg1"/>
                </a:solidFill>
                <a:latin typeface="+mj-lt"/>
                <a:ea typeface="+mj-ea"/>
                <a:cs typeface="+mj-cs"/>
              </a:rPr>
              <a:t>Encoding Categorical Variables:</a:t>
            </a:r>
          </a:p>
          <a:p>
            <a:pPr>
              <a:lnSpc>
                <a:spcPct val="90000"/>
              </a:lnSpc>
              <a:spcBef>
                <a:spcPts val="1000"/>
              </a:spcBef>
              <a:buClr>
                <a:schemeClr val="bg2">
                  <a:lumMod val="40000"/>
                  <a:lumOff val="60000"/>
                </a:schemeClr>
              </a:buClr>
              <a:buSzPct val="80000"/>
              <a:buFont typeface="Wingdings 3" charset="2"/>
              <a:buChar char=""/>
            </a:pPr>
            <a:r>
              <a:rPr lang="en-US" dirty="0">
                <a:solidFill>
                  <a:schemeClr val="bg1"/>
                </a:solidFill>
                <a:latin typeface="+mj-lt"/>
                <a:ea typeface="+mj-ea"/>
                <a:cs typeface="+mj-cs"/>
              </a:rPr>
              <a:t>Utilized </a:t>
            </a:r>
            <a:r>
              <a:rPr lang="en-US" dirty="0" err="1">
                <a:solidFill>
                  <a:schemeClr val="bg1"/>
                </a:solidFill>
                <a:latin typeface="+mj-lt"/>
                <a:ea typeface="+mj-ea"/>
                <a:cs typeface="+mj-cs"/>
              </a:rPr>
              <a:t>LabelEncoder</a:t>
            </a:r>
            <a:r>
              <a:rPr lang="en-US" dirty="0">
                <a:solidFill>
                  <a:schemeClr val="bg1"/>
                </a:solidFill>
                <a:latin typeface="+mj-lt"/>
                <a:ea typeface="+mj-ea"/>
                <a:cs typeface="+mj-cs"/>
              </a:rPr>
              <a:t> to transform non-numeric categories into a numerical format that can be understood by machine learning algorithms, which is necessary for model training.</a:t>
            </a:r>
          </a:p>
          <a:p>
            <a:pPr>
              <a:lnSpc>
                <a:spcPct val="90000"/>
              </a:lnSpc>
              <a:spcBef>
                <a:spcPts val="1000"/>
              </a:spcBef>
              <a:buClr>
                <a:schemeClr val="bg2">
                  <a:lumMod val="40000"/>
                  <a:lumOff val="60000"/>
                </a:schemeClr>
              </a:buClr>
              <a:buSzPct val="80000"/>
              <a:buFont typeface="Wingdings 3" charset="2"/>
              <a:buChar char=""/>
            </a:pPr>
            <a:endParaRPr lang="en-US" dirty="0">
              <a:solidFill>
                <a:schemeClr val="bg1"/>
              </a:solidFill>
              <a:latin typeface="+mj-lt"/>
              <a:ea typeface="+mj-ea"/>
              <a:cs typeface="+mj-cs"/>
            </a:endParaRPr>
          </a:p>
          <a:p>
            <a:pPr>
              <a:lnSpc>
                <a:spcPct val="90000"/>
              </a:lnSpc>
              <a:spcBef>
                <a:spcPts val="1000"/>
              </a:spcBef>
              <a:buClr>
                <a:schemeClr val="bg2">
                  <a:lumMod val="40000"/>
                  <a:lumOff val="60000"/>
                </a:schemeClr>
              </a:buClr>
              <a:buSzPct val="80000"/>
              <a:buFont typeface="Wingdings 3" charset="2"/>
              <a:buChar char=""/>
            </a:pPr>
            <a:endParaRPr lang="en-US" dirty="0">
              <a:solidFill>
                <a:schemeClr val="bg1"/>
              </a:solidFill>
              <a:latin typeface="+mj-lt"/>
              <a:ea typeface="+mj-ea"/>
              <a:cs typeface="+mj-cs"/>
            </a:endParaRPr>
          </a:p>
          <a:p>
            <a:pPr>
              <a:lnSpc>
                <a:spcPct val="90000"/>
              </a:lnSpc>
              <a:spcBef>
                <a:spcPts val="1000"/>
              </a:spcBef>
              <a:buClr>
                <a:schemeClr val="bg2">
                  <a:lumMod val="40000"/>
                  <a:lumOff val="60000"/>
                </a:schemeClr>
              </a:buClr>
              <a:buSzPct val="80000"/>
            </a:pPr>
            <a:r>
              <a:rPr lang="en-US" b="1" dirty="0">
                <a:solidFill>
                  <a:schemeClr val="bg1"/>
                </a:solidFill>
                <a:latin typeface="+mj-lt"/>
                <a:ea typeface="+mj-ea"/>
                <a:cs typeface="+mj-cs"/>
              </a:rPr>
              <a:t>Feature Scaling:</a:t>
            </a:r>
          </a:p>
          <a:p>
            <a:pPr>
              <a:lnSpc>
                <a:spcPct val="90000"/>
              </a:lnSpc>
              <a:spcBef>
                <a:spcPts val="1000"/>
              </a:spcBef>
              <a:buClr>
                <a:schemeClr val="bg2">
                  <a:lumMod val="40000"/>
                  <a:lumOff val="60000"/>
                </a:schemeClr>
              </a:buClr>
              <a:buSzPct val="80000"/>
              <a:buFont typeface="Wingdings 3" charset="2"/>
              <a:buChar char=""/>
            </a:pPr>
            <a:r>
              <a:rPr lang="en-US" dirty="0">
                <a:solidFill>
                  <a:schemeClr val="bg1"/>
                </a:solidFill>
                <a:latin typeface="+mj-lt"/>
                <a:ea typeface="+mj-ea"/>
                <a:cs typeface="+mj-cs"/>
              </a:rPr>
              <a:t>Applied </a:t>
            </a:r>
            <a:r>
              <a:rPr lang="en-US" dirty="0" err="1">
                <a:solidFill>
                  <a:schemeClr val="bg1"/>
                </a:solidFill>
                <a:latin typeface="+mj-lt"/>
                <a:ea typeface="+mj-ea"/>
                <a:cs typeface="+mj-cs"/>
              </a:rPr>
              <a:t>StandardScaler</a:t>
            </a:r>
            <a:r>
              <a:rPr lang="en-US" dirty="0">
                <a:solidFill>
                  <a:schemeClr val="bg1"/>
                </a:solidFill>
                <a:latin typeface="+mj-lt"/>
                <a:ea typeface="+mj-ea"/>
                <a:cs typeface="+mj-cs"/>
              </a:rPr>
              <a:t> for normalizing numerical features to ensure that variables with larger scales do not dominate the model's feature importance, allowing for a balanced contribution across all features.</a:t>
            </a:r>
          </a:p>
        </p:txBody>
      </p:sp>
      <p:pic>
        <p:nvPicPr>
          <p:cNvPr id="6" name="Picture 5" descr="A screen shot of a computer program&#10;&#10;Description automatically generated">
            <a:extLst>
              <a:ext uri="{FF2B5EF4-FFF2-40B4-BE49-F238E27FC236}">
                <a16:creationId xmlns:a16="http://schemas.microsoft.com/office/drawing/2014/main" id="{57150DD2-C555-3FE2-1FCC-562008294CA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57322" y="2616048"/>
            <a:ext cx="4158769" cy="1268425"/>
          </a:xfrm>
          <a:prstGeom prst="rect">
            <a:avLst/>
          </a:prstGeom>
          <a:effectLst/>
        </p:spPr>
      </p:pic>
      <p:pic>
        <p:nvPicPr>
          <p:cNvPr id="9" name="Picture 8" descr="A screen shot of a computer code&#10;&#10;Description automatically generated">
            <a:extLst>
              <a:ext uri="{FF2B5EF4-FFF2-40B4-BE49-F238E27FC236}">
                <a16:creationId xmlns:a16="http://schemas.microsoft.com/office/drawing/2014/main" id="{10249C44-A761-D59E-3BE2-BCC659F28637}"/>
              </a:ext>
            </a:extLst>
          </p:cNvPr>
          <p:cNvPicPr>
            <a:picLocks noChangeAspect="1"/>
          </p:cNvPicPr>
          <p:nvPr/>
        </p:nvPicPr>
        <p:blipFill rotWithShape="1">
          <a:blip r:embed="rId8">
            <a:extLst>
              <a:ext uri="{28A0092B-C50C-407E-A947-70E740481C1C}">
                <a14:useLocalDpi xmlns:a14="http://schemas.microsoft.com/office/drawing/2010/main" val="0"/>
              </a:ext>
            </a:extLst>
          </a:blip>
          <a:srcRect r="19207"/>
          <a:stretch/>
        </p:blipFill>
        <p:spPr>
          <a:xfrm>
            <a:off x="7757322" y="5000175"/>
            <a:ext cx="4037013" cy="762000"/>
          </a:xfrm>
          <a:prstGeom prst="rect">
            <a:avLst/>
          </a:prstGeom>
          <a:effectLst/>
        </p:spPr>
      </p:pic>
    </p:spTree>
    <p:extLst>
      <p:ext uri="{BB962C8B-B14F-4D97-AF65-F5344CB8AC3E}">
        <p14:creationId xmlns:p14="http://schemas.microsoft.com/office/powerpoint/2010/main" val="2406335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5952119-20B3-275B-DBE8-BF752BA2BC63}"/>
              </a:ext>
            </a:extLst>
          </p:cNvPr>
          <p:cNvSpPr>
            <a:spLocks noGrp="1"/>
          </p:cNvSpPr>
          <p:nvPr>
            <p:ph type="title"/>
          </p:nvPr>
        </p:nvSpPr>
        <p:spPr>
          <a:xfrm>
            <a:off x="648930" y="629266"/>
            <a:ext cx="9252154" cy="1223983"/>
          </a:xfrm>
        </p:spPr>
        <p:txBody>
          <a:bodyPr vert="horz" lIns="91440" tIns="45720" rIns="91440" bIns="45720" rtlCol="0" anchor="t">
            <a:normAutofit/>
          </a:bodyPr>
          <a:lstStyle/>
          <a:p>
            <a:pPr>
              <a:lnSpc>
                <a:spcPct val="90000"/>
              </a:lnSpc>
            </a:pPr>
            <a:r>
              <a:rPr lang="en-US" sz="4000" b="1" dirty="0"/>
              <a:t>Data Pre-processing</a:t>
            </a:r>
            <a:endParaRPr lang="en-US" sz="3900" b="1" i="0" kern="1200" dirty="0">
              <a:solidFill>
                <a:schemeClr val="tx2"/>
              </a:solidFill>
              <a:latin typeface="+mj-lt"/>
              <a:ea typeface="+mj-ea"/>
              <a:cs typeface="+mj-cs"/>
            </a:endParaRPr>
          </a:p>
        </p:txBody>
      </p:sp>
      <p:sp>
        <p:nvSpPr>
          <p:cNvPr id="3" name="TextBox 2">
            <a:extLst>
              <a:ext uri="{FF2B5EF4-FFF2-40B4-BE49-F238E27FC236}">
                <a16:creationId xmlns:a16="http://schemas.microsoft.com/office/drawing/2014/main" id="{E1988841-31EF-6DF5-40A5-BD736BB19BA8}"/>
              </a:ext>
            </a:extLst>
          </p:cNvPr>
          <p:cNvSpPr txBox="1"/>
          <p:nvPr/>
        </p:nvSpPr>
        <p:spPr>
          <a:xfrm>
            <a:off x="644373" y="2140705"/>
            <a:ext cx="4338409" cy="4196185"/>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a:latin typeface="+mj-lt"/>
                <a:ea typeface="+mj-ea"/>
                <a:cs typeface="+mj-cs"/>
              </a:rPr>
              <a:t> We separated all the numerical features and created histograms of all those features.</a:t>
            </a:r>
          </a:p>
          <a:p>
            <a:pPr>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a:spcBef>
                <a:spcPts val="1000"/>
              </a:spcBef>
              <a:buClr>
                <a:schemeClr val="bg2">
                  <a:lumMod val="40000"/>
                  <a:lumOff val="60000"/>
                </a:schemeClr>
              </a:buClr>
              <a:buSzPct val="80000"/>
              <a:buFont typeface="Wingdings 3" charset="2"/>
              <a:buChar char=""/>
            </a:pPr>
            <a:r>
              <a:rPr lang="en-US" dirty="0">
                <a:latin typeface="+mj-lt"/>
                <a:ea typeface="+mj-ea"/>
                <a:cs typeface="+mj-cs"/>
              </a:rPr>
              <a:t> Showing density plots for various numerical features such as age, blood pressure, and others. These density plots help in understanding the distribution of each numerical feature in the dataset.</a:t>
            </a:r>
          </a:p>
        </p:txBody>
      </p:sp>
      <p:pic>
        <p:nvPicPr>
          <p:cNvPr id="6" name="Picture 5" descr="A collage of graphs&#10;&#10;Description automatically generated">
            <a:extLst>
              <a:ext uri="{FF2B5EF4-FFF2-40B4-BE49-F238E27FC236}">
                <a16:creationId xmlns:a16="http://schemas.microsoft.com/office/drawing/2014/main" id="{E9E029CC-B932-E81B-66B8-659C62B9D8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1770673"/>
            <a:ext cx="5451627" cy="407509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829470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3C19A50-1EAD-85CC-C0CC-45ED8962E805}"/>
              </a:ext>
            </a:extLst>
          </p:cNvPr>
          <p:cNvSpPr>
            <a:spLocks noGrp="1"/>
          </p:cNvSpPr>
          <p:nvPr>
            <p:ph type="title"/>
          </p:nvPr>
        </p:nvSpPr>
        <p:spPr>
          <a:xfrm>
            <a:off x="648930" y="629266"/>
            <a:ext cx="9252154" cy="1223983"/>
          </a:xfrm>
        </p:spPr>
        <p:txBody>
          <a:bodyPr vert="horz" lIns="91440" tIns="45720" rIns="91440" bIns="45720" rtlCol="0" anchor="t">
            <a:normAutofit/>
          </a:bodyPr>
          <a:lstStyle/>
          <a:p>
            <a:r>
              <a:rPr lang="en-US" b="1" dirty="0"/>
              <a:t>Bar plots for categorical columns</a:t>
            </a:r>
          </a:p>
        </p:txBody>
      </p:sp>
      <p:sp>
        <p:nvSpPr>
          <p:cNvPr id="3" name="TextBox 2">
            <a:extLst>
              <a:ext uri="{FF2B5EF4-FFF2-40B4-BE49-F238E27FC236}">
                <a16:creationId xmlns:a16="http://schemas.microsoft.com/office/drawing/2014/main" id="{4B039157-DEC8-6E1C-C1BE-BA2D567539C5}"/>
              </a:ext>
            </a:extLst>
          </p:cNvPr>
          <p:cNvSpPr txBox="1"/>
          <p:nvPr/>
        </p:nvSpPr>
        <p:spPr>
          <a:xfrm>
            <a:off x="683755" y="1899816"/>
            <a:ext cx="4338409" cy="3694740"/>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a:latin typeface="+mj-lt"/>
                <a:ea typeface="+mj-ea"/>
                <a:cs typeface="+mj-cs"/>
              </a:rPr>
              <a:t> Each bar represents a category, and its height corresponds to the count of records within that category.</a:t>
            </a:r>
          </a:p>
          <a:p>
            <a:pPr>
              <a:spcBef>
                <a:spcPts val="1000"/>
              </a:spcBef>
              <a:buClr>
                <a:schemeClr val="bg2">
                  <a:lumMod val="40000"/>
                  <a:lumOff val="60000"/>
                </a:schemeClr>
              </a:buClr>
              <a:buSzPct val="80000"/>
            </a:pPr>
            <a:r>
              <a:rPr lang="en-US" dirty="0">
                <a:latin typeface="+mj-lt"/>
                <a:ea typeface="+mj-ea"/>
                <a:cs typeface="+mj-cs"/>
              </a:rPr>
              <a:t> </a:t>
            </a:r>
          </a:p>
          <a:p>
            <a:pPr>
              <a:spcBef>
                <a:spcPts val="1000"/>
              </a:spcBef>
              <a:buClr>
                <a:schemeClr val="bg2">
                  <a:lumMod val="40000"/>
                  <a:lumOff val="60000"/>
                </a:schemeClr>
              </a:buClr>
              <a:buSzPct val="80000"/>
              <a:buFont typeface="Wingdings 3" charset="2"/>
              <a:buChar char=""/>
            </a:pPr>
            <a:r>
              <a:rPr lang="en-US" dirty="0">
                <a:latin typeface="+mj-lt"/>
                <a:ea typeface="+mj-ea"/>
                <a:cs typeface="+mj-cs"/>
              </a:rPr>
              <a:t> These plots are particularly useful for understanding the balance or imbalance of categorical features, which can have implications for model training and evaluation.</a:t>
            </a:r>
          </a:p>
        </p:txBody>
      </p:sp>
      <p:pic>
        <p:nvPicPr>
          <p:cNvPr id="6" name="Picture 5" descr="A screenshot of a graph&#10;&#10;Description automatically generated">
            <a:extLst>
              <a:ext uri="{FF2B5EF4-FFF2-40B4-BE49-F238E27FC236}">
                <a16:creationId xmlns:a16="http://schemas.microsoft.com/office/drawing/2014/main" id="{EBC5352B-F07F-90DA-FE71-BB03804E82BB}"/>
              </a:ext>
            </a:extLst>
          </p:cNvPr>
          <p:cNvPicPr>
            <a:picLocks noChangeAspect="1"/>
          </p:cNvPicPr>
          <p:nvPr/>
        </p:nvPicPr>
        <p:blipFill rotWithShape="1">
          <a:blip r:embed="rId7">
            <a:extLst>
              <a:ext uri="{28A0092B-C50C-407E-A947-70E740481C1C}">
                <a14:useLocalDpi xmlns:a14="http://schemas.microsoft.com/office/drawing/2010/main" val="0"/>
              </a:ext>
            </a:extLst>
          </a:blip>
          <a:srcRect r="2559" b="-2"/>
          <a:stretch/>
        </p:blipFill>
        <p:spPr>
          <a:xfrm>
            <a:off x="6096000" y="1976980"/>
            <a:ext cx="558880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11312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DBD73EA-E457-90F5-A177-BE3D4F605022}"/>
              </a:ext>
            </a:extLst>
          </p:cNvPr>
          <p:cNvSpPr>
            <a:spLocks noGrp="1"/>
          </p:cNvSpPr>
          <p:nvPr>
            <p:ph type="title"/>
          </p:nvPr>
        </p:nvSpPr>
        <p:spPr>
          <a:xfrm>
            <a:off x="648930" y="629266"/>
            <a:ext cx="9252154" cy="1223983"/>
          </a:xfrm>
        </p:spPr>
        <p:txBody>
          <a:bodyPr vert="horz" lIns="91440" tIns="45720" rIns="91440" bIns="45720" rtlCol="0" anchor="t">
            <a:normAutofit/>
          </a:bodyPr>
          <a:lstStyle/>
          <a:p>
            <a:pPr>
              <a:lnSpc>
                <a:spcPct val="90000"/>
              </a:lnSpc>
            </a:pPr>
            <a:r>
              <a:rPr lang="en-US" sz="3900" b="1" dirty="0"/>
              <a:t>Numerical Features</a:t>
            </a:r>
            <a:br>
              <a:rPr lang="en-US" sz="3900" b="1" dirty="0"/>
            </a:br>
            <a:r>
              <a:rPr lang="en-US" sz="3900" b="1" dirty="0"/>
              <a:t>Correlation Matrix</a:t>
            </a:r>
          </a:p>
        </p:txBody>
      </p:sp>
      <p:sp>
        <p:nvSpPr>
          <p:cNvPr id="3" name="TextBox 2">
            <a:extLst>
              <a:ext uri="{FF2B5EF4-FFF2-40B4-BE49-F238E27FC236}">
                <a16:creationId xmlns:a16="http://schemas.microsoft.com/office/drawing/2014/main" id="{BAB06E35-D971-DE2B-ABA6-4BC6D0D6D4C1}"/>
              </a:ext>
            </a:extLst>
          </p:cNvPr>
          <p:cNvSpPr txBox="1"/>
          <p:nvPr/>
        </p:nvSpPr>
        <p:spPr>
          <a:xfrm>
            <a:off x="645753" y="2032549"/>
            <a:ext cx="4338409" cy="4196185"/>
          </a:xfrm>
          <a:prstGeom prst="rect">
            <a:avLst/>
          </a:prstGeom>
        </p:spPr>
        <p:txBody>
          <a:bodyPr vert="horz" lIns="91440" tIns="45720" rIns="91440" bIns="45720" rtlCol="0">
            <a:normAutofit/>
          </a:bodyPr>
          <a:lstStyle/>
          <a:p>
            <a:pPr marL="285750" indent="-285750">
              <a:lnSpc>
                <a:spcPct val="90000"/>
              </a:lnSpc>
              <a:spcBef>
                <a:spcPts val="1000"/>
              </a:spcBef>
              <a:buClr>
                <a:schemeClr val="bg2">
                  <a:lumMod val="40000"/>
                  <a:lumOff val="60000"/>
                </a:schemeClr>
              </a:buClr>
              <a:buSzPct val="80000"/>
              <a:buFont typeface="Wingdings 3" charset="2"/>
              <a:buChar char=""/>
            </a:pPr>
            <a:r>
              <a:rPr lang="en-US" sz="1500" dirty="0">
                <a:latin typeface="+mj-lt"/>
                <a:ea typeface="+mj-ea"/>
                <a:cs typeface="+mj-cs"/>
              </a:rPr>
              <a:t>We generated a correlation heatmap to identify relationships between numerical features, where the color intensity represents the strength of the correlation. Additionally, we visualized the distribution and outliers among the numerical data using box and density plots.</a:t>
            </a:r>
          </a:p>
          <a:p>
            <a:pPr marL="285750" indent="-285750">
              <a:lnSpc>
                <a:spcPct val="90000"/>
              </a:lnSpc>
              <a:spcBef>
                <a:spcPts val="1000"/>
              </a:spcBef>
              <a:buClr>
                <a:schemeClr val="bg2">
                  <a:lumMod val="40000"/>
                  <a:lumOff val="60000"/>
                </a:schemeClr>
              </a:buClr>
              <a:buSzPct val="80000"/>
              <a:buFont typeface="Wingdings 3" charset="2"/>
              <a:buChar char=""/>
            </a:pPr>
            <a:r>
              <a:rPr lang="en-US" sz="1500" dirty="0">
                <a:latin typeface="+mj-lt"/>
                <a:ea typeface="+mj-ea"/>
                <a:cs typeface="+mj-cs"/>
              </a:rPr>
              <a:t>For categorical data, histograms displayed the frequency of categories, and cross-tab heatmaps illustrated the interactions between different categorical variables.</a:t>
            </a:r>
          </a:p>
          <a:p>
            <a:pPr marL="285750" indent="-285750">
              <a:lnSpc>
                <a:spcPct val="90000"/>
              </a:lnSpc>
              <a:spcBef>
                <a:spcPts val="1000"/>
              </a:spcBef>
              <a:buClr>
                <a:schemeClr val="bg2">
                  <a:lumMod val="40000"/>
                  <a:lumOff val="60000"/>
                </a:schemeClr>
              </a:buClr>
              <a:buSzPct val="80000"/>
              <a:buFont typeface="Wingdings 3" charset="2"/>
              <a:buChar char=""/>
            </a:pPr>
            <a:r>
              <a:rPr lang="en-US" sz="1500" dirty="0">
                <a:latin typeface="+mj-lt"/>
                <a:ea typeface="+mj-ea"/>
                <a:cs typeface="+mj-cs"/>
              </a:rPr>
              <a:t>These steps are crucial for informed feature selection and model building in predictive analysis.</a:t>
            </a:r>
          </a:p>
        </p:txBody>
      </p:sp>
      <p:pic>
        <p:nvPicPr>
          <p:cNvPr id="6" name="Picture 5" descr="A colorful squares with different colored numbers&#10;&#10;Description automatically generated with medium confidence">
            <a:extLst>
              <a:ext uri="{FF2B5EF4-FFF2-40B4-BE49-F238E27FC236}">
                <a16:creationId xmlns:a16="http://schemas.microsoft.com/office/drawing/2014/main" id="{8B95240C-8DA8-94A3-37CE-608EAF3CC1F6}"/>
              </a:ext>
            </a:extLst>
          </p:cNvPr>
          <p:cNvPicPr>
            <a:picLocks noChangeAspect="1"/>
          </p:cNvPicPr>
          <p:nvPr/>
        </p:nvPicPr>
        <p:blipFill rotWithShape="1">
          <a:blip r:embed="rId7">
            <a:extLst>
              <a:ext uri="{28A0092B-C50C-407E-A947-70E740481C1C}">
                <a14:useLocalDpi xmlns:a14="http://schemas.microsoft.com/office/drawing/2010/main" val="0"/>
              </a:ext>
            </a:extLst>
          </a:blip>
          <a:srcRect l="10925" r="7229" b="3"/>
          <a:stretch/>
        </p:blipFill>
        <p:spPr>
          <a:xfrm>
            <a:off x="6075291" y="1876532"/>
            <a:ext cx="545162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39375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93E233B-7DC9-5A5D-3BEE-24BE31C5E827}"/>
              </a:ext>
            </a:extLst>
          </p:cNvPr>
          <p:cNvSpPr>
            <a:spLocks noGrp="1"/>
          </p:cNvSpPr>
          <p:nvPr>
            <p:ph type="title"/>
          </p:nvPr>
        </p:nvSpPr>
        <p:spPr>
          <a:xfrm>
            <a:off x="648930" y="629266"/>
            <a:ext cx="9252154" cy="1223983"/>
          </a:xfrm>
        </p:spPr>
        <p:txBody>
          <a:bodyPr vert="horz" lIns="91440" tIns="45720" rIns="91440" bIns="45720" rtlCol="0" anchor="t">
            <a:normAutofit/>
          </a:bodyPr>
          <a:lstStyle/>
          <a:p>
            <a:pPr>
              <a:lnSpc>
                <a:spcPct val="90000"/>
              </a:lnSpc>
            </a:pPr>
            <a:r>
              <a:rPr lang="en-US" sz="3900" b="1" i="0" kern="1200" dirty="0">
                <a:solidFill>
                  <a:schemeClr val="tx2"/>
                </a:solidFill>
                <a:latin typeface="+mj-lt"/>
                <a:ea typeface="+mj-ea"/>
                <a:cs typeface="+mj-cs"/>
              </a:rPr>
              <a:t>Data Visualization</a:t>
            </a:r>
            <a:br>
              <a:rPr lang="en-US" sz="3900" b="1" i="0" kern="1200" dirty="0">
                <a:solidFill>
                  <a:schemeClr val="tx2"/>
                </a:solidFill>
                <a:latin typeface="+mj-lt"/>
                <a:ea typeface="+mj-ea"/>
                <a:cs typeface="+mj-cs"/>
              </a:rPr>
            </a:br>
            <a:r>
              <a:rPr lang="en-US" sz="3900" b="1" i="0" kern="1200" dirty="0">
                <a:solidFill>
                  <a:schemeClr val="tx2"/>
                </a:solidFill>
                <a:latin typeface="+mj-lt"/>
                <a:ea typeface="+mj-ea"/>
                <a:cs typeface="+mj-cs"/>
              </a:rPr>
              <a:t>Kernel Density Estimate (KDE) Plot</a:t>
            </a:r>
          </a:p>
        </p:txBody>
      </p:sp>
      <p:sp>
        <p:nvSpPr>
          <p:cNvPr id="3" name="TextBox 2">
            <a:extLst>
              <a:ext uri="{FF2B5EF4-FFF2-40B4-BE49-F238E27FC236}">
                <a16:creationId xmlns:a16="http://schemas.microsoft.com/office/drawing/2014/main" id="{8BE2240A-2145-D62D-663B-8DBD758BD6EB}"/>
              </a:ext>
            </a:extLst>
          </p:cNvPr>
          <p:cNvSpPr txBox="1"/>
          <p:nvPr/>
        </p:nvSpPr>
        <p:spPr>
          <a:xfrm>
            <a:off x="705106" y="2140705"/>
            <a:ext cx="4338409" cy="2623138"/>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dirty="0">
                <a:latin typeface="+mj-lt"/>
                <a:ea typeface="+mj-ea"/>
                <a:cs typeface="+mj-cs"/>
              </a:rPr>
              <a:t> The specific KDE plot shown indicates the differing distributions of red blood cell counts between the two classes, which could provide insights into how this metric correlates with the presence or absence of kidney disease.</a:t>
            </a:r>
          </a:p>
          <a:p>
            <a:pPr>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p:txBody>
      </p:sp>
      <p:pic>
        <p:nvPicPr>
          <p:cNvPr id="7" name="Picture 6" descr="A graph of a red and blue line&#10;&#10;Description automatically generated">
            <a:extLst>
              <a:ext uri="{FF2B5EF4-FFF2-40B4-BE49-F238E27FC236}">
                <a16:creationId xmlns:a16="http://schemas.microsoft.com/office/drawing/2014/main" id="{F154D2FC-5602-B6B6-F46C-CD509596D2C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6931" y="2134691"/>
            <a:ext cx="5451627" cy="254863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13252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ED65B5-85C9-74E1-0130-9374ECCA919B}"/>
              </a:ext>
            </a:extLst>
          </p:cNvPr>
          <p:cNvSpPr>
            <a:spLocks noGrp="1"/>
          </p:cNvSpPr>
          <p:nvPr>
            <p:ph type="title"/>
          </p:nvPr>
        </p:nvSpPr>
        <p:spPr>
          <a:xfrm>
            <a:off x="648930" y="629266"/>
            <a:ext cx="5616217" cy="1622321"/>
          </a:xfrm>
        </p:spPr>
        <p:txBody>
          <a:bodyPr>
            <a:normAutofit/>
          </a:bodyPr>
          <a:lstStyle/>
          <a:p>
            <a:r>
              <a:rPr lang="en-US" b="1">
                <a:solidFill>
                  <a:srgbClr val="EBEBEB"/>
                </a:solidFill>
              </a:rPr>
              <a:t>MODELING</a:t>
            </a:r>
          </a:p>
        </p:txBody>
      </p:sp>
      <p:sp>
        <p:nvSpPr>
          <p:cNvPr id="12"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14" name="Freeform: Shape 13">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7" name="Graphic 6" descr="Database">
            <a:extLst>
              <a:ext uri="{FF2B5EF4-FFF2-40B4-BE49-F238E27FC236}">
                <a16:creationId xmlns:a16="http://schemas.microsoft.com/office/drawing/2014/main" id="{8157DE1F-9250-6581-A5E2-5B94B06167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3742" y="1438929"/>
            <a:ext cx="3980139" cy="3980139"/>
          </a:xfrm>
          <a:prstGeom prst="rect">
            <a:avLst/>
          </a:prstGeom>
          <a:effectLst/>
        </p:spPr>
      </p:pic>
      <p:sp>
        <p:nvSpPr>
          <p:cNvPr id="16" name="Rectangle 15">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FA44FE70-32EC-A39A-A9FA-A9BBC9CCCC42}"/>
              </a:ext>
            </a:extLst>
          </p:cNvPr>
          <p:cNvSpPr>
            <a:spLocks noGrp="1"/>
          </p:cNvSpPr>
          <p:nvPr>
            <p:ph idx="1"/>
          </p:nvPr>
        </p:nvSpPr>
        <p:spPr>
          <a:xfrm>
            <a:off x="648931" y="2438400"/>
            <a:ext cx="5616216" cy="3785419"/>
          </a:xfrm>
        </p:spPr>
        <p:txBody>
          <a:bodyPr>
            <a:normAutofit/>
          </a:bodyPr>
          <a:lstStyle/>
          <a:p>
            <a:r>
              <a:rPr lang="en-US">
                <a:solidFill>
                  <a:srgbClr val="FFFFFF"/>
                </a:solidFill>
              </a:rPr>
              <a:t>K-nearest neighbor with Cross Validation</a:t>
            </a:r>
          </a:p>
          <a:p>
            <a:r>
              <a:rPr lang="en-US">
                <a:solidFill>
                  <a:srgbClr val="FFFFFF"/>
                </a:solidFill>
              </a:rPr>
              <a:t>Naïve-Bay’s</a:t>
            </a:r>
          </a:p>
          <a:p>
            <a:r>
              <a:rPr lang="en-US">
                <a:solidFill>
                  <a:srgbClr val="FFFFFF"/>
                </a:solidFill>
              </a:rPr>
              <a:t>Logistic Regression with Cross Validation </a:t>
            </a:r>
          </a:p>
          <a:p>
            <a:r>
              <a:rPr lang="en-US">
                <a:solidFill>
                  <a:srgbClr val="FFFFFF"/>
                </a:solidFill>
              </a:rPr>
              <a:t>Random Forest with Cross Validation </a:t>
            </a:r>
          </a:p>
        </p:txBody>
      </p:sp>
    </p:spTree>
    <p:extLst>
      <p:ext uri="{BB962C8B-B14F-4D97-AF65-F5344CB8AC3E}">
        <p14:creationId xmlns:p14="http://schemas.microsoft.com/office/powerpoint/2010/main" val="195418125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04A3DA6D-FED2-4369-9ACD-B578C8790D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63C72DE-4C01-4F6C-9020-327690ADA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7">
            <a:extLst>
              <a:ext uri="{FF2B5EF4-FFF2-40B4-BE49-F238E27FC236}">
                <a16:creationId xmlns:a16="http://schemas.microsoft.com/office/drawing/2014/main" id="{5627181E-8B3E-4EFB-8F43-17296B86C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BE2070E0-9F2E-FA62-1D97-5D3B93F73BFB}"/>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b="1" i="0" kern="1200" dirty="0">
                <a:solidFill>
                  <a:srgbClr val="EBEBEB"/>
                </a:solidFill>
                <a:latin typeface="+mj-lt"/>
                <a:ea typeface="+mj-ea"/>
                <a:cs typeface="+mj-cs"/>
              </a:rPr>
              <a:t>KNN – Cross validation</a:t>
            </a:r>
          </a:p>
        </p:txBody>
      </p:sp>
      <p:sp useBgFill="1">
        <p:nvSpPr>
          <p:cNvPr id="30" name="Freeform: Shape 29">
            <a:extLst>
              <a:ext uri="{FF2B5EF4-FFF2-40B4-BE49-F238E27FC236}">
                <a16:creationId xmlns:a16="http://schemas.microsoft.com/office/drawing/2014/main" id="{2E45DBDE-EAD7-4DEE-B77D-577BBB0A13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pic>
        <p:nvPicPr>
          <p:cNvPr id="7" name="Picture 6" descr="A screen shot of a computer&#10;&#10;Description automatically generated">
            <a:extLst>
              <a:ext uri="{FF2B5EF4-FFF2-40B4-BE49-F238E27FC236}">
                <a16:creationId xmlns:a16="http://schemas.microsoft.com/office/drawing/2014/main" id="{6BCC4F91-AB9B-24BF-B08B-13A38716693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0922" y="3181504"/>
            <a:ext cx="3992621" cy="2395572"/>
          </a:xfrm>
          <a:prstGeom prst="rect">
            <a:avLst/>
          </a:prstGeom>
          <a:effectLst/>
        </p:spPr>
      </p:pic>
      <p:sp>
        <p:nvSpPr>
          <p:cNvPr id="8" name="TextBox 7">
            <a:extLst>
              <a:ext uri="{FF2B5EF4-FFF2-40B4-BE49-F238E27FC236}">
                <a16:creationId xmlns:a16="http://schemas.microsoft.com/office/drawing/2014/main" id="{690037E6-30BF-F13B-69E6-8B290AE4F0EA}"/>
              </a:ext>
            </a:extLst>
          </p:cNvPr>
          <p:cNvSpPr txBox="1"/>
          <p:nvPr/>
        </p:nvSpPr>
        <p:spPr>
          <a:xfrm>
            <a:off x="4412974" y="5019261"/>
            <a:ext cx="2076209" cy="1200329"/>
          </a:xfrm>
          <a:prstGeom prst="rect">
            <a:avLst/>
          </a:prstGeom>
          <a:noFill/>
        </p:spPr>
        <p:txBody>
          <a:bodyPr wrap="none" rtlCol="0">
            <a:spAutoFit/>
          </a:bodyPr>
          <a:lstStyle/>
          <a:p>
            <a:pPr rtl="0"/>
            <a:r>
              <a:rPr lang="en-GB" sz="1800" dirty="0">
                <a:solidFill>
                  <a:schemeClr val="tx2">
                    <a:lumMod val="50000"/>
                  </a:schemeClr>
                </a:solidFill>
                <a:cs typeface="Biome Light" panose="020B0303030204020804" pitchFamily="34" charset="0"/>
              </a:rPr>
              <a:t>Train.csv : 9</a:t>
            </a:r>
            <a:r>
              <a:rPr lang="en-GB" dirty="0">
                <a:solidFill>
                  <a:schemeClr val="tx2">
                    <a:lumMod val="50000"/>
                  </a:schemeClr>
                </a:solidFill>
                <a:cs typeface="Biome Light" panose="020B0303030204020804" pitchFamily="34" charset="0"/>
              </a:rPr>
              <a:t>7</a:t>
            </a:r>
            <a:r>
              <a:rPr lang="en-GB" sz="1800" dirty="0">
                <a:solidFill>
                  <a:schemeClr val="tx2">
                    <a:lumMod val="50000"/>
                  </a:schemeClr>
                </a:solidFill>
                <a:cs typeface="Biome Light" panose="020B0303030204020804" pitchFamily="34" charset="0"/>
              </a:rPr>
              <a:t>.</a:t>
            </a:r>
            <a:r>
              <a:rPr lang="en-GB" dirty="0">
                <a:solidFill>
                  <a:schemeClr val="tx2">
                    <a:lumMod val="50000"/>
                  </a:schemeClr>
                </a:solidFill>
                <a:cs typeface="Biome Light" panose="020B0303030204020804" pitchFamily="34" charset="0"/>
              </a:rPr>
              <a:t>18</a:t>
            </a:r>
            <a:r>
              <a:rPr lang="en-GB" sz="1800" dirty="0">
                <a:solidFill>
                  <a:schemeClr val="tx2">
                    <a:lumMod val="50000"/>
                  </a:schemeClr>
                </a:solidFill>
                <a:cs typeface="Biome Light" panose="020B0303030204020804" pitchFamily="34" charset="0"/>
              </a:rPr>
              <a:t>%</a:t>
            </a:r>
          </a:p>
          <a:p>
            <a:pPr rtl="0"/>
            <a:endParaRPr lang="en-GB" sz="1800" dirty="0">
              <a:solidFill>
                <a:schemeClr val="tx2">
                  <a:lumMod val="50000"/>
                </a:schemeClr>
              </a:solidFill>
              <a:cs typeface="Biome Light" panose="020B0303030204020804" pitchFamily="34" charset="0"/>
            </a:endParaRPr>
          </a:p>
          <a:p>
            <a:pPr rtl="0"/>
            <a:r>
              <a:rPr lang="en-GB" sz="1800" dirty="0">
                <a:solidFill>
                  <a:schemeClr val="tx2">
                    <a:lumMod val="50000"/>
                  </a:schemeClr>
                </a:solidFill>
                <a:cs typeface="Biome Light" panose="020B0303030204020804" pitchFamily="34" charset="0"/>
              </a:rPr>
              <a:t>Test.csv : 9</a:t>
            </a:r>
            <a:r>
              <a:rPr lang="en-GB" dirty="0">
                <a:solidFill>
                  <a:schemeClr val="tx2">
                    <a:lumMod val="50000"/>
                  </a:schemeClr>
                </a:solidFill>
                <a:cs typeface="Biome Light" panose="020B0303030204020804" pitchFamily="34" charset="0"/>
              </a:rPr>
              <a:t>6</a:t>
            </a:r>
            <a:r>
              <a:rPr lang="en-GB" sz="1800" dirty="0">
                <a:solidFill>
                  <a:schemeClr val="tx2">
                    <a:lumMod val="50000"/>
                  </a:schemeClr>
                </a:solidFill>
                <a:cs typeface="Biome Light" panose="020B0303030204020804" pitchFamily="34" charset="0"/>
              </a:rPr>
              <a:t>.</a:t>
            </a:r>
            <a:r>
              <a:rPr lang="en-GB" dirty="0">
                <a:solidFill>
                  <a:schemeClr val="tx2">
                    <a:lumMod val="50000"/>
                  </a:schemeClr>
                </a:solidFill>
                <a:cs typeface="Biome Light" panose="020B0303030204020804" pitchFamily="34" charset="0"/>
              </a:rPr>
              <a:t>25</a:t>
            </a:r>
            <a:r>
              <a:rPr lang="en-GB" sz="1800" dirty="0">
                <a:solidFill>
                  <a:schemeClr val="tx2">
                    <a:lumMod val="50000"/>
                  </a:schemeClr>
                </a:solidFill>
                <a:cs typeface="Biome Light" panose="020B0303030204020804" pitchFamily="34" charset="0"/>
              </a:rPr>
              <a:t> %</a:t>
            </a:r>
          </a:p>
          <a:p>
            <a:endParaRPr lang="en-US" dirty="0"/>
          </a:p>
        </p:txBody>
      </p:sp>
      <p:graphicFrame>
        <p:nvGraphicFramePr>
          <p:cNvPr id="32" name="TextBox 4">
            <a:extLst>
              <a:ext uri="{FF2B5EF4-FFF2-40B4-BE49-F238E27FC236}">
                <a16:creationId xmlns:a16="http://schemas.microsoft.com/office/drawing/2014/main" id="{2194775F-FC32-4958-B537-D5CE6DEEE0B5}"/>
              </a:ext>
            </a:extLst>
          </p:cNvPr>
          <p:cNvGraphicFramePr/>
          <p:nvPr>
            <p:extLst>
              <p:ext uri="{D42A27DB-BD31-4B8C-83A1-F6EECF244321}">
                <p14:modId xmlns:p14="http://schemas.microsoft.com/office/powerpoint/2010/main" val="2137561720"/>
              </p:ext>
            </p:extLst>
          </p:nvPr>
        </p:nvGraphicFramePr>
        <p:xfrm>
          <a:off x="323873" y="2437311"/>
          <a:ext cx="6578592" cy="36586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688143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A233907-38E7-16DF-2D41-2C255E1ABF20}"/>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b="1" i="0" kern="1200" dirty="0">
                <a:solidFill>
                  <a:srgbClr val="EBEBEB"/>
                </a:solidFill>
                <a:latin typeface="+mj-lt"/>
                <a:ea typeface="+mj-ea"/>
                <a:cs typeface="+mj-cs"/>
              </a:rPr>
              <a:t>Naïve Bay’s Algorithm</a:t>
            </a:r>
          </a:p>
        </p:txBody>
      </p:sp>
      <p:sp useBgFill="1">
        <p:nvSpPr>
          <p:cNvPr id="28" name="Freeform: Shape 2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pic>
        <p:nvPicPr>
          <p:cNvPr id="5" name="Picture 4" descr="A screen shot of a computer program&#10;&#10;Description automatically generated">
            <a:extLst>
              <a:ext uri="{FF2B5EF4-FFF2-40B4-BE49-F238E27FC236}">
                <a16:creationId xmlns:a16="http://schemas.microsoft.com/office/drawing/2014/main" id="{507A1560-1A43-BD4A-4E87-CEE42E9B50D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1916" y="2995940"/>
            <a:ext cx="5451627" cy="2766700"/>
          </a:xfrm>
          <a:prstGeom prst="rect">
            <a:avLst/>
          </a:prstGeom>
          <a:effectLst/>
        </p:spPr>
      </p:pic>
      <p:sp>
        <p:nvSpPr>
          <p:cNvPr id="6" name="TextBox 5">
            <a:extLst>
              <a:ext uri="{FF2B5EF4-FFF2-40B4-BE49-F238E27FC236}">
                <a16:creationId xmlns:a16="http://schemas.microsoft.com/office/drawing/2014/main" id="{5C0B6AB9-0360-9A34-4782-06711FC97F30}"/>
              </a:ext>
            </a:extLst>
          </p:cNvPr>
          <p:cNvSpPr txBox="1"/>
          <p:nvPr/>
        </p:nvSpPr>
        <p:spPr>
          <a:xfrm>
            <a:off x="3499529" y="5122788"/>
            <a:ext cx="2185654" cy="1200329"/>
          </a:xfrm>
          <a:prstGeom prst="rect">
            <a:avLst/>
          </a:prstGeom>
          <a:noFill/>
        </p:spPr>
        <p:txBody>
          <a:bodyPr wrap="square" rtlCol="0">
            <a:spAutoFit/>
          </a:bodyPr>
          <a:lstStyle/>
          <a:p>
            <a:pPr rtl="0"/>
            <a:r>
              <a:rPr lang="en-GB" sz="1800" dirty="0">
                <a:solidFill>
                  <a:schemeClr val="tx2">
                    <a:lumMod val="50000"/>
                  </a:schemeClr>
                </a:solidFill>
                <a:cs typeface="Biome Light" panose="020B0303030204020804" pitchFamily="34" charset="0"/>
              </a:rPr>
              <a:t>Train.csv : 96.56%</a:t>
            </a:r>
          </a:p>
          <a:p>
            <a:pPr rtl="0"/>
            <a:endParaRPr lang="en-GB" sz="1800" dirty="0">
              <a:solidFill>
                <a:schemeClr val="tx2">
                  <a:lumMod val="50000"/>
                </a:schemeClr>
              </a:solidFill>
              <a:cs typeface="Biome Light" panose="020B0303030204020804" pitchFamily="34" charset="0"/>
            </a:endParaRPr>
          </a:p>
          <a:p>
            <a:pPr rtl="0"/>
            <a:r>
              <a:rPr lang="en-GB" sz="1800" dirty="0">
                <a:solidFill>
                  <a:schemeClr val="tx2">
                    <a:lumMod val="50000"/>
                  </a:schemeClr>
                </a:solidFill>
                <a:cs typeface="Biome Light" panose="020B0303030204020804" pitchFamily="34" charset="0"/>
              </a:rPr>
              <a:t>Test.csv : 96.25%</a:t>
            </a:r>
          </a:p>
          <a:p>
            <a:endParaRPr lang="en-US" dirty="0"/>
          </a:p>
        </p:txBody>
      </p:sp>
      <p:graphicFrame>
        <p:nvGraphicFramePr>
          <p:cNvPr id="30" name="TextBox 2">
            <a:extLst>
              <a:ext uri="{FF2B5EF4-FFF2-40B4-BE49-F238E27FC236}">
                <a16:creationId xmlns:a16="http://schemas.microsoft.com/office/drawing/2014/main" id="{0AB00C9E-94D8-10E2-15AF-4525B818DD61}"/>
              </a:ext>
            </a:extLst>
          </p:cNvPr>
          <p:cNvGraphicFramePr/>
          <p:nvPr>
            <p:extLst>
              <p:ext uri="{D42A27DB-BD31-4B8C-83A1-F6EECF244321}">
                <p14:modId xmlns:p14="http://schemas.microsoft.com/office/powerpoint/2010/main" val="4219545480"/>
              </p:ext>
            </p:extLst>
          </p:nvPr>
        </p:nvGraphicFramePr>
        <p:xfrm>
          <a:off x="648931" y="2757285"/>
          <a:ext cx="5122606" cy="36586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04095557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A05F050F-0427-E6ED-F994-936767CB3DA5}"/>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b="1" i="0" kern="1200" dirty="0">
                <a:solidFill>
                  <a:srgbClr val="EBEBEB"/>
                </a:solidFill>
                <a:latin typeface="+mj-lt"/>
                <a:ea typeface="+mj-ea"/>
                <a:cs typeface="+mj-cs"/>
              </a:rPr>
              <a:t>Logistic Regression</a:t>
            </a:r>
          </a:p>
        </p:txBody>
      </p:sp>
      <p:sp useBgFill="1">
        <p:nvSpPr>
          <p:cNvPr id="28" name="Freeform: Shape 27">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pic>
        <p:nvPicPr>
          <p:cNvPr id="5" name="Picture 4" descr="A screen shot of a computer program&#10;&#10;Description automatically generated">
            <a:extLst>
              <a:ext uri="{FF2B5EF4-FFF2-40B4-BE49-F238E27FC236}">
                <a16:creationId xmlns:a16="http://schemas.microsoft.com/office/drawing/2014/main" id="{E162EF71-397F-4A29-9A30-CB464A84F9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76931" y="2545330"/>
            <a:ext cx="5451627" cy="3434524"/>
          </a:xfrm>
          <a:prstGeom prst="rect">
            <a:avLst/>
          </a:prstGeom>
          <a:effectLst/>
        </p:spPr>
      </p:pic>
      <p:sp>
        <p:nvSpPr>
          <p:cNvPr id="6" name="TextBox 5">
            <a:extLst>
              <a:ext uri="{FF2B5EF4-FFF2-40B4-BE49-F238E27FC236}">
                <a16:creationId xmlns:a16="http://schemas.microsoft.com/office/drawing/2014/main" id="{7AE5F47D-1F86-DB77-5691-44C35B7CAF22}"/>
              </a:ext>
            </a:extLst>
          </p:cNvPr>
          <p:cNvSpPr txBox="1"/>
          <p:nvPr/>
        </p:nvSpPr>
        <p:spPr>
          <a:xfrm>
            <a:off x="3604301" y="5147490"/>
            <a:ext cx="2076209" cy="923330"/>
          </a:xfrm>
          <a:prstGeom prst="rect">
            <a:avLst/>
          </a:prstGeom>
          <a:noFill/>
        </p:spPr>
        <p:txBody>
          <a:bodyPr wrap="none" rtlCol="0">
            <a:spAutoFit/>
          </a:bodyPr>
          <a:lstStyle/>
          <a:p>
            <a:r>
              <a:rPr lang="en-US" dirty="0"/>
              <a:t>Train.csv : 90.31%</a:t>
            </a:r>
          </a:p>
          <a:p>
            <a:endParaRPr lang="en-US" dirty="0"/>
          </a:p>
          <a:p>
            <a:r>
              <a:rPr lang="en-US" dirty="0"/>
              <a:t>Test.csv : 92.50%</a:t>
            </a:r>
          </a:p>
        </p:txBody>
      </p:sp>
      <p:graphicFrame>
        <p:nvGraphicFramePr>
          <p:cNvPr id="30" name="TextBox 2">
            <a:extLst>
              <a:ext uri="{FF2B5EF4-FFF2-40B4-BE49-F238E27FC236}">
                <a16:creationId xmlns:a16="http://schemas.microsoft.com/office/drawing/2014/main" id="{C2F9C9C4-F291-DB02-D87D-28C1C980E8B8}"/>
              </a:ext>
            </a:extLst>
          </p:cNvPr>
          <p:cNvGraphicFramePr/>
          <p:nvPr>
            <p:extLst>
              <p:ext uri="{D42A27DB-BD31-4B8C-83A1-F6EECF244321}">
                <p14:modId xmlns:p14="http://schemas.microsoft.com/office/powerpoint/2010/main" val="3117859587"/>
              </p:ext>
            </p:extLst>
          </p:nvPr>
        </p:nvGraphicFramePr>
        <p:xfrm>
          <a:off x="648931" y="2565696"/>
          <a:ext cx="5122606" cy="36586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3039259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3" name="Picture 72">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4" name="Picture 73">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6" name="Picture 75">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7" name="Picture 7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8" name="Rectangle 7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9" name="Rectangle 78">
            <a:extLst>
              <a:ext uri="{FF2B5EF4-FFF2-40B4-BE49-F238E27FC236}">
                <a16:creationId xmlns:a16="http://schemas.microsoft.com/office/drawing/2014/main" id="{923E8915-D2AA-4327-A45A-972C3CA957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0" name="Rectangle 79">
            <a:extLst>
              <a:ext uri="{FF2B5EF4-FFF2-40B4-BE49-F238E27FC236}">
                <a16:creationId xmlns:a16="http://schemas.microsoft.com/office/drawing/2014/main" id="{8302FC3C-9804-4950-B721-5FD704BA60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a:extLst>
              <a:ext uri="{FF2B5EF4-FFF2-40B4-BE49-F238E27FC236}">
                <a16:creationId xmlns:a16="http://schemas.microsoft.com/office/drawing/2014/main" id="{6B9695BD-ECF6-49CA-8877-8C493193C6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82" name="Picture 81">
            <a:extLst>
              <a:ext uri="{FF2B5EF4-FFF2-40B4-BE49-F238E27FC236}">
                <a16:creationId xmlns:a16="http://schemas.microsoft.com/office/drawing/2014/main" id="{3BC6EBB2-9BDC-4075-BA6B-43A9FBF9C8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83" name="Freeform 5">
            <a:extLst>
              <a:ext uri="{FF2B5EF4-FFF2-40B4-BE49-F238E27FC236}">
                <a16:creationId xmlns:a16="http://schemas.microsoft.com/office/drawing/2014/main" id="{F3798573-F27B-47EB-8EA4-7EE34954C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3" name="Title 1">
            <a:extLst>
              <a:ext uri="{FF2B5EF4-FFF2-40B4-BE49-F238E27FC236}">
                <a16:creationId xmlns:a16="http://schemas.microsoft.com/office/drawing/2014/main" id="{7F492C63-29E4-77B5-2BFB-A0F7C0AD9826}"/>
              </a:ext>
            </a:extLst>
          </p:cNvPr>
          <p:cNvSpPr txBox="1">
            <a:spLocks/>
          </p:cNvSpPr>
          <p:nvPr/>
        </p:nvSpPr>
        <p:spPr>
          <a:xfrm>
            <a:off x="806195" y="804672"/>
            <a:ext cx="3521359" cy="5248656"/>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Aft>
                <a:spcPts val="600"/>
              </a:spcAft>
            </a:pPr>
            <a:r>
              <a:rPr lang="en-US" b="0" i="0" kern="1200">
                <a:solidFill>
                  <a:schemeClr val="tx2"/>
                </a:solidFill>
                <a:latin typeface="+mj-lt"/>
                <a:ea typeface="+mj-ea"/>
                <a:cs typeface="+mj-cs"/>
              </a:rPr>
              <a:t>Agenda</a:t>
            </a:r>
            <a:endParaRPr lang="en-US" b="0" i="0" kern="1200" dirty="0">
              <a:solidFill>
                <a:schemeClr val="tx2"/>
              </a:solidFill>
              <a:latin typeface="+mj-lt"/>
              <a:ea typeface="+mj-ea"/>
              <a:cs typeface="+mj-cs"/>
            </a:endParaRPr>
          </a:p>
        </p:txBody>
      </p:sp>
      <p:sp>
        <p:nvSpPr>
          <p:cNvPr id="6" name="TextBox 5">
            <a:extLst>
              <a:ext uri="{FF2B5EF4-FFF2-40B4-BE49-F238E27FC236}">
                <a16:creationId xmlns:a16="http://schemas.microsoft.com/office/drawing/2014/main" id="{793292F0-BF8E-A2A8-AD60-A8C316025A39}"/>
              </a:ext>
            </a:extLst>
          </p:cNvPr>
          <p:cNvSpPr txBox="1"/>
          <p:nvPr/>
        </p:nvSpPr>
        <p:spPr>
          <a:xfrm>
            <a:off x="4980455" y="1170827"/>
            <a:ext cx="6399930" cy="5248657"/>
          </a:xfrm>
          <a:prstGeom prst="rect">
            <a:avLst/>
          </a:prstGeom>
        </p:spPr>
        <p:txBody>
          <a:bodyPr vert="horz" lIns="91440" tIns="45720" rIns="91440" bIns="45720" rtlCol="0" anchor="ctr">
            <a:normAutofit/>
          </a:bodyPr>
          <a:lstStyle/>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Introduction</a:t>
            </a:r>
          </a:p>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PROBLEM DESCRIPTION</a:t>
            </a:r>
          </a:p>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CRISP-DM</a:t>
            </a:r>
          </a:p>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BUSINESS UNDERSTANDING</a:t>
            </a:r>
          </a:p>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DATA UNDERSTADING</a:t>
            </a:r>
          </a:p>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DATA PREPARATION</a:t>
            </a:r>
          </a:p>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MODELING</a:t>
            </a:r>
          </a:p>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EVALUTION</a:t>
            </a:r>
          </a:p>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DEPLOYMENT</a:t>
            </a:r>
          </a:p>
          <a:p>
            <a:pPr marL="285750" indent="-285750">
              <a:spcBef>
                <a:spcPts val="1000"/>
              </a:spcBef>
              <a:buClr>
                <a:schemeClr val="bg2">
                  <a:lumMod val="40000"/>
                  <a:lumOff val="60000"/>
                </a:schemeClr>
              </a:buClr>
              <a:buSzPct val="80000"/>
              <a:buFont typeface="Wingdings 3" charset="2"/>
              <a:buChar char=""/>
            </a:pPr>
            <a:r>
              <a:rPr lang="en-US" dirty="0">
                <a:latin typeface="+mj-lt"/>
                <a:ea typeface="+mj-ea"/>
                <a:cs typeface="+mj-cs"/>
              </a:rPr>
              <a:t>CONCLUTION</a:t>
            </a:r>
          </a:p>
          <a:p>
            <a:pPr marL="285750" indent="-285750">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a:p>
            <a:pPr>
              <a:spcBef>
                <a:spcPts val="1000"/>
              </a:spcBef>
              <a:buClr>
                <a:schemeClr val="bg2">
                  <a:lumMod val="40000"/>
                  <a:lumOff val="60000"/>
                </a:schemeClr>
              </a:buClr>
              <a:buSzPct val="80000"/>
              <a:buFont typeface="Wingdings 3" charset="2"/>
              <a:buChar char=""/>
            </a:pPr>
            <a:endParaRPr lang="en-US" dirty="0">
              <a:latin typeface="+mj-lt"/>
              <a:ea typeface="+mj-ea"/>
              <a:cs typeface="+mj-cs"/>
            </a:endParaRPr>
          </a:p>
        </p:txBody>
      </p:sp>
    </p:spTree>
    <p:extLst>
      <p:ext uri="{BB962C8B-B14F-4D97-AF65-F5344CB8AC3E}">
        <p14:creationId xmlns:p14="http://schemas.microsoft.com/office/powerpoint/2010/main" val="1648214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6" name="Picture 7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7" name="Picture 7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8" name="Oval 7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9" name="Picture 7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0" name="Picture 7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2" name="Rectangle 81">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4"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7294E44-B862-59BA-5212-C7BF6C60A793}"/>
              </a:ext>
            </a:extLst>
          </p:cNvPr>
          <p:cNvSpPr>
            <a:spLocks noGrp="1"/>
          </p:cNvSpPr>
          <p:nvPr>
            <p:ph type="title"/>
          </p:nvPr>
        </p:nvSpPr>
        <p:spPr>
          <a:xfrm>
            <a:off x="648930" y="629267"/>
            <a:ext cx="9252154" cy="1016654"/>
          </a:xfrm>
        </p:spPr>
        <p:txBody>
          <a:bodyPr vert="horz" lIns="91440" tIns="45720" rIns="91440" bIns="45720" rtlCol="0" anchor="t">
            <a:normAutofit/>
          </a:bodyPr>
          <a:lstStyle/>
          <a:p>
            <a:r>
              <a:rPr lang="en-US" b="1" i="0" kern="1200" dirty="0">
                <a:solidFill>
                  <a:srgbClr val="EBEBEB"/>
                </a:solidFill>
                <a:latin typeface="+mj-lt"/>
                <a:ea typeface="+mj-ea"/>
                <a:cs typeface="+mj-cs"/>
              </a:rPr>
              <a:t>Random Forest Classifier</a:t>
            </a:r>
          </a:p>
        </p:txBody>
      </p:sp>
      <p:sp useBgFill="1">
        <p:nvSpPr>
          <p:cNvPr id="85" name="Freeform: Shape 84">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pic>
        <p:nvPicPr>
          <p:cNvPr id="5" name="Picture 4" descr="A screenshot of a computer program&#10;&#10;Description automatically generated">
            <a:extLst>
              <a:ext uri="{FF2B5EF4-FFF2-40B4-BE49-F238E27FC236}">
                <a16:creationId xmlns:a16="http://schemas.microsoft.com/office/drawing/2014/main" id="{D567222E-1664-1602-FEE8-FC8C74C4A1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1916" y="2601637"/>
            <a:ext cx="5854278" cy="3838491"/>
          </a:xfrm>
          <a:prstGeom prst="rect">
            <a:avLst/>
          </a:prstGeom>
          <a:effectLst/>
        </p:spPr>
      </p:pic>
      <p:sp>
        <p:nvSpPr>
          <p:cNvPr id="6" name="TextBox 5">
            <a:extLst>
              <a:ext uri="{FF2B5EF4-FFF2-40B4-BE49-F238E27FC236}">
                <a16:creationId xmlns:a16="http://schemas.microsoft.com/office/drawing/2014/main" id="{49E1AABF-2E80-764E-9853-F7767E77F6AB}"/>
              </a:ext>
            </a:extLst>
          </p:cNvPr>
          <p:cNvSpPr txBox="1"/>
          <p:nvPr/>
        </p:nvSpPr>
        <p:spPr>
          <a:xfrm>
            <a:off x="3474116" y="5147490"/>
            <a:ext cx="2076209" cy="923330"/>
          </a:xfrm>
          <a:prstGeom prst="rect">
            <a:avLst/>
          </a:prstGeom>
          <a:noFill/>
        </p:spPr>
        <p:txBody>
          <a:bodyPr wrap="none" rtlCol="0">
            <a:spAutoFit/>
          </a:bodyPr>
          <a:lstStyle/>
          <a:p>
            <a:r>
              <a:rPr lang="en-US" dirty="0"/>
              <a:t>Train.csv : 99.68%</a:t>
            </a:r>
          </a:p>
          <a:p>
            <a:endParaRPr lang="en-US" dirty="0"/>
          </a:p>
          <a:p>
            <a:r>
              <a:rPr lang="en-US" dirty="0"/>
              <a:t>Test.csv : 98.75%</a:t>
            </a:r>
          </a:p>
        </p:txBody>
      </p:sp>
      <p:graphicFrame>
        <p:nvGraphicFramePr>
          <p:cNvPr id="87" name="TextBox 2">
            <a:extLst>
              <a:ext uri="{FF2B5EF4-FFF2-40B4-BE49-F238E27FC236}">
                <a16:creationId xmlns:a16="http://schemas.microsoft.com/office/drawing/2014/main" id="{608A60D2-9755-2FE6-9DAE-FD0F2E21AC96}"/>
              </a:ext>
            </a:extLst>
          </p:cNvPr>
          <p:cNvGraphicFramePr/>
          <p:nvPr>
            <p:extLst>
              <p:ext uri="{D42A27DB-BD31-4B8C-83A1-F6EECF244321}">
                <p14:modId xmlns:p14="http://schemas.microsoft.com/office/powerpoint/2010/main" val="206111806"/>
              </p:ext>
            </p:extLst>
          </p:nvPr>
        </p:nvGraphicFramePr>
        <p:xfrm>
          <a:off x="648931" y="2774698"/>
          <a:ext cx="5122606" cy="36586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52970636"/>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20F6071B-48FA-4685-A9C9-A7B21E1C1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computer program&#10;&#10;Description automatically generated">
            <a:extLst>
              <a:ext uri="{FF2B5EF4-FFF2-40B4-BE49-F238E27FC236}">
                <a16:creationId xmlns:a16="http://schemas.microsoft.com/office/drawing/2014/main" id="{A701841C-041B-B7E4-114E-84285FBCDB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17447" y="680824"/>
            <a:ext cx="5883658" cy="2809447"/>
          </a:xfrm>
          <a:prstGeom prst="rect">
            <a:avLst/>
          </a:prstGeom>
          <a:effectLst/>
        </p:spPr>
      </p:pic>
      <p:sp>
        <p:nvSpPr>
          <p:cNvPr id="24" name="Rectangle 23">
            <a:extLst>
              <a:ext uri="{FF2B5EF4-FFF2-40B4-BE49-F238E27FC236}">
                <a16:creationId xmlns:a16="http://schemas.microsoft.com/office/drawing/2014/main" id="{8C56044C-1580-4C45-8AA3-F2A07478B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Freeform: Shape 25">
            <a:extLst>
              <a:ext uri="{FF2B5EF4-FFF2-40B4-BE49-F238E27FC236}">
                <a16:creationId xmlns:a16="http://schemas.microsoft.com/office/drawing/2014/main" id="{51A8E3CE-561F-42BE-B6A2-FBE96F9A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3579207"/>
            <a:ext cx="12191696" cy="3278793"/>
          </a:xfrm>
          <a:custGeom>
            <a:avLst/>
            <a:gdLst>
              <a:gd name="connsiteX0" fmla="*/ 1 w 12191696"/>
              <a:gd name="connsiteY0" fmla="*/ 0 h 3278793"/>
              <a:gd name="connsiteX1" fmla="*/ 71932 w 12191696"/>
              <a:gd name="connsiteY1" fmla="*/ 12261 h 3278793"/>
              <a:gd name="connsiteX2" fmla="*/ 282849 w 12191696"/>
              <a:gd name="connsiteY2" fmla="*/ 48343 h 3278793"/>
              <a:gd name="connsiteX3" fmla="*/ 436464 w 12191696"/>
              <a:gd name="connsiteY3" fmla="*/ 73565 h 3278793"/>
              <a:gd name="connsiteX4" fmla="*/ 619339 w 12191696"/>
              <a:gd name="connsiteY4" fmla="*/ 100188 h 3278793"/>
              <a:gd name="connsiteX5" fmla="*/ 836351 w 12191696"/>
              <a:gd name="connsiteY5" fmla="*/ 132066 h 3278793"/>
              <a:gd name="connsiteX6" fmla="*/ 1076528 w 12191696"/>
              <a:gd name="connsiteY6" fmla="*/ 165696 h 3278793"/>
              <a:gd name="connsiteX7" fmla="*/ 1347183 w 12191696"/>
              <a:gd name="connsiteY7" fmla="*/ 201077 h 3278793"/>
              <a:gd name="connsiteX8" fmla="*/ 1642223 w 12191696"/>
              <a:gd name="connsiteY8" fmla="*/ 238560 h 3278793"/>
              <a:gd name="connsiteX9" fmla="*/ 1962864 w 12191696"/>
              <a:gd name="connsiteY9" fmla="*/ 276043 h 3278793"/>
              <a:gd name="connsiteX10" fmla="*/ 2304232 w 12191696"/>
              <a:gd name="connsiteY10" fmla="*/ 314227 h 3278793"/>
              <a:gd name="connsiteX11" fmla="*/ 2672421 w 12191696"/>
              <a:gd name="connsiteY11" fmla="*/ 349608 h 3278793"/>
              <a:gd name="connsiteX12" fmla="*/ 3057678 w 12191696"/>
              <a:gd name="connsiteY12" fmla="*/ 383588 h 3278793"/>
              <a:gd name="connsiteX13" fmla="*/ 3464881 w 12191696"/>
              <a:gd name="connsiteY13" fmla="*/ 414415 h 3278793"/>
              <a:gd name="connsiteX14" fmla="*/ 3889152 w 12191696"/>
              <a:gd name="connsiteY14" fmla="*/ 443841 h 3278793"/>
              <a:gd name="connsiteX15" fmla="*/ 4331710 w 12191696"/>
              <a:gd name="connsiteY15" fmla="*/ 471515 h 3278793"/>
              <a:gd name="connsiteX16" fmla="*/ 4558476 w 12191696"/>
              <a:gd name="connsiteY16" fmla="*/ 481324 h 3278793"/>
              <a:gd name="connsiteX17" fmla="*/ 4790118 w 12191696"/>
              <a:gd name="connsiteY17" fmla="*/ 492183 h 3278793"/>
              <a:gd name="connsiteX18" fmla="*/ 5025418 w 12191696"/>
              <a:gd name="connsiteY18" fmla="*/ 502342 h 3278793"/>
              <a:gd name="connsiteX19" fmla="*/ 5261937 w 12191696"/>
              <a:gd name="connsiteY19" fmla="*/ 508998 h 3278793"/>
              <a:gd name="connsiteX20" fmla="*/ 5503333 w 12191696"/>
              <a:gd name="connsiteY20" fmla="*/ 514953 h 3278793"/>
              <a:gd name="connsiteX21" fmla="*/ 5747166 w 12191696"/>
              <a:gd name="connsiteY21" fmla="*/ 521259 h 3278793"/>
              <a:gd name="connsiteX22" fmla="*/ 5995877 w 12191696"/>
              <a:gd name="connsiteY22" fmla="*/ 525463 h 3278793"/>
              <a:gd name="connsiteX23" fmla="*/ 6247026 w 12191696"/>
              <a:gd name="connsiteY23" fmla="*/ 525463 h 3278793"/>
              <a:gd name="connsiteX24" fmla="*/ 6500613 w 12191696"/>
              <a:gd name="connsiteY24" fmla="*/ 527565 h 3278793"/>
              <a:gd name="connsiteX25" fmla="*/ 6756639 w 12191696"/>
              <a:gd name="connsiteY25" fmla="*/ 525463 h 3278793"/>
              <a:gd name="connsiteX26" fmla="*/ 7016322 w 12191696"/>
              <a:gd name="connsiteY26" fmla="*/ 521259 h 3278793"/>
              <a:gd name="connsiteX27" fmla="*/ 7276005 w 12191696"/>
              <a:gd name="connsiteY27" fmla="*/ 517406 h 3278793"/>
              <a:gd name="connsiteX28" fmla="*/ 7539345 w 12191696"/>
              <a:gd name="connsiteY28" fmla="*/ 508998 h 3278793"/>
              <a:gd name="connsiteX29" fmla="*/ 7805124 w 12191696"/>
              <a:gd name="connsiteY29" fmla="*/ 500241 h 3278793"/>
              <a:gd name="connsiteX30" fmla="*/ 8070903 w 12191696"/>
              <a:gd name="connsiteY30" fmla="*/ 490082 h 3278793"/>
              <a:gd name="connsiteX31" fmla="*/ 8339121 w 12191696"/>
              <a:gd name="connsiteY31" fmla="*/ 475719 h 3278793"/>
              <a:gd name="connsiteX32" fmla="*/ 8609776 w 12191696"/>
              <a:gd name="connsiteY32" fmla="*/ 458554 h 3278793"/>
              <a:gd name="connsiteX33" fmla="*/ 8881651 w 12191696"/>
              <a:gd name="connsiteY33" fmla="*/ 442089 h 3278793"/>
              <a:gd name="connsiteX34" fmla="*/ 9153526 w 12191696"/>
              <a:gd name="connsiteY34" fmla="*/ 421071 h 3278793"/>
              <a:gd name="connsiteX35" fmla="*/ 9429058 w 12191696"/>
              <a:gd name="connsiteY35" fmla="*/ 395849 h 3278793"/>
              <a:gd name="connsiteX36" fmla="*/ 9700933 w 12191696"/>
              <a:gd name="connsiteY36" fmla="*/ 370626 h 3278793"/>
              <a:gd name="connsiteX37" fmla="*/ 9977684 w 12191696"/>
              <a:gd name="connsiteY37" fmla="*/ 341551 h 3278793"/>
              <a:gd name="connsiteX38" fmla="*/ 10255655 w 12191696"/>
              <a:gd name="connsiteY38" fmla="*/ 309673 h 3278793"/>
              <a:gd name="connsiteX39" fmla="*/ 10529968 w 12191696"/>
              <a:gd name="connsiteY39" fmla="*/ 276043 h 3278793"/>
              <a:gd name="connsiteX40" fmla="*/ 10807939 w 12191696"/>
              <a:gd name="connsiteY40" fmla="*/ 236809 h 3278793"/>
              <a:gd name="connsiteX41" fmla="*/ 11084690 w 12191696"/>
              <a:gd name="connsiteY41" fmla="*/ 194772 h 3278793"/>
              <a:gd name="connsiteX42" fmla="*/ 11362661 w 12191696"/>
              <a:gd name="connsiteY42" fmla="*/ 153085 h 3278793"/>
              <a:gd name="connsiteX43" fmla="*/ 11639412 w 12191696"/>
              <a:gd name="connsiteY43" fmla="*/ 104392 h 3278793"/>
              <a:gd name="connsiteX44" fmla="*/ 11914945 w 12191696"/>
              <a:gd name="connsiteY44" fmla="*/ 54648 h 3278793"/>
              <a:gd name="connsiteX45" fmla="*/ 12191696 w 12191696"/>
              <a:gd name="connsiteY45" fmla="*/ 2452 h 3278793"/>
              <a:gd name="connsiteX46" fmla="*/ 12191696 w 12191696"/>
              <a:gd name="connsiteY46" fmla="*/ 2802467 h 3278793"/>
              <a:gd name="connsiteX47" fmla="*/ 12191695 w 12191696"/>
              <a:gd name="connsiteY47" fmla="*/ 2802467 h 3278793"/>
              <a:gd name="connsiteX48" fmla="*/ 12191695 w 12191696"/>
              <a:gd name="connsiteY48" fmla="*/ 3278793 h 3278793"/>
              <a:gd name="connsiteX49" fmla="*/ 0 w 12191696"/>
              <a:gd name="connsiteY49" fmla="*/ 3278793 h 3278793"/>
              <a:gd name="connsiteX50" fmla="*/ 0 w 12191696"/>
              <a:gd name="connsiteY50" fmla="*/ 2134639 h 3278793"/>
              <a:gd name="connsiteX51" fmla="*/ 1 w 12191696"/>
              <a:gd name="connsiteY51" fmla="*/ 2134639 h 3278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278793">
                <a:moveTo>
                  <a:pt x="1" y="0"/>
                </a:moveTo>
                <a:lnTo>
                  <a:pt x="71932" y="12261"/>
                </a:lnTo>
                <a:lnTo>
                  <a:pt x="282849" y="48343"/>
                </a:lnTo>
                <a:lnTo>
                  <a:pt x="436464" y="73565"/>
                </a:lnTo>
                <a:lnTo>
                  <a:pt x="619339" y="100188"/>
                </a:lnTo>
                <a:lnTo>
                  <a:pt x="836351" y="132066"/>
                </a:lnTo>
                <a:lnTo>
                  <a:pt x="1076528" y="165696"/>
                </a:lnTo>
                <a:lnTo>
                  <a:pt x="1347183"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802467"/>
                </a:lnTo>
                <a:lnTo>
                  <a:pt x="12191695" y="2802467"/>
                </a:lnTo>
                <a:lnTo>
                  <a:pt x="12191695" y="3278793"/>
                </a:lnTo>
                <a:lnTo>
                  <a:pt x="0" y="3278793"/>
                </a:lnTo>
                <a:lnTo>
                  <a:pt x="0" y="2134639"/>
                </a:lnTo>
                <a:lnTo>
                  <a:pt x="1" y="2134639"/>
                </a:lnTo>
                <a:close/>
              </a:path>
            </a:pathLst>
          </a:custGeom>
          <a:ln>
            <a:noFill/>
          </a:ln>
        </p:spPr>
        <p:style>
          <a:lnRef idx="0">
            <a:scrgbClr r="0" g="0" b="0"/>
          </a:lnRef>
          <a:fillRef idx="1003">
            <a:schemeClr val="dk2"/>
          </a:fillRef>
          <a:effectRef idx="0">
            <a:scrgbClr r="0" g="0" b="0"/>
          </a:effectRef>
          <a:fontRef idx="major"/>
        </p:style>
        <p:txBody>
          <a:bodyPr/>
          <a:lstStyle/>
          <a:p>
            <a:endParaRPr lang="en-US"/>
          </a:p>
        </p:txBody>
      </p:sp>
      <p:sp>
        <p:nvSpPr>
          <p:cNvPr id="2" name="Title 1">
            <a:extLst>
              <a:ext uri="{FF2B5EF4-FFF2-40B4-BE49-F238E27FC236}">
                <a16:creationId xmlns:a16="http://schemas.microsoft.com/office/drawing/2014/main" id="{E475F065-002A-9FE8-EC0F-F1E5AAA397CC}"/>
              </a:ext>
            </a:extLst>
          </p:cNvPr>
          <p:cNvSpPr>
            <a:spLocks noGrp="1"/>
          </p:cNvSpPr>
          <p:nvPr>
            <p:ph type="title"/>
          </p:nvPr>
        </p:nvSpPr>
        <p:spPr>
          <a:xfrm>
            <a:off x="636916" y="4371849"/>
            <a:ext cx="9149350" cy="1350523"/>
          </a:xfrm>
        </p:spPr>
        <p:txBody>
          <a:bodyPr vert="horz" lIns="91440" tIns="45720" rIns="91440" bIns="45720" rtlCol="0" anchor="b">
            <a:normAutofit/>
          </a:bodyPr>
          <a:lstStyle/>
          <a:p>
            <a:r>
              <a:rPr lang="en-US" sz="4000" b="1" i="0" kern="1200" dirty="0">
                <a:solidFill>
                  <a:srgbClr val="EBEBEB"/>
                </a:solidFill>
                <a:latin typeface="+mj-lt"/>
                <a:ea typeface="+mj-ea"/>
                <a:cs typeface="+mj-cs"/>
              </a:rPr>
              <a:t>Accuracy Comparison</a:t>
            </a:r>
          </a:p>
        </p:txBody>
      </p:sp>
      <p:sp>
        <p:nvSpPr>
          <p:cNvPr id="3" name="TextBox 2">
            <a:extLst>
              <a:ext uri="{FF2B5EF4-FFF2-40B4-BE49-F238E27FC236}">
                <a16:creationId xmlns:a16="http://schemas.microsoft.com/office/drawing/2014/main" id="{D4CFA6B5-3B8E-8510-7719-CC294368BC48}"/>
              </a:ext>
            </a:extLst>
          </p:cNvPr>
          <p:cNvSpPr txBox="1"/>
          <p:nvPr/>
        </p:nvSpPr>
        <p:spPr>
          <a:xfrm>
            <a:off x="636916" y="5722374"/>
            <a:ext cx="9149349" cy="487924"/>
          </a:xfrm>
          <a:prstGeom prst="rect">
            <a:avLst/>
          </a:prstGeom>
        </p:spPr>
        <p:txBody>
          <a:bodyPr vert="horz" lIns="91440" tIns="45720" rIns="91440" bIns="45720" rtlCol="0" anchor="t">
            <a:normAutofit/>
          </a:bodyPr>
          <a:lstStyle/>
          <a:p>
            <a:pPr>
              <a:lnSpc>
                <a:spcPct val="90000"/>
              </a:lnSpc>
              <a:spcBef>
                <a:spcPts val="1000"/>
              </a:spcBef>
              <a:buClr>
                <a:schemeClr val="bg2">
                  <a:lumMod val="40000"/>
                  <a:lumOff val="60000"/>
                </a:schemeClr>
              </a:buClr>
              <a:buSzPct val="80000"/>
            </a:pPr>
            <a:r>
              <a:rPr lang="en-US" sz="1400" cap="all" dirty="0">
                <a:solidFill>
                  <a:schemeClr val="bg1"/>
                </a:solidFill>
                <a:latin typeface="+mj-lt"/>
                <a:ea typeface="+mj-ea"/>
                <a:cs typeface="+mj-cs"/>
              </a:rPr>
              <a:t>Random Forest Classification has predicted the highest accuracy compared to other models.</a:t>
            </a:r>
          </a:p>
        </p:txBody>
      </p:sp>
      <p:sp>
        <p:nvSpPr>
          <p:cNvPr id="28" name="Freeform 16">
            <a:extLst>
              <a:ext uri="{FF2B5EF4-FFF2-40B4-BE49-F238E27FC236}">
                <a16:creationId xmlns:a16="http://schemas.microsoft.com/office/drawing/2014/main" id="{7DE548AA-7E1A-497C-8B79-C74F42ACF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40" y="3280011"/>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50875068"/>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3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5" name="Picture 3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 name="Picture 3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7" name="Rectangle 3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37">
            <a:extLst>
              <a:ext uri="{FF2B5EF4-FFF2-40B4-BE49-F238E27FC236}">
                <a16:creationId xmlns:a16="http://schemas.microsoft.com/office/drawing/2014/main" id="{49076D5E-68ED-4CD1-A04F-E7934EBFA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05B68D-FE8B-A94E-F0F2-ECF03C9BA102}"/>
              </a:ext>
            </a:extLst>
          </p:cNvPr>
          <p:cNvSpPr>
            <a:spLocks noGrp="1"/>
          </p:cNvSpPr>
          <p:nvPr>
            <p:ph type="title"/>
          </p:nvPr>
        </p:nvSpPr>
        <p:spPr>
          <a:xfrm>
            <a:off x="648929" y="629266"/>
            <a:ext cx="3505495" cy="1622321"/>
          </a:xfrm>
        </p:spPr>
        <p:txBody>
          <a:bodyPr vert="horz" lIns="91440" tIns="45720" rIns="91440" bIns="45720" rtlCol="0" anchor="t">
            <a:normAutofit/>
          </a:bodyPr>
          <a:lstStyle/>
          <a:p>
            <a:pPr>
              <a:lnSpc>
                <a:spcPct val="90000"/>
              </a:lnSpc>
            </a:pPr>
            <a:r>
              <a:rPr lang="en-US" sz="3600" b="1" i="0" kern="1200" dirty="0">
                <a:solidFill>
                  <a:srgbClr val="EBEBEB"/>
                </a:solidFill>
                <a:latin typeface="+mj-lt"/>
                <a:ea typeface="+mj-ea"/>
                <a:cs typeface="+mj-cs"/>
              </a:rPr>
              <a:t>ROC – kidney disease Prediction</a:t>
            </a:r>
          </a:p>
        </p:txBody>
      </p:sp>
      <p:sp>
        <p:nvSpPr>
          <p:cNvPr id="39" name="Rectangle 38">
            <a:extLst>
              <a:ext uri="{FF2B5EF4-FFF2-40B4-BE49-F238E27FC236}">
                <a16:creationId xmlns:a16="http://schemas.microsoft.com/office/drawing/2014/main" id="{21BE0A6B-EBF8-4301-B1AE-F6A1C4003E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ounded Rectangle 9">
            <a:extLst>
              <a:ext uri="{FF2B5EF4-FFF2-40B4-BE49-F238E27FC236}">
                <a16:creationId xmlns:a16="http://schemas.microsoft.com/office/drawing/2014/main" id="{03C06118-B3FE-4B51-80A1-B82C2E9F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a:solidFill>
              <a:schemeClr val="bg2"/>
            </a:solidFill>
          </a:ln>
          <a:effectLst>
            <a:outerShdw blurRad="50800" dist="50800" dir="5400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a diagram&#10;&#10;Description automatically generated">
            <a:extLst>
              <a:ext uri="{FF2B5EF4-FFF2-40B4-BE49-F238E27FC236}">
                <a16:creationId xmlns:a16="http://schemas.microsoft.com/office/drawing/2014/main" id="{CBA7924D-40AC-1F13-96FB-292CB53B424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08319" y="1618810"/>
            <a:ext cx="5614835" cy="3467160"/>
          </a:xfrm>
          <a:prstGeom prst="rect">
            <a:avLst/>
          </a:prstGeom>
          <a:effectLst/>
        </p:spPr>
      </p:pic>
      <p:sp>
        <p:nvSpPr>
          <p:cNvPr id="41" name="Rectangle 40">
            <a:extLst>
              <a:ext uri="{FF2B5EF4-FFF2-40B4-BE49-F238E27FC236}">
                <a16:creationId xmlns:a16="http://schemas.microsoft.com/office/drawing/2014/main" id="{172BE3F8-96D6-4535-9AE4-694DC4F5B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430EDAE3-7332-3B1B-31AC-0A42D56EA1E0}"/>
              </a:ext>
            </a:extLst>
          </p:cNvPr>
          <p:cNvSpPr txBox="1"/>
          <p:nvPr/>
        </p:nvSpPr>
        <p:spPr>
          <a:xfrm>
            <a:off x="648931" y="2438400"/>
            <a:ext cx="3505494" cy="3785419"/>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buFont typeface="Wingdings 3" charset="2"/>
              <a:buChar char=""/>
            </a:pPr>
            <a:r>
              <a:rPr lang="en-US" sz="1400">
                <a:solidFill>
                  <a:srgbClr val="FFFFFF"/>
                </a:solidFill>
                <a:latin typeface="+mj-lt"/>
                <a:ea typeface="+mj-ea"/>
                <a:cs typeface="+mj-cs"/>
              </a:rPr>
              <a:t>The images depict Python code and ROC curves for evaluating machine learning models in predicting kidney disease. The code shows models like Logistic Regression (LR) and Decision Trees (DT) being trained and assessed. ROC curves plot Sensitivity against 1-Specificity to evaluate model performance. LR outperforms other models with an AUC of 0.92, indicating high accuracy in distinguishing between positive and negative kidney disease cases, while other models have an AUC of 0.50, equivalent to random chance. Such analysis helps in selecting the best model for predicting medical outcomes.</a:t>
            </a:r>
          </a:p>
          <a:p>
            <a:pPr>
              <a:lnSpc>
                <a:spcPct val="90000"/>
              </a:lnSpc>
              <a:spcBef>
                <a:spcPts val="1000"/>
              </a:spcBef>
              <a:buClr>
                <a:schemeClr val="bg2">
                  <a:lumMod val="40000"/>
                  <a:lumOff val="60000"/>
                </a:schemeClr>
              </a:buClr>
              <a:buSzPct val="80000"/>
              <a:buFont typeface="Wingdings 3" charset="2"/>
              <a:buChar char=""/>
            </a:pPr>
            <a:endParaRPr lang="en-US" sz="1400">
              <a:solidFill>
                <a:srgbClr val="FFFFFF"/>
              </a:solidFill>
              <a:latin typeface="+mj-lt"/>
              <a:ea typeface="+mj-ea"/>
              <a:cs typeface="+mj-cs"/>
            </a:endParaRPr>
          </a:p>
        </p:txBody>
      </p:sp>
    </p:spTree>
    <p:extLst>
      <p:ext uri="{BB962C8B-B14F-4D97-AF65-F5344CB8AC3E}">
        <p14:creationId xmlns:p14="http://schemas.microsoft.com/office/powerpoint/2010/main" val="213484547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12EA-E175-7F6E-0421-21CF96A9A573}"/>
              </a:ext>
            </a:extLst>
          </p:cNvPr>
          <p:cNvSpPr>
            <a:spLocks noGrp="1"/>
          </p:cNvSpPr>
          <p:nvPr>
            <p:ph type="title"/>
          </p:nvPr>
        </p:nvSpPr>
        <p:spPr>
          <a:xfrm>
            <a:off x="710819" y="857120"/>
            <a:ext cx="8825657" cy="726198"/>
          </a:xfrm>
        </p:spPr>
        <p:txBody>
          <a:bodyPr/>
          <a:lstStyle/>
          <a:p>
            <a:r>
              <a:rPr lang="en-US" sz="4200" b="1" dirty="0"/>
              <a:t>DEPLOYMENT</a:t>
            </a:r>
          </a:p>
        </p:txBody>
      </p:sp>
      <p:sp>
        <p:nvSpPr>
          <p:cNvPr id="3" name="Text Placeholder 2">
            <a:extLst>
              <a:ext uri="{FF2B5EF4-FFF2-40B4-BE49-F238E27FC236}">
                <a16:creationId xmlns:a16="http://schemas.microsoft.com/office/drawing/2014/main" id="{E4A56A4F-362C-4A3C-C49C-AEDF3C757A93}"/>
              </a:ext>
            </a:extLst>
          </p:cNvPr>
          <p:cNvSpPr>
            <a:spLocks noGrp="1"/>
          </p:cNvSpPr>
          <p:nvPr>
            <p:ph type="body" idx="1"/>
          </p:nvPr>
        </p:nvSpPr>
        <p:spPr>
          <a:xfrm>
            <a:off x="797904" y="1785257"/>
            <a:ext cx="9713342" cy="4476206"/>
          </a:xfrm>
        </p:spPr>
        <p:txBody>
          <a:bodyPr>
            <a:normAutofit/>
          </a:bodyPr>
          <a:lstStyle/>
          <a:p>
            <a:pPr marL="171450" indent="-171450">
              <a:buFont typeface="Wingdings" panose="05000000000000000000" pitchFamily="2" charset="2"/>
              <a:buChar char="Ø"/>
            </a:pPr>
            <a:r>
              <a:rPr lang="en-US" sz="1400" cap="none" dirty="0">
                <a:solidFill>
                  <a:schemeClr val="tx1"/>
                </a:solidFill>
              </a:rPr>
              <a:t>We'll seamlessly integrate the CKD prediction model into existing clinical workflows:</a:t>
            </a:r>
          </a:p>
          <a:p>
            <a:pPr marL="628650" lvl="1" indent="-171450">
              <a:buFont typeface="Wingdings" panose="05000000000000000000" pitchFamily="2" charset="2"/>
              <a:buChar char="Ø"/>
            </a:pPr>
            <a:r>
              <a:rPr lang="en-US" sz="1400" b="1" dirty="0">
                <a:solidFill>
                  <a:schemeClr val="tx1"/>
                </a:solidFill>
              </a:rPr>
              <a:t>Integration</a:t>
            </a:r>
            <a:r>
              <a:rPr lang="en-US" sz="1400" dirty="0">
                <a:solidFill>
                  <a:schemeClr val="tx1"/>
                </a:solidFill>
              </a:rPr>
              <a:t>: incorporate the model into healthcare systems and EHRs.</a:t>
            </a:r>
          </a:p>
          <a:p>
            <a:pPr marL="628650" lvl="1" indent="-171450">
              <a:buFont typeface="Wingdings" panose="05000000000000000000" pitchFamily="2" charset="2"/>
              <a:buChar char="Ø"/>
            </a:pPr>
            <a:r>
              <a:rPr lang="en-US" sz="1400" b="1" dirty="0">
                <a:solidFill>
                  <a:schemeClr val="tx1"/>
                </a:solidFill>
              </a:rPr>
              <a:t>User interface</a:t>
            </a:r>
            <a:r>
              <a:rPr lang="en-US" sz="1400" dirty="0">
                <a:solidFill>
                  <a:schemeClr val="tx1"/>
                </a:solidFill>
              </a:rPr>
              <a:t>: create a user-friendly interface for inputting patient data and receiving instant risk assessments.</a:t>
            </a:r>
          </a:p>
          <a:p>
            <a:pPr marL="628650" lvl="1" indent="-171450">
              <a:buFont typeface="Wingdings" panose="05000000000000000000" pitchFamily="2" charset="2"/>
              <a:buChar char="Ø"/>
            </a:pPr>
            <a:r>
              <a:rPr lang="en-US" sz="1400" b="1" dirty="0">
                <a:solidFill>
                  <a:schemeClr val="tx1"/>
                </a:solidFill>
              </a:rPr>
              <a:t>Scalability</a:t>
            </a:r>
            <a:r>
              <a:rPr lang="en-US" sz="1400" dirty="0">
                <a:solidFill>
                  <a:schemeClr val="tx1"/>
                </a:solidFill>
              </a:rPr>
              <a:t>: ensure the model can handle large volumes of data and scale as needed.</a:t>
            </a:r>
          </a:p>
          <a:p>
            <a:endParaRPr lang="en-US" sz="1400" cap="none" dirty="0">
              <a:solidFill>
                <a:schemeClr val="tx1"/>
              </a:solidFill>
            </a:endParaRPr>
          </a:p>
          <a:p>
            <a:pPr marL="171450" indent="-171450">
              <a:buFont typeface="Wingdings" panose="05000000000000000000" pitchFamily="2" charset="2"/>
              <a:buChar char="Ø"/>
            </a:pPr>
            <a:r>
              <a:rPr lang="en-US" sz="1400" cap="none" dirty="0">
                <a:solidFill>
                  <a:schemeClr val="tx1"/>
                </a:solidFill>
              </a:rPr>
              <a:t>Implementation involves pilot testing, user feedback, and staff training:</a:t>
            </a:r>
          </a:p>
          <a:p>
            <a:pPr marL="628650" lvl="1" indent="-171450">
              <a:buFont typeface="Wingdings" panose="05000000000000000000" pitchFamily="2" charset="2"/>
              <a:buChar char="Ø"/>
            </a:pPr>
            <a:r>
              <a:rPr lang="en-US" sz="1400" b="1" dirty="0">
                <a:solidFill>
                  <a:schemeClr val="tx1"/>
                </a:solidFill>
              </a:rPr>
              <a:t>Pilot testing</a:t>
            </a:r>
            <a:r>
              <a:rPr lang="en-US" sz="1400" dirty="0">
                <a:solidFill>
                  <a:schemeClr val="tx1"/>
                </a:solidFill>
              </a:rPr>
              <a:t>: evaluate performance in a real-world setting.</a:t>
            </a:r>
          </a:p>
          <a:p>
            <a:pPr marL="628650" lvl="1" indent="-171450">
              <a:buFont typeface="Wingdings" panose="05000000000000000000" pitchFamily="2" charset="2"/>
              <a:buChar char="Ø"/>
            </a:pPr>
            <a:r>
              <a:rPr lang="en-US" sz="1400" b="1" dirty="0">
                <a:solidFill>
                  <a:schemeClr val="tx1"/>
                </a:solidFill>
              </a:rPr>
              <a:t>Feedback and training</a:t>
            </a:r>
            <a:r>
              <a:rPr lang="en-US" sz="1400" dirty="0">
                <a:solidFill>
                  <a:schemeClr val="tx1"/>
                </a:solidFill>
              </a:rPr>
              <a:t>: gather input for improvements and provide staff training.</a:t>
            </a:r>
          </a:p>
          <a:p>
            <a:pPr marL="171450" indent="-171450">
              <a:buFont typeface="Wingdings" panose="05000000000000000000" pitchFamily="2" charset="2"/>
              <a:buChar char="Ø"/>
            </a:pPr>
            <a:endParaRPr lang="en-US" sz="1400" cap="none" dirty="0">
              <a:solidFill>
                <a:schemeClr val="tx1"/>
              </a:solidFill>
            </a:endParaRPr>
          </a:p>
          <a:p>
            <a:pPr marL="171450" indent="-171450">
              <a:buFont typeface="Wingdings" panose="05000000000000000000" pitchFamily="2" charset="2"/>
              <a:buChar char="Ø"/>
            </a:pPr>
            <a:r>
              <a:rPr lang="en-US" sz="1400" cap="none" dirty="0">
                <a:solidFill>
                  <a:schemeClr val="tx1"/>
                </a:solidFill>
              </a:rPr>
              <a:t>Benefits include early identification of at-risk patients, improved care, and resource optimization. We'll continuously update the model and explore expansion opportunities beyond CKD.</a:t>
            </a:r>
          </a:p>
          <a:p>
            <a:pPr marL="171450" indent="-171450">
              <a:buFont typeface="Wingdings" panose="05000000000000000000" pitchFamily="2" charset="2"/>
              <a:buChar char="Ø"/>
            </a:pPr>
            <a:endParaRPr lang="en-US" sz="1400" cap="none" dirty="0">
              <a:solidFill>
                <a:schemeClr val="tx1"/>
              </a:solidFill>
            </a:endParaRPr>
          </a:p>
          <a:p>
            <a:pPr marL="171450" indent="-171450">
              <a:buFont typeface="Wingdings" panose="05000000000000000000" pitchFamily="2" charset="2"/>
              <a:buChar char="Ø"/>
            </a:pPr>
            <a:r>
              <a:rPr lang="en-US" sz="1400" cap="none" dirty="0">
                <a:solidFill>
                  <a:schemeClr val="tx1"/>
                </a:solidFill>
              </a:rPr>
              <a:t>This approach ensures smooth integration and valuable insights for patient care.</a:t>
            </a:r>
          </a:p>
        </p:txBody>
      </p:sp>
    </p:spTree>
    <p:extLst>
      <p:ext uri="{BB962C8B-B14F-4D97-AF65-F5344CB8AC3E}">
        <p14:creationId xmlns:p14="http://schemas.microsoft.com/office/powerpoint/2010/main" val="1308969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412EA-E175-7F6E-0421-21CF96A9A573}"/>
              </a:ext>
            </a:extLst>
          </p:cNvPr>
          <p:cNvSpPr>
            <a:spLocks noGrp="1"/>
          </p:cNvSpPr>
          <p:nvPr>
            <p:ph type="title"/>
          </p:nvPr>
        </p:nvSpPr>
        <p:spPr>
          <a:xfrm>
            <a:off x="710819" y="857120"/>
            <a:ext cx="8825657" cy="726198"/>
          </a:xfrm>
        </p:spPr>
        <p:txBody>
          <a:bodyPr/>
          <a:lstStyle/>
          <a:p>
            <a:r>
              <a:rPr lang="en-US" sz="4200" b="1" dirty="0"/>
              <a:t>CONCLUSION</a:t>
            </a:r>
          </a:p>
        </p:txBody>
      </p:sp>
      <p:sp>
        <p:nvSpPr>
          <p:cNvPr id="3" name="Text Placeholder 2">
            <a:extLst>
              <a:ext uri="{FF2B5EF4-FFF2-40B4-BE49-F238E27FC236}">
                <a16:creationId xmlns:a16="http://schemas.microsoft.com/office/drawing/2014/main" id="{E4A56A4F-362C-4A3C-C49C-AEDF3C757A93}"/>
              </a:ext>
            </a:extLst>
          </p:cNvPr>
          <p:cNvSpPr>
            <a:spLocks noGrp="1"/>
          </p:cNvSpPr>
          <p:nvPr>
            <p:ph type="body" idx="1"/>
          </p:nvPr>
        </p:nvSpPr>
        <p:spPr>
          <a:xfrm>
            <a:off x="797904" y="1785257"/>
            <a:ext cx="9713342" cy="3283132"/>
          </a:xfrm>
        </p:spPr>
        <p:txBody>
          <a:bodyPr>
            <a:normAutofit/>
          </a:bodyPr>
          <a:lstStyle/>
          <a:p>
            <a:pPr marL="171450" indent="-171450">
              <a:buFont typeface="Wingdings" panose="05000000000000000000" pitchFamily="2" charset="2"/>
              <a:buChar char="Ø"/>
            </a:pPr>
            <a:r>
              <a:rPr lang="en-US" sz="1400" cap="none" dirty="0">
                <a:solidFill>
                  <a:schemeClr val="tx1"/>
                </a:solidFill>
              </a:rPr>
              <a:t>Our CKD prediction model enables early identification of at-risk patients, facilitating timely intervention to prevent complications and improve patient outcomes. </a:t>
            </a:r>
          </a:p>
          <a:p>
            <a:pPr marL="171450" indent="-171450">
              <a:buFont typeface="Wingdings" panose="05000000000000000000" pitchFamily="2" charset="2"/>
              <a:buChar char="Ø"/>
            </a:pPr>
            <a:r>
              <a:rPr lang="en-US" sz="1400" cap="none" dirty="0">
                <a:solidFill>
                  <a:schemeClr val="tx1"/>
                </a:solidFill>
              </a:rPr>
              <a:t>With personalized risk assessments provided by the model, healthcare professionals can enhance patient care and management by tailoring interventions based on individual patient needs, such as medication adjustments, lifestyle modifications, and specialized monitoring. </a:t>
            </a:r>
          </a:p>
          <a:p>
            <a:pPr marL="171450" indent="-171450">
              <a:buFont typeface="Wingdings" panose="05000000000000000000" pitchFamily="2" charset="2"/>
              <a:buChar char="Ø"/>
            </a:pPr>
            <a:r>
              <a:rPr lang="en-US" sz="1400" cap="none" dirty="0">
                <a:solidFill>
                  <a:schemeClr val="tx1"/>
                </a:solidFill>
              </a:rPr>
              <a:t>This not only improves patient outcomes but also optimizes healthcare resources through targeted interventions, leading to more efficient allocation of resources and reduced healthcare costs. </a:t>
            </a:r>
          </a:p>
          <a:p>
            <a:pPr marL="171450" indent="-171450">
              <a:buFont typeface="Wingdings" panose="05000000000000000000" pitchFamily="2" charset="2"/>
              <a:buChar char="Ø"/>
            </a:pPr>
            <a:r>
              <a:rPr lang="en-US" sz="1400" cap="none" dirty="0">
                <a:solidFill>
                  <a:schemeClr val="tx1"/>
                </a:solidFill>
              </a:rPr>
              <a:t>Moreover, the model contributes to patient empowerment by promoting proactive healthcare management and fostering better patient-provider communication. </a:t>
            </a:r>
          </a:p>
          <a:p>
            <a:pPr marL="171450" indent="-171450">
              <a:buFont typeface="Wingdings" panose="05000000000000000000" pitchFamily="2" charset="2"/>
              <a:buChar char="Ø"/>
            </a:pPr>
            <a:r>
              <a:rPr lang="en-US" sz="1400" cap="none" dirty="0">
                <a:solidFill>
                  <a:schemeClr val="tx1"/>
                </a:solidFill>
              </a:rPr>
              <a:t>Additionally, the data generated by the model can be leveraged for research purposes, contributing to the advancement of medical knowledge and the development of innovative treatments for CKD and related conditions.</a:t>
            </a:r>
          </a:p>
        </p:txBody>
      </p:sp>
    </p:spTree>
    <p:extLst>
      <p:ext uri="{BB962C8B-B14F-4D97-AF65-F5344CB8AC3E}">
        <p14:creationId xmlns:p14="http://schemas.microsoft.com/office/powerpoint/2010/main" val="1994536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9" name="Rectangle 18">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A878B2-3845-7304-A353-E299A2B7BC0F}"/>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dirty="0">
                <a:solidFill>
                  <a:schemeClr val="tx2"/>
                </a:solidFill>
                <a:latin typeface="+mj-lt"/>
                <a:ea typeface="+mj-ea"/>
                <a:cs typeface="+mj-cs"/>
              </a:rPr>
              <a:t>THANK YOU </a:t>
            </a:r>
          </a:p>
        </p:txBody>
      </p:sp>
    </p:spTree>
    <p:extLst>
      <p:ext uri="{BB962C8B-B14F-4D97-AF65-F5344CB8AC3E}">
        <p14:creationId xmlns:p14="http://schemas.microsoft.com/office/powerpoint/2010/main" val="4133140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6386-9B96-073B-58DE-016DBA33CCAA}"/>
              </a:ext>
            </a:extLst>
          </p:cNvPr>
          <p:cNvSpPr>
            <a:spLocks noGrp="1"/>
          </p:cNvSpPr>
          <p:nvPr>
            <p:ph type="title"/>
          </p:nvPr>
        </p:nvSpPr>
        <p:spPr/>
        <p:txBody>
          <a:bodyPr/>
          <a:lstStyle/>
          <a:p>
            <a:r>
              <a:rPr lang="en-US" b="1" dirty="0"/>
              <a:t>INTRODUCTION</a:t>
            </a:r>
          </a:p>
        </p:txBody>
      </p:sp>
      <p:sp>
        <p:nvSpPr>
          <p:cNvPr id="3" name="TextBox 2">
            <a:extLst>
              <a:ext uri="{FF2B5EF4-FFF2-40B4-BE49-F238E27FC236}">
                <a16:creationId xmlns:a16="http://schemas.microsoft.com/office/drawing/2014/main" id="{841EC4E3-75E9-9595-FFDE-868C70FC0A3B}"/>
              </a:ext>
            </a:extLst>
          </p:cNvPr>
          <p:cNvSpPr txBox="1"/>
          <p:nvPr/>
        </p:nvSpPr>
        <p:spPr>
          <a:xfrm>
            <a:off x="679241" y="1779105"/>
            <a:ext cx="10866648" cy="3508653"/>
          </a:xfrm>
          <a:prstGeom prst="rect">
            <a:avLst/>
          </a:prstGeom>
          <a:noFill/>
        </p:spPr>
        <p:txBody>
          <a:bodyPr wrap="square" rtlCol="0">
            <a:spAutoFit/>
          </a:bodyPr>
          <a:lstStyle/>
          <a:p>
            <a:r>
              <a:rPr lang="en-US" sz="2400"/>
              <a:t>What is CKD?</a:t>
            </a:r>
          </a:p>
          <a:p>
            <a:endParaRPr lang="en-US"/>
          </a:p>
          <a:p>
            <a:r>
              <a:rPr lang="en-US"/>
              <a:t>CKD is a progressive condition where the kidneys gradually lose function over time.</a:t>
            </a:r>
          </a:p>
          <a:p>
            <a:r>
              <a:rPr lang="en-US"/>
              <a:t>Impact on People:</a:t>
            </a:r>
          </a:p>
          <a:p>
            <a:endParaRPr lang="en-US"/>
          </a:p>
          <a:p>
            <a:r>
              <a:rPr lang="en-US"/>
              <a:t>Asymptomatic: Often shows no symptoms in early stages, leading to late diagnosis.</a:t>
            </a:r>
          </a:p>
          <a:p>
            <a:endParaRPr lang="en-US"/>
          </a:p>
          <a:p>
            <a:r>
              <a:rPr lang="en-US"/>
              <a:t>Organ Impact: Affects kidneys' ability to filter waste, leading to cardiovascular issues, bone weakness, anemia, and decreased quality of life.</a:t>
            </a:r>
          </a:p>
          <a:p>
            <a:endParaRPr lang="en-US"/>
          </a:p>
          <a:p>
            <a:r>
              <a:rPr lang="en-US"/>
              <a:t>Financial Burden: CKD management can be costly due to treatments like dialysis and transplantation.</a:t>
            </a:r>
            <a:endParaRPr lang="en-US" dirty="0"/>
          </a:p>
        </p:txBody>
      </p:sp>
    </p:spTree>
    <p:extLst>
      <p:ext uri="{BB962C8B-B14F-4D97-AF65-F5344CB8AC3E}">
        <p14:creationId xmlns:p14="http://schemas.microsoft.com/office/powerpoint/2010/main" val="43644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459EDFA-3F7A-2CC0-46E3-56C5FF1464AA}"/>
              </a:ext>
            </a:extLst>
          </p:cNvPr>
          <p:cNvSpPr>
            <a:spLocks noGrp="1"/>
          </p:cNvSpPr>
          <p:nvPr>
            <p:ph type="title"/>
          </p:nvPr>
        </p:nvSpPr>
        <p:spPr>
          <a:xfrm>
            <a:off x="648930" y="629266"/>
            <a:ext cx="3322912" cy="1641987"/>
          </a:xfrm>
        </p:spPr>
        <p:txBody>
          <a:bodyPr vert="horz" lIns="91440" tIns="45720" rIns="91440" bIns="45720" rtlCol="0" anchor="t">
            <a:normAutofit/>
          </a:bodyPr>
          <a:lstStyle/>
          <a:p>
            <a:r>
              <a:rPr lang="en-US" sz="4200" b="1" dirty="0"/>
              <a:t>Problem Description</a:t>
            </a:r>
          </a:p>
        </p:txBody>
      </p:sp>
      <p:pic>
        <p:nvPicPr>
          <p:cNvPr id="6" name="Picture Placeholder 5" descr="A diagram of different stages of kidney disease&#10;&#10;Description automatically generated">
            <a:extLst>
              <a:ext uri="{FF2B5EF4-FFF2-40B4-BE49-F238E27FC236}">
                <a16:creationId xmlns:a16="http://schemas.microsoft.com/office/drawing/2014/main" id="{6F667EB1-12B3-F69F-A853-956497E9C267}"/>
              </a:ext>
            </a:extLst>
          </p:cNvPr>
          <p:cNvPicPr>
            <a:picLocks noGrp="1" noChangeAspect="1"/>
          </p:cNvPicPr>
          <p:nvPr>
            <p:ph type="pic" idx="1"/>
          </p:nvPr>
        </p:nvPicPr>
        <p:blipFill rotWithShape="1">
          <a:blip r:embed="rId7">
            <a:extLst>
              <a:ext uri="{28A0092B-C50C-407E-A947-70E740481C1C}">
                <a14:useLocalDpi xmlns:a14="http://schemas.microsoft.com/office/drawing/2010/main" val="0"/>
              </a:ext>
            </a:extLst>
          </a:blip>
          <a:srcRect l="16994" r="18532" b="-2"/>
          <a:stretch/>
        </p:blipFill>
        <p:spPr>
          <a:xfrm>
            <a:off x="4757782" y="1337188"/>
            <a:ext cx="6924756" cy="4891546"/>
          </a:xfrm>
          <a:prstGeom prst="rect">
            <a:avLst/>
          </a:prstGeom>
          <a:effectLst>
            <a:outerShdw blurRad="50800" dist="38100" dir="5400000" algn="t" rotWithShape="0">
              <a:prstClr val="black">
                <a:alpha val="43000"/>
              </a:prstClr>
            </a:outerShdw>
          </a:effectLst>
        </p:spPr>
      </p:pic>
      <p:sp>
        <p:nvSpPr>
          <p:cNvPr id="23" name="Rectangle 22">
            <a:extLst>
              <a:ext uri="{FF2B5EF4-FFF2-40B4-BE49-F238E27FC236}">
                <a16:creationId xmlns:a16="http://schemas.microsoft.com/office/drawing/2014/main" id="{A93A089E-0A16-452C-B341-0F769780D2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73AAA5E8-AF40-15F9-D0B5-B42F06CF2A1C}"/>
              </a:ext>
            </a:extLst>
          </p:cNvPr>
          <p:cNvSpPr>
            <a:spLocks noGrp="1"/>
          </p:cNvSpPr>
          <p:nvPr>
            <p:ph type="body" sz="half" idx="2"/>
          </p:nvPr>
        </p:nvSpPr>
        <p:spPr>
          <a:xfrm>
            <a:off x="647700" y="2418736"/>
            <a:ext cx="4037012" cy="3809998"/>
          </a:xfrm>
        </p:spPr>
        <p:txBody>
          <a:bodyPr vert="horz" lIns="91440" tIns="45720" rIns="91440" bIns="45720" rtlCol="0">
            <a:normAutofit/>
          </a:bodyPr>
          <a:lstStyle/>
          <a:p>
            <a:pPr>
              <a:buFont typeface="Wingdings 3" charset="2"/>
              <a:buChar char=""/>
            </a:pPr>
            <a:r>
              <a:rPr lang="en-US" dirty="0"/>
              <a:t> </a:t>
            </a:r>
            <a:r>
              <a:rPr lang="en-US" sz="1800" dirty="0"/>
              <a:t>CKD dataset, a problem description usually aims to identify the significant predictors of kidney disease and to construct a predictive model that can accurately determine whether a patient has CKD based on various diagnostic measurements. The goal is often to assist healthcare providers in early diagnosis and intervention, improving patient outcomes.</a:t>
            </a:r>
          </a:p>
          <a:p>
            <a:pPr>
              <a:buFont typeface="Wingdings 3" charset="2"/>
              <a:buChar char=""/>
            </a:pPr>
            <a:endParaRPr lang="en-US" dirty="0"/>
          </a:p>
        </p:txBody>
      </p:sp>
    </p:spTree>
    <p:extLst>
      <p:ext uri="{BB962C8B-B14F-4D97-AF65-F5344CB8AC3E}">
        <p14:creationId xmlns:p14="http://schemas.microsoft.com/office/powerpoint/2010/main" val="852535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61515115-95FB-41E0-86F3-8744438C0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1962DC-30C7-6119-D653-BEDE83442A23}"/>
              </a:ext>
            </a:extLst>
          </p:cNvPr>
          <p:cNvSpPr>
            <a:spLocks noGrp="1"/>
          </p:cNvSpPr>
          <p:nvPr>
            <p:ph type="title"/>
          </p:nvPr>
        </p:nvSpPr>
        <p:spPr>
          <a:xfrm>
            <a:off x="648930" y="629266"/>
            <a:ext cx="5616217" cy="1622321"/>
          </a:xfrm>
        </p:spPr>
        <p:txBody>
          <a:bodyPr vert="horz" lIns="91440" tIns="45720" rIns="91440" bIns="45720" rtlCol="0">
            <a:normAutofit/>
          </a:bodyPr>
          <a:lstStyle/>
          <a:p>
            <a:r>
              <a:rPr lang="en-US" b="1" i="0" kern="1200" dirty="0">
                <a:solidFill>
                  <a:srgbClr val="EBEBEB"/>
                </a:solidFill>
                <a:latin typeface="+mj-lt"/>
                <a:ea typeface="+mj-ea"/>
                <a:cs typeface="+mj-cs"/>
              </a:rPr>
              <a:t>CRISP-DM</a:t>
            </a:r>
          </a:p>
        </p:txBody>
      </p:sp>
      <p:sp>
        <p:nvSpPr>
          <p:cNvPr id="58" name="Freeform 31">
            <a:extLst>
              <a:ext uri="{FF2B5EF4-FFF2-40B4-BE49-F238E27FC236}">
                <a16:creationId xmlns:a16="http://schemas.microsoft.com/office/drawing/2014/main" id="{8222A33F-BE2D-4D69-92A0-5DF8B17BA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49843"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solidFill>
                <a:srgbClr val="FFFFFF"/>
              </a:solidFill>
            </a:endParaRPr>
          </a:p>
        </p:txBody>
      </p:sp>
      <p:sp useBgFill="1">
        <p:nvSpPr>
          <p:cNvPr id="60" name="Freeform: Shape 59">
            <a:extLst>
              <a:ext uri="{FF2B5EF4-FFF2-40B4-BE49-F238E27FC236}">
                <a16:creationId xmlns:a16="http://schemas.microsoft.com/office/drawing/2014/main" id="{CE1C74D0-9609-468A-9597-5D87C8A42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98731" y="664312"/>
            <a:ext cx="6858001" cy="5529377"/>
          </a:xfrm>
          <a:custGeom>
            <a:avLst/>
            <a:gdLst>
              <a:gd name="connsiteX0" fmla="*/ 6858001 w 6858001"/>
              <a:gd name="connsiteY0" fmla="*/ 1177 h 5529377"/>
              <a:gd name="connsiteX1" fmla="*/ 6858001 w 6858001"/>
              <a:gd name="connsiteY1" fmla="*/ 1344715 h 5529377"/>
              <a:gd name="connsiteX2" fmla="*/ 6858000 w 6858001"/>
              <a:gd name="connsiteY2" fmla="*/ 1344715 h 5529377"/>
              <a:gd name="connsiteX3" fmla="*/ 6858000 w 6858001"/>
              <a:gd name="connsiteY3" fmla="*/ 5529377 h 5529377"/>
              <a:gd name="connsiteX4" fmla="*/ 0 w 6858001"/>
              <a:gd name="connsiteY4" fmla="*/ 5529376 h 5529377"/>
              <a:gd name="connsiteX5" fmla="*/ 0 w 6858001"/>
              <a:gd name="connsiteY5" fmla="*/ 891096 h 5529377"/>
              <a:gd name="connsiteX6" fmla="*/ 1 w 6858001"/>
              <a:gd name="connsiteY6" fmla="*/ 891096 h 5529377"/>
              <a:gd name="connsiteX7" fmla="*/ 1 w 6858001"/>
              <a:gd name="connsiteY7" fmla="*/ 0 h 5529377"/>
              <a:gd name="connsiteX8" fmla="*/ 40463 w 6858001"/>
              <a:gd name="connsiteY8" fmla="*/ 5883 h 5529377"/>
              <a:gd name="connsiteX9" fmla="*/ 159107 w 6858001"/>
              <a:gd name="connsiteY9" fmla="*/ 23196 h 5529377"/>
              <a:gd name="connsiteX10" fmla="*/ 245518 w 6858001"/>
              <a:gd name="connsiteY10" fmla="*/ 35299 h 5529377"/>
              <a:gd name="connsiteX11" fmla="*/ 348388 w 6858001"/>
              <a:gd name="connsiteY11" fmla="*/ 48073 h 5529377"/>
              <a:gd name="connsiteX12" fmla="*/ 470460 w 6858001"/>
              <a:gd name="connsiteY12" fmla="*/ 63369 h 5529377"/>
              <a:gd name="connsiteX13" fmla="*/ 605563 w 6858001"/>
              <a:gd name="connsiteY13" fmla="*/ 79506 h 5529377"/>
              <a:gd name="connsiteX14" fmla="*/ 757810 w 6858001"/>
              <a:gd name="connsiteY14" fmla="*/ 96483 h 5529377"/>
              <a:gd name="connsiteX15" fmla="*/ 923774 w 6858001"/>
              <a:gd name="connsiteY15" fmla="*/ 114469 h 5529377"/>
              <a:gd name="connsiteX16" fmla="*/ 1104139 w 6858001"/>
              <a:gd name="connsiteY16" fmla="*/ 132454 h 5529377"/>
              <a:gd name="connsiteX17" fmla="*/ 1296163 w 6858001"/>
              <a:gd name="connsiteY17" fmla="*/ 150776 h 5529377"/>
              <a:gd name="connsiteX18" fmla="*/ 1503275 w 6858001"/>
              <a:gd name="connsiteY18" fmla="*/ 167753 h 5529377"/>
              <a:gd name="connsiteX19" fmla="*/ 1719988 w 6858001"/>
              <a:gd name="connsiteY19" fmla="*/ 184058 h 5529377"/>
              <a:gd name="connsiteX20" fmla="*/ 1949045 w 6858001"/>
              <a:gd name="connsiteY20" fmla="*/ 198849 h 5529377"/>
              <a:gd name="connsiteX21" fmla="*/ 2187703 w 6858001"/>
              <a:gd name="connsiteY21" fmla="*/ 212969 h 5529377"/>
              <a:gd name="connsiteX22" fmla="*/ 2436649 w 6858001"/>
              <a:gd name="connsiteY22" fmla="*/ 226248 h 5529377"/>
              <a:gd name="connsiteX23" fmla="*/ 2564208 w 6858001"/>
              <a:gd name="connsiteY23" fmla="*/ 230955 h 5529377"/>
              <a:gd name="connsiteX24" fmla="*/ 2694509 w 6858001"/>
              <a:gd name="connsiteY24" fmla="*/ 236165 h 5529377"/>
              <a:gd name="connsiteX25" fmla="*/ 2826868 w 6858001"/>
              <a:gd name="connsiteY25" fmla="*/ 241040 h 5529377"/>
              <a:gd name="connsiteX26" fmla="*/ 2959914 w 6858001"/>
              <a:gd name="connsiteY26" fmla="*/ 244234 h 5529377"/>
              <a:gd name="connsiteX27" fmla="*/ 3095702 w 6858001"/>
              <a:gd name="connsiteY27" fmla="*/ 247091 h 5529377"/>
              <a:gd name="connsiteX28" fmla="*/ 3232862 w 6858001"/>
              <a:gd name="connsiteY28" fmla="*/ 250117 h 5529377"/>
              <a:gd name="connsiteX29" fmla="*/ 3372765 w 6858001"/>
              <a:gd name="connsiteY29" fmla="*/ 252134 h 5529377"/>
              <a:gd name="connsiteX30" fmla="*/ 3514040 w 6858001"/>
              <a:gd name="connsiteY30" fmla="*/ 252134 h 5529377"/>
              <a:gd name="connsiteX31" fmla="*/ 3656686 w 6858001"/>
              <a:gd name="connsiteY31" fmla="*/ 253142 h 5529377"/>
              <a:gd name="connsiteX32" fmla="*/ 3800704 w 6858001"/>
              <a:gd name="connsiteY32" fmla="*/ 252134 h 5529377"/>
              <a:gd name="connsiteX33" fmla="*/ 3946780 w 6858001"/>
              <a:gd name="connsiteY33" fmla="*/ 250117 h 5529377"/>
              <a:gd name="connsiteX34" fmla="*/ 4092855 w 6858001"/>
              <a:gd name="connsiteY34" fmla="*/ 248268 h 5529377"/>
              <a:gd name="connsiteX35" fmla="*/ 4240988 w 6858001"/>
              <a:gd name="connsiteY35" fmla="*/ 244234 h 5529377"/>
              <a:gd name="connsiteX36" fmla="*/ 4390492 w 6858001"/>
              <a:gd name="connsiteY36" fmla="*/ 240032 h 5529377"/>
              <a:gd name="connsiteX37" fmla="*/ 4539997 w 6858001"/>
              <a:gd name="connsiteY37" fmla="*/ 235157 h 5529377"/>
              <a:gd name="connsiteX38" fmla="*/ 4690873 w 6858001"/>
              <a:gd name="connsiteY38" fmla="*/ 228266 h 5529377"/>
              <a:gd name="connsiteX39" fmla="*/ 4843120 w 6858001"/>
              <a:gd name="connsiteY39" fmla="*/ 220029 h 5529377"/>
              <a:gd name="connsiteX40" fmla="*/ 4996054 w 6858001"/>
              <a:gd name="connsiteY40" fmla="*/ 212129 h 5529377"/>
              <a:gd name="connsiteX41" fmla="*/ 5148987 w 6858001"/>
              <a:gd name="connsiteY41" fmla="*/ 202044 h 5529377"/>
              <a:gd name="connsiteX42" fmla="*/ 5303978 w 6858001"/>
              <a:gd name="connsiteY42" fmla="*/ 189941 h 5529377"/>
              <a:gd name="connsiteX43" fmla="*/ 5456911 w 6858001"/>
              <a:gd name="connsiteY43" fmla="*/ 177839 h 5529377"/>
              <a:gd name="connsiteX44" fmla="*/ 5612588 w 6858001"/>
              <a:gd name="connsiteY44" fmla="*/ 163887 h 5529377"/>
              <a:gd name="connsiteX45" fmla="*/ 5768950 w 6858001"/>
              <a:gd name="connsiteY45" fmla="*/ 148591 h 5529377"/>
              <a:gd name="connsiteX46" fmla="*/ 5923255 w 6858001"/>
              <a:gd name="connsiteY46" fmla="*/ 132455 h 5529377"/>
              <a:gd name="connsiteX47" fmla="*/ 6079618 w 6858001"/>
              <a:gd name="connsiteY47" fmla="*/ 113629 h 5529377"/>
              <a:gd name="connsiteX48" fmla="*/ 6235294 w 6858001"/>
              <a:gd name="connsiteY48" fmla="*/ 93458 h 5529377"/>
              <a:gd name="connsiteX49" fmla="*/ 6391657 w 6858001"/>
              <a:gd name="connsiteY49" fmla="*/ 73455 h 5529377"/>
              <a:gd name="connsiteX50" fmla="*/ 6547333 w 6858001"/>
              <a:gd name="connsiteY50" fmla="*/ 50091 h 5529377"/>
              <a:gd name="connsiteX51" fmla="*/ 6702324 w 6858001"/>
              <a:gd name="connsiteY51" fmla="*/ 26222 h 5529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5529377">
                <a:moveTo>
                  <a:pt x="6858001" y="1177"/>
                </a:moveTo>
                <a:lnTo>
                  <a:pt x="6858001" y="1344715"/>
                </a:lnTo>
                <a:lnTo>
                  <a:pt x="6858000" y="1344715"/>
                </a:lnTo>
                <a:lnTo>
                  <a:pt x="6858000" y="5529377"/>
                </a:lnTo>
                <a:lnTo>
                  <a:pt x="0" y="5529376"/>
                </a:lnTo>
                <a:lnTo>
                  <a:pt x="0" y="891096"/>
                </a:lnTo>
                <a:lnTo>
                  <a:pt x="1" y="891096"/>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8" y="241040"/>
                </a:lnTo>
                <a:lnTo>
                  <a:pt x="2959914" y="244234"/>
                </a:lnTo>
                <a:lnTo>
                  <a:pt x="3095702" y="247091"/>
                </a:lnTo>
                <a:lnTo>
                  <a:pt x="3232862" y="250117"/>
                </a:lnTo>
                <a:lnTo>
                  <a:pt x="3372765" y="252134"/>
                </a:lnTo>
                <a:lnTo>
                  <a:pt x="3514040" y="252134"/>
                </a:lnTo>
                <a:lnTo>
                  <a:pt x="3656686" y="253142"/>
                </a:lnTo>
                <a:lnTo>
                  <a:pt x="3800704" y="252134"/>
                </a:lnTo>
                <a:lnTo>
                  <a:pt x="3946780" y="250117"/>
                </a:lnTo>
                <a:lnTo>
                  <a:pt x="4092855"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en-US"/>
          </a:p>
        </p:txBody>
      </p:sp>
      <p:pic>
        <p:nvPicPr>
          <p:cNvPr id="5" name="Content Placeholder 4" descr="A diagram of data processing&#10;&#10;Description automatically generated">
            <a:extLst>
              <a:ext uri="{FF2B5EF4-FFF2-40B4-BE49-F238E27FC236}">
                <a16:creationId xmlns:a16="http://schemas.microsoft.com/office/drawing/2014/main" id="{4F74D5B0-FBC1-A113-42A0-6ECB20D84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742" y="1593159"/>
            <a:ext cx="3980139" cy="3671678"/>
          </a:xfrm>
          <a:prstGeom prst="rect">
            <a:avLst/>
          </a:prstGeom>
          <a:effectLst/>
        </p:spPr>
      </p:pic>
      <p:sp>
        <p:nvSpPr>
          <p:cNvPr id="62" name="Rectangle 61">
            <a:extLst>
              <a:ext uri="{FF2B5EF4-FFF2-40B4-BE49-F238E27FC236}">
                <a16:creationId xmlns:a16="http://schemas.microsoft.com/office/drawing/2014/main" id="{C137128D-E594-4905-9F76-E385F0831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Content Placeholder 41">
            <a:extLst>
              <a:ext uri="{FF2B5EF4-FFF2-40B4-BE49-F238E27FC236}">
                <a16:creationId xmlns:a16="http://schemas.microsoft.com/office/drawing/2014/main" id="{1612A485-BADF-8FFE-23E6-7183F52F3BA5}"/>
              </a:ext>
            </a:extLst>
          </p:cNvPr>
          <p:cNvSpPr>
            <a:spLocks noGrp="1"/>
          </p:cNvSpPr>
          <p:nvPr>
            <p:ph idx="1"/>
          </p:nvPr>
        </p:nvSpPr>
        <p:spPr>
          <a:xfrm>
            <a:off x="648119" y="1816931"/>
            <a:ext cx="6014924" cy="4663382"/>
          </a:xfrm>
        </p:spPr>
        <p:txBody>
          <a:bodyPr>
            <a:normAutofit lnSpcReduction="10000"/>
          </a:bodyPr>
          <a:lstStyle/>
          <a:p>
            <a:pPr>
              <a:lnSpc>
                <a:spcPct val="90000"/>
              </a:lnSpc>
            </a:pPr>
            <a:r>
              <a:rPr lang="en-US" sz="1400" b="1" dirty="0">
                <a:solidFill>
                  <a:srgbClr val="FFFFFF"/>
                </a:solidFill>
              </a:rPr>
              <a:t>Business Understanding:</a:t>
            </a:r>
          </a:p>
          <a:p>
            <a:pPr marL="0" indent="0">
              <a:lnSpc>
                <a:spcPct val="90000"/>
              </a:lnSpc>
              <a:buNone/>
            </a:pPr>
            <a:r>
              <a:rPr lang="en-US" sz="1400" dirty="0">
                <a:solidFill>
                  <a:srgbClr val="FFFFFF"/>
                </a:solidFill>
              </a:rPr>
              <a:t>	Define objectives for predicting CKD and understand business 	requirements.</a:t>
            </a:r>
          </a:p>
          <a:p>
            <a:pPr>
              <a:lnSpc>
                <a:spcPct val="90000"/>
              </a:lnSpc>
            </a:pPr>
            <a:r>
              <a:rPr lang="en-US" sz="1400" b="1" dirty="0">
                <a:solidFill>
                  <a:srgbClr val="FFFFFF"/>
                </a:solidFill>
              </a:rPr>
              <a:t>Data Understanding:</a:t>
            </a:r>
          </a:p>
          <a:p>
            <a:pPr marL="0" indent="0">
              <a:lnSpc>
                <a:spcPct val="90000"/>
              </a:lnSpc>
              <a:buNone/>
            </a:pPr>
            <a:r>
              <a:rPr lang="en-US" sz="1400" dirty="0">
                <a:solidFill>
                  <a:srgbClr val="FFFFFF"/>
                </a:solidFill>
              </a:rPr>
              <a:t>	Collect and explore relevant data sources: medical records, 	lab results, demographics.</a:t>
            </a:r>
          </a:p>
          <a:p>
            <a:pPr>
              <a:lnSpc>
                <a:spcPct val="90000"/>
              </a:lnSpc>
            </a:pPr>
            <a:r>
              <a:rPr lang="en-US" sz="1400" b="1" dirty="0">
                <a:solidFill>
                  <a:srgbClr val="FFFFFF"/>
                </a:solidFill>
              </a:rPr>
              <a:t>Data Preparation:</a:t>
            </a:r>
          </a:p>
          <a:p>
            <a:pPr marL="0" indent="0">
              <a:lnSpc>
                <a:spcPct val="90000"/>
              </a:lnSpc>
              <a:buNone/>
            </a:pPr>
            <a:r>
              <a:rPr lang="en-US" sz="1400" dirty="0">
                <a:solidFill>
                  <a:srgbClr val="FFFFFF"/>
                </a:solidFill>
              </a:rPr>
              <a:t>	Cleanse, preprocess, and transform data for modeling.</a:t>
            </a:r>
          </a:p>
          <a:p>
            <a:pPr>
              <a:lnSpc>
                <a:spcPct val="90000"/>
              </a:lnSpc>
            </a:pPr>
            <a:r>
              <a:rPr lang="en-US" sz="1400" b="1" dirty="0">
                <a:solidFill>
                  <a:srgbClr val="FFFFFF"/>
                </a:solidFill>
              </a:rPr>
              <a:t>Modeling:</a:t>
            </a:r>
          </a:p>
          <a:p>
            <a:pPr marL="0" indent="0">
              <a:lnSpc>
                <a:spcPct val="90000"/>
              </a:lnSpc>
              <a:buNone/>
            </a:pPr>
            <a:r>
              <a:rPr lang="en-US" sz="1400" dirty="0">
                <a:solidFill>
                  <a:srgbClr val="FFFFFF"/>
                </a:solidFill>
              </a:rPr>
              <a:t>	Choose ML algorithms (e.g., logistic regression, Random forest 	classifier, KNN) 	and train models.</a:t>
            </a:r>
          </a:p>
          <a:p>
            <a:pPr>
              <a:lnSpc>
                <a:spcPct val="90000"/>
              </a:lnSpc>
            </a:pPr>
            <a:r>
              <a:rPr lang="en-US" sz="1400" b="1" dirty="0">
                <a:solidFill>
                  <a:srgbClr val="FFFFFF"/>
                </a:solidFill>
              </a:rPr>
              <a:t>Evaluation:</a:t>
            </a:r>
          </a:p>
          <a:p>
            <a:pPr marL="0" indent="0">
              <a:lnSpc>
                <a:spcPct val="90000"/>
              </a:lnSpc>
              <a:buNone/>
            </a:pPr>
            <a:r>
              <a:rPr lang="en-US" sz="1400" dirty="0">
                <a:solidFill>
                  <a:srgbClr val="FFFFFF"/>
                </a:solidFill>
              </a:rPr>
              <a:t>	Assess model performance using accuracy, sensitivity, 	specificity, and ROC curves.</a:t>
            </a:r>
          </a:p>
          <a:p>
            <a:pPr>
              <a:lnSpc>
                <a:spcPct val="90000"/>
              </a:lnSpc>
            </a:pPr>
            <a:r>
              <a:rPr lang="en-US" sz="1400" b="1" dirty="0">
                <a:solidFill>
                  <a:srgbClr val="FFFFFF"/>
                </a:solidFill>
              </a:rPr>
              <a:t>Deployment:</a:t>
            </a:r>
          </a:p>
          <a:p>
            <a:pPr marL="0" indent="0">
              <a:lnSpc>
                <a:spcPct val="90000"/>
              </a:lnSpc>
              <a:buNone/>
            </a:pPr>
            <a:r>
              <a:rPr lang="en-US" sz="1400" dirty="0">
                <a:solidFill>
                  <a:srgbClr val="FFFFFF"/>
                </a:solidFill>
              </a:rPr>
              <a:t>	Integrate the model into clinical workflows for real-time CKD 	risk assessment.</a:t>
            </a:r>
          </a:p>
        </p:txBody>
      </p:sp>
    </p:spTree>
    <p:extLst>
      <p:ext uri="{BB962C8B-B14F-4D97-AF65-F5344CB8AC3E}">
        <p14:creationId xmlns:p14="http://schemas.microsoft.com/office/powerpoint/2010/main" val="204368983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23D25-E07D-0E46-582F-224597BA611F}"/>
              </a:ext>
            </a:extLst>
          </p:cNvPr>
          <p:cNvSpPr>
            <a:spLocks noGrp="1"/>
          </p:cNvSpPr>
          <p:nvPr>
            <p:ph type="title"/>
          </p:nvPr>
        </p:nvSpPr>
        <p:spPr>
          <a:xfrm>
            <a:off x="646111" y="655983"/>
            <a:ext cx="9404723" cy="1400530"/>
          </a:xfrm>
        </p:spPr>
        <p:txBody>
          <a:bodyPr/>
          <a:lstStyle/>
          <a:p>
            <a:pPr>
              <a:lnSpc>
                <a:spcPct val="90000"/>
              </a:lnSpc>
            </a:pPr>
            <a:r>
              <a:rPr lang="en-US" sz="4400" b="1" dirty="0">
                <a:solidFill>
                  <a:srgbClr val="FFFFFF"/>
                </a:solidFill>
              </a:rPr>
              <a:t>Business Understanding</a:t>
            </a:r>
          </a:p>
        </p:txBody>
      </p:sp>
      <p:sp>
        <p:nvSpPr>
          <p:cNvPr id="3" name="Content Placeholder 2">
            <a:extLst>
              <a:ext uri="{FF2B5EF4-FFF2-40B4-BE49-F238E27FC236}">
                <a16:creationId xmlns:a16="http://schemas.microsoft.com/office/drawing/2014/main" id="{09FCCBB8-1867-14FE-12A1-31AE2A1DB9F4}"/>
              </a:ext>
            </a:extLst>
          </p:cNvPr>
          <p:cNvSpPr>
            <a:spLocks noGrp="1"/>
          </p:cNvSpPr>
          <p:nvPr>
            <p:ph idx="1"/>
          </p:nvPr>
        </p:nvSpPr>
        <p:spPr>
          <a:xfrm>
            <a:off x="646111" y="2082648"/>
            <a:ext cx="5675176" cy="4119369"/>
          </a:xfrm>
        </p:spPr>
        <p:txBody>
          <a:bodyPr>
            <a:normAutofit/>
          </a:bodyPr>
          <a:lstStyle/>
          <a:p>
            <a:pPr marL="0" indent="0">
              <a:buNone/>
            </a:pPr>
            <a:r>
              <a:rPr lang="en-US" sz="1400" b="1" dirty="0">
                <a:latin typeface="+mn-lt"/>
              </a:rPr>
              <a:t>Objective: </a:t>
            </a:r>
            <a:r>
              <a:rPr lang="en-US" sz="1400" dirty="0">
                <a:latin typeface="+mn-lt"/>
              </a:rPr>
              <a:t>Predict CKD early for improved patient outcomes and reduced healthcare costs.</a:t>
            </a:r>
          </a:p>
          <a:p>
            <a:pPr marL="0" indent="0">
              <a:buNone/>
            </a:pPr>
            <a:r>
              <a:rPr lang="en-US" sz="1400" b="1" dirty="0">
                <a:latin typeface="+mn-lt"/>
              </a:rPr>
              <a:t>Challenges: </a:t>
            </a:r>
          </a:p>
          <a:p>
            <a:pPr marL="0" indent="0">
              <a:buNone/>
            </a:pPr>
            <a:r>
              <a:rPr lang="en-US" sz="1400" dirty="0">
                <a:latin typeface="+mn-lt"/>
              </a:rPr>
              <a:t>  - Asymptomatic nature of early-stage CKD.</a:t>
            </a:r>
          </a:p>
          <a:p>
            <a:pPr marL="0" indent="0">
              <a:buNone/>
            </a:pPr>
            <a:r>
              <a:rPr lang="en-US" sz="1400" dirty="0">
                <a:latin typeface="+mn-lt"/>
              </a:rPr>
              <a:t>  - High costs and complications associated with late-stage diagnosis.</a:t>
            </a:r>
          </a:p>
          <a:p>
            <a:pPr marL="0" indent="0">
              <a:buNone/>
            </a:pPr>
            <a:r>
              <a:rPr lang="en-US" sz="1400" b="1" dirty="0">
                <a:latin typeface="+mn-lt"/>
              </a:rPr>
              <a:t>Stakeholders: </a:t>
            </a:r>
            <a:r>
              <a:rPr lang="en-US" sz="1400" dirty="0">
                <a:latin typeface="+mn-lt"/>
              </a:rPr>
              <a:t>Healthcare providers, Patients, Insurance companies</a:t>
            </a:r>
          </a:p>
          <a:p>
            <a:pPr marL="0" indent="0">
              <a:buNone/>
            </a:pPr>
            <a:r>
              <a:rPr lang="en-US" sz="1400" b="1" dirty="0">
                <a:latin typeface="+mn-lt"/>
              </a:rPr>
              <a:t>Key Questions: </a:t>
            </a:r>
          </a:p>
          <a:p>
            <a:pPr marL="0" indent="0">
              <a:buNone/>
            </a:pPr>
            <a:r>
              <a:rPr lang="en-US" sz="1400" dirty="0">
                <a:latin typeface="+mn-lt"/>
              </a:rPr>
              <a:t>  - What are CKD risk factors?</a:t>
            </a:r>
          </a:p>
          <a:p>
            <a:pPr marL="0" indent="0">
              <a:buNone/>
            </a:pPr>
            <a:r>
              <a:rPr lang="en-US" sz="1400" dirty="0">
                <a:latin typeface="+mn-lt"/>
              </a:rPr>
              <a:t>  - How can early detection benefit patients and healthcare systems?</a:t>
            </a:r>
          </a:p>
          <a:p>
            <a:pPr marL="0" indent="0">
              <a:buNone/>
            </a:pPr>
            <a:r>
              <a:rPr lang="en-US" sz="1400" dirty="0">
                <a:latin typeface="+mn-lt"/>
              </a:rPr>
              <a:t>  - What are the financial implications of late CKD diagnosis?</a:t>
            </a:r>
          </a:p>
          <a:p>
            <a:pPr marL="0" indent="0">
              <a:buNone/>
            </a:pPr>
            <a:endParaRPr lang="en-US" sz="1400" dirty="0">
              <a:latin typeface="+mn-lt"/>
            </a:endParaRPr>
          </a:p>
          <a:p>
            <a:endParaRPr lang="en-US" sz="1400" dirty="0">
              <a:latin typeface="+mn-lt"/>
            </a:endParaRPr>
          </a:p>
        </p:txBody>
      </p:sp>
      <p:sp>
        <p:nvSpPr>
          <p:cNvPr id="5" name="Content Placeholder 2">
            <a:extLst>
              <a:ext uri="{FF2B5EF4-FFF2-40B4-BE49-F238E27FC236}">
                <a16:creationId xmlns:a16="http://schemas.microsoft.com/office/drawing/2014/main" id="{7C563FDA-1733-41E2-903F-693E92135116}"/>
              </a:ext>
            </a:extLst>
          </p:cNvPr>
          <p:cNvSpPr txBox="1">
            <a:spLocks/>
          </p:cNvSpPr>
          <p:nvPr/>
        </p:nvSpPr>
        <p:spPr>
          <a:xfrm>
            <a:off x="6543261" y="2649179"/>
            <a:ext cx="5247793" cy="411936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US" sz="1400" b="1" dirty="0"/>
              <a:t>Goals: </a:t>
            </a:r>
          </a:p>
          <a:p>
            <a:pPr marL="0" indent="0">
              <a:buNone/>
            </a:pPr>
            <a:r>
              <a:rPr lang="en-US" sz="1400" dirty="0"/>
              <a:t>  - Early CKD detection to reduce complications.</a:t>
            </a:r>
          </a:p>
          <a:p>
            <a:pPr marL="0" indent="0">
              <a:buNone/>
            </a:pPr>
            <a:r>
              <a:rPr lang="en-US" sz="1400" dirty="0"/>
              <a:t>  - Improve patient quality of life.</a:t>
            </a:r>
          </a:p>
          <a:p>
            <a:pPr marL="0" indent="0">
              <a:buNone/>
            </a:pPr>
            <a:r>
              <a:rPr lang="en-US" sz="1400" dirty="0"/>
              <a:t>  - Optimize healthcare resource allocation.</a:t>
            </a:r>
          </a:p>
          <a:p>
            <a:pPr marL="0" indent="0">
              <a:buNone/>
            </a:pPr>
            <a:r>
              <a:rPr lang="en-US" sz="1400" b="1" dirty="0"/>
              <a:t>Outcomes: </a:t>
            </a:r>
          </a:p>
          <a:p>
            <a:pPr marL="0" indent="0">
              <a:buNone/>
            </a:pPr>
            <a:r>
              <a:rPr lang="en-US" sz="1400" dirty="0"/>
              <a:t>  - Lower healthcare costs.</a:t>
            </a:r>
          </a:p>
          <a:p>
            <a:pPr marL="0" indent="0">
              <a:buNone/>
            </a:pPr>
            <a:r>
              <a:rPr lang="en-US" sz="1400" dirty="0"/>
              <a:t>  - Better patient outcomes.</a:t>
            </a:r>
          </a:p>
          <a:p>
            <a:pPr marL="0" indent="0">
              <a:buNone/>
            </a:pPr>
            <a:r>
              <a:rPr lang="en-US" sz="1400" dirty="0"/>
              <a:t>  - Enhanced healthcare efficiency.</a:t>
            </a:r>
          </a:p>
          <a:p>
            <a:endParaRPr lang="en-US" sz="1400" dirty="0"/>
          </a:p>
        </p:txBody>
      </p:sp>
    </p:spTree>
    <p:extLst>
      <p:ext uri="{BB962C8B-B14F-4D97-AF65-F5344CB8AC3E}">
        <p14:creationId xmlns:p14="http://schemas.microsoft.com/office/powerpoint/2010/main" val="3925495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CEE61-EAA0-68D4-0169-1B9C62B3B296}"/>
              </a:ext>
            </a:extLst>
          </p:cNvPr>
          <p:cNvSpPr>
            <a:spLocks noGrp="1"/>
          </p:cNvSpPr>
          <p:nvPr>
            <p:ph type="title"/>
          </p:nvPr>
        </p:nvSpPr>
        <p:spPr>
          <a:xfrm>
            <a:off x="648930" y="629266"/>
            <a:ext cx="9252154" cy="1223983"/>
          </a:xfrm>
        </p:spPr>
        <p:txBody>
          <a:bodyPr>
            <a:normAutofit/>
          </a:bodyPr>
          <a:lstStyle/>
          <a:p>
            <a:r>
              <a:rPr lang="en-US" b="1" dirty="0"/>
              <a:t>DATA UNDERSTANDING</a:t>
            </a:r>
          </a:p>
        </p:txBody>
      </p:sp>
      <p:sp>
        <p:nvSpPr>
          <p:cNvPr id="3" name="Content Placeholder 2">
            <a:extLst>
              <a:ext uri="{FF2B5EF4-FFF2-40B4-BE49-F238E27FC236}">
                <a16:creationId xmlns:a16="http://schemas.microsoft.com/office/drawing/2014/main" id="{9BCC155E-9F3C-AD1B-BF92-4D97396575A6}"/>
              </a:ext>
            </a:extLst>
          </p:cNvPr>
          <p:cNvSpPr>
            <a:spLocks noGrp="1"/>
          </p:cNvSpPr>
          <p:nvPr>
            <p:ph idx="1"/>
          </p:nvPr>
        </p:nvSpPr>
        <p:spPr>
          <a:xfrm>
            <a:off x="876121" y="1853249"/>
            <a:ext cx="7079801" cy="4196185"/>
          </a:xfrm>
        </p:spPr>
        <p:txBody>
          <a:bodyPr>
            <a:normAutofit/>
          </a:bodyPr>
          <a:lstStyle/>
          <a:p>
            <a:pPr>
              <a:lnSpc>
                <a:spcPct val="90000"/>
              </a:lnSpc>
            </a:pPr>
            <a:r>
              <a:rPr lang="en-US" sz="1400" dirty="0"/>
              <a:t>The dataset used for analysis contains medical records for 400 patients.</a:t>
            </a:r>
          </a:p>
          <a:p>
            <a:pPr>
              <a:lnSpc>
                <a:spcPct val="90000"/>
              </a:lnSpc>
            </a:pPr>
            <a:r>
              <a:rPr lang="en-US" sz="1400" dirty="0"/>
              <a:t>There are 26 features, including both numerical and categorical data. </a:t>
            </a:r>
          </a:p>
          <a:p>
            <a:pPr>
              <a:lnSpc>
                <a:spcPct val="90000"/>
              </a:lnSpc>
            </a:pPr>
            <a:r>
              <a:rPr lang="en-US" sz="1400" dirty="0"/>
              <a:t>Numerical features include age, blood pressure (bp), and various lab test results such as blood glucose random (</a:t>
            </a:r>
            <a:r>
              <a:rPr lang="en-US" sz="1400" dirty="0" err="1"/>
              <a:t>bgr</a:t>
            </a:r>
            <a:r>
              <a:rPr lang="en-US" sz="1400" dirty="0"/>
              <a:t>), blood urea nitrogen (</a:t>
            </a:r>
            <a:r>
              <a:rPr lang="en-US" sz="1400" dirty="0" err="1"/>
              <a:t>bu</a:t>
            </a:r>
            <a:r>
              <a:rPr lang="en-US" sz="1400" dirty="0"/>
              <a:t>), serum creatinine (</a:t>
            </a:r>
            <a:r>
              <a:rPr lang="en-US" sz="1400" dirty="0" err="1"/>
              <a:t>sc</a:t>
            </a:r>
            <a:r>
              <a:rPr lang="en-US" sz="1400" dirty="0"/>
              <a:t>), sodium (sod), and potassium (pot).</a:t>
            </a:r>
          </a:p>
          <a:p>
            <a:pPr>
              <a:lnSpc>
                <a:spcPct val="90000"/>
              </a:lnSpc>
            </a:pPr>
            <a:r>
              <a:rPr lang="en-US" sz="1400" dirty="0"/>
              <a:t>Categorical features include red blood cell count (</a:t>
            </a:r>
            <a:r>
              <a:rPr lang="en-US" sz="1400" dirty="0" err="1"/>
              <a:t>rbc</a:t>
            </a:r>
            <a:r>
              <a:rPr lang="en-US" sz="1400" dirty="0"/>
              <a:t>), pus cell (pc), anemia (</a:t>
            </a:r>
            <a:r>
              <a:rPr lang="en-US" sz="1400" dirty="0" err="1"/>
              <a:t>ane</a:t>
            </a:r>
            <a:r>
              <a:rPr lang="en-US" sz="1400" dirty="0"/>
              <a:t>), and others, which indicate specific conditions or observations.</a:t>
            </a:r>
          </a:p>
          <a:p>
            <a:pPr>
              <a:lnSpc>
                <a:spcPct val="90000"/>
              </a:lnSpc>
            </a:pPr>
            <a:r>
              <a:rPr lang="en-US" sz="1400" dirty="0"/>
              <a:t>The primary variable of interest, 'classification', denotes whether a patient has CKD (marked as '</a:t>
            </a:r>
            <a:r>
              <a:rPr lang="en-US" sz="1400" dirty="0" err="1"/>
              <a:t>ckd</a:t>
            </a:r>
            <a:r>
              <a:rPr lang="en-US" sz="1400" dirty="0"/>
              <a:t>', '</a:t>
            </a:r>
            <a:r>
              <a:rPr lang="en-US" sz="1400" dirty="0" err="1"/>
              <a:t>ckd</a:t>
            </a:r>
            <a:r>
              <a:rPr lang="en-US" sz="1400" dirty="0"/>
              <a:t>\t') or not (marked as '</a:t>
            </a:r>
            <a:r>
              <a:rPr lang="en-US" sz="1400" dirty="0" err="1"/>
              <a:t>notckd</a:t>
            </a:r>
            <a:r>
              <a:rPr lang="en-US" sz="1400" dirty="0"/>
              <a:t>').</a:t>
            </a:r>
          </a:p>
          <a:p>
            <a:pPr>
              <a:lnSpc>
                <a:spcPct val="90000"/>
              </a:lnSpc>
            </a:pPr>
            <a:r>
              <a:rPr lang="en-US" sz="1400" dirty="0"/>
              <a:t>With 248 cases of CKD and 150 non-CKD cases, this dataset is somewhat imbalanced towards CKD cases, indicating a higher prevalence of disease within the dataset.</a:t>
            </a:r>
          </a:p>
          <a:p>
            <a:pPr>
              <a:lnSpc>
                <a:spcPct val="90000"/>
              </a:lnSpc>
            </a:pPr>
            <a:r>
              <a:rPr lang="en-US" sz="1400" dirty="0"/>
              <a:t>The dataset can facilitate various analyses, such as understanding the critical factors influencing CKD, building models to predict the onset of CKD, and comparing the significance of different health indicators in disease prediction.</a:t>
            </a:r>
          </a:p>
          <a:p>
            <a:pPr>
              <a:lnSpc>
                <a:spcPct val="90000"/>
              </a:lnSpc>
            </a:pPr>
            <a:endParaRPr lang="en-US" sz="1100" dirty="0"/>
          </a:p>
        </p:txBody>
      </p:sp>
      <p:pic>
        <p:nvPicPr>
          <p:cNvPr id="7" name="Graphic 6" descr="Bar chart">
            <a:extLst>
              <a:ext uri="{FF2B5EF4-FFF2-40B4-BE49-F238E27FC236}">
                <a16:creationId xmlns:a16="http://schemas.microsoft.com/office/drawing/2014/main" id="{BD5E4448-2EB1-067E-F63F-38E95EA2FB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83112" y="1853249"/>
            <a:ext cx="4008888" cy="400888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353531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Content Placeholder 4" descr="A screenshot of a computer&#10;&#10;Description automatically generated">
            <a:extLst>
              <a:ext uri="{FF2B5EF4-FFF2-40B4-BE49-F238E27FC236}">
                <a16:creationId xmlns:a16="http://schemas.microsoft.com/office/drawing/2014/main" id="{8B94E8E9-FC0B-036B-101D-4142793BC5DC}"/>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35458" y="1167207"/>
            <a:ext cx="10488154" cy="2720096"/>
          </a:xfrm>
          <a:prstGeom prst="rect">
            <a:avLst/>
          </a:prstGeom>
          <a:effectLst/>
        </p:spPr>
      </p:pic>
      <p:sp>
        <p:nvSpPr>
          <p:cNvPr id="28" name="Freeform: Shape 2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FD51FB-4EB8-3D53-88C9-94B56230D041}"/>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400" b="1" i="0" kern="1200" dirty="0">
                <a:solidFill>
                  <a:srgbClr val="EBEBEB"/>
                </a:solidFill>
                <a:latin typeface="+mj-lt"/>
                <a:ea typeface="+mj-ea"/>
                <a:cs typeface="+mj-cs"/>
              </a:rPr>
              <a:t>Chronic Kidney Disease dataset</a:t>
            </a:r>
          </a:p>
        </p:txBody>
      </p:sp>
      <p:sp>
        <p:nvSpPr>
          <p:cNvPr id="3" name="TextBox 2">
            <a:extLst>
              <a:ext uri="{FF2B5EF4-FFF2-40B4-BE49-F238E27FC236}">
                <a16:creationId xmlns:a16="http://schemas.microsoft.com/office/drawing/2014/main" id="{095B5C03-99D1-FE8E-62E3-004CB438A50C}"/>
              </a:ext>
            </a:extLst>
          </p:cNvPr>
          <p:cNvSpPr txBox="1"/>
          <p:nvPr/>
        </p:nvSpPr>
        <p:spPr>
          <a:xfrm>
            <a:off x="557350" y="674268"/>
            <a:ext cx="5506636" cy="369332"/>
          </a:xfrm>
          <a:prstGeom prst="rect">
            <a:avLst/>
          </a:prstGeom>
          <a:noFill/>
        </p:spPr>
        <p:txBody>
          <a:bodyPr wrap="none" rtlCol="0">
            <a:spAutoFit/>
          </a:bodyPr>
          <a:lstStyle/>
          <a:p>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https://www.kaggle.com/datasets/mansoordaku/ckdisease</a:t>
            </a:r>
            <a:endParaRPr lang="en-US" dirty="0"/>
          </a:p>
        </p:txBody>
      </p:sp>
    </p:spTree>
    <p:extLst>
      <p:ext uri="{BB962C8B-B14F-4D97-AF65-F5344CB8AC3E}">
        <p14:creationId xmlns:p14="http://schemas.microsoft.com/office/powerpoint/2010/main" val="393238384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9">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2" name="Oval 21">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4" name="Picture 23">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6" name="Picture 25">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8" name="Rectangle 27">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4D7559F-E3C8-BB8F-1C4B-F81F1A6CB392}"/>
              </a:ext>
            </a:extLst>
          </p:cNvPr>
          <p:cNvSpPr>
            <a:spLocks noGrp="1"/>
          </p:cNvSpPr>
          <p:nvPr>
            <p:ph type="title"/>
          </p:nvPr>
        </p:nvSpPr>
        <p:spPr>
          <a:xfrm>
            <a:off x="235975" y="452718"/>
            <a:ext cx="5742966" cy="1400530"/>
          </a:xfrm>
        </p:spPr>
        <p:txBody>
          <a:bodyPr vert="horz" lIns="91440" tIns="45720" rIns="91440" bIns="45720" rtlCol="0" anchor="t">
            <a:normAutofit/>
          </a:bodyPr>
          <a:lstStyle/>
          <a:p>
            <a:r>
              <a:rPr lang="en-US" sz="3600" b="1" dirty="0"/>
              <a:t>Data Pre-processing</a:t>
            </a:r>
          </a:p>
        </p:txBody>
      </p:sp>
      <p:sp>
        <p:nvSpPr>
          <p:cNvPr id="30" name="Freeform: Shape 29">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txBody>
          <a:bodyPr/>
          <a:lstStyle/>
          <a:p>
            <a:endParaRPr lang="en-US"/>
          </a:p>
        </p:txBody>
      </p:sp>
      <p:sp>
        <p:nvSpPr>
          <p:cNvPr id="32"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6" descr="A screen shot of a computer program&#10;&#10;Description automatically generated">
            <a:extLst>
              <a:ext uri="{FF2B5EF4-FFF2-40B4-BE49-F238E27FC236}">
                <a16:creationId xmlns:a16="http://schemas.microsoft.com/office/drawing/2014/main" id="{A05E976B-A0E2-5F0F-7159-1E9281998E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4410" y="729174"/>
            <a:ext cx="5449471" cy="2520380"/>
          </a:xfrm>
          <a:prstGeom prst="rect">
            <a:avLst/>
          </a:prstGeom>
          <a:effectLst/>
        </p:spPr>
      </p:pic>
      <p:sp>
        <p:nvSpPr>
          <p:cNvPr id="34" name="Rectangle 33">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4B75A2BB-8738-2A3B-125A-366C19F854CA}"/>
              </a:ext>
            </a:extLst>
          </p:cNvPr>
          <p:cNvSpPr txBox="1"/>
          <p:nvPr/>
        </p:nvSpPr>
        <p:spPr>
          <a:xfrm>
            <a:off x="350370" y="1853248"/>
            <a:ext cx="4165146" cy="4195481"/>
          </a:xfrm>
          <a:prstGeom prst="rect">
            <a:avLst/>
          </a:prstGeom>
        </p:spPr>
        <p:txBody>
          <a:bodyPr vert="horz" lIns="91440" tIns="45720" rIns="91440" bIns="45720" rtlCol="0">
            <a:normAutofit/>
          </a:bodyPr>
          <a:lstStyle/>
          <a:p>
            <a:pPr>
              <a:lnSpc>
                <a:spcPct val="90000"/>
              </a:lnSpc>
              <a:spcBef>
                <a:spcPts val="1000"/>
              </a:spcBef>
              <a:buClr>
                <a:schemeClr val="bg2">
                  <a:lumMod val="40000"/>
                  <a:lumOff val="60000"/>
                </a:schemeClr>
              </a:buClr>
              <a:buSzPct val="80000"/>
            </a:pPr>
            <a:r>
              <a:rPr lang="en-US" sz="1700" b="1" dirty="0">
                <a:latin typeface="+mj-lt"/>
                <a:ea typeface="+mj-ea"/>
                <a:cs typeface="+mj-cs"/>
              </a:rPr>
              <a:t>Libraries for Data Handling and Visualization:</a:t>
            </a:r>
          </a:p>
          <a:p>
            <a:pPr>
              <a:lnSpc>
                <a:spcPct val="90000"/>
              </a:lnSpc>
              <a:spcBef>
                <a:spcPts val="1000"/>
              </a:spcBef>
              <a:buClr>
                <a:schemeClr val="bg2">
                  <a:lumMod val="40000"/>
                  <a:lumOff val="60000"/>
                </a:schemeClr>
              </a:buClr>
              <a:buSzPct val="80000"/>
              <a:buFont typeface="Wingdings 3" charset="2"/>
              <a:buChar char=""/>
            </a:pPr>
            <a:r>
              <a:rPr lang="en-US" sz="1700" dirty="0">
                <a:latin typeface="+mj-lt"/>
                <a:ea typeface="+mj-ea"/>
                <a:cs typeface="+mj-cs"/>
              </a:rPr>
              <a:t> Imported essential libraries: Pandas for data manipulation, NumPy for numerical computations, Matplotlib and Seaborn for data visualization, and </a:t>
            </a:r>
            <a:r>
              <a:rPr lang="en-US" sz="1700" dirty="0" err="1">
                <a:latin typeface="+mj-lt"/>
                <a:ea typeface="+mj-ea"/>
                <a:cs typeface="+mj-cs"/>
              </a:rPr>
              <a:t>Plotly</a:t>
            </a:r>
            <a:r>
              <a:rPr lang="en-US" sz="1700" dirty="0">
                <a:latin typeface="+mj-lt"/>
                <a:ea typeface="+mj-ea"/>
                <a:cs typeface="+mj-cs"/>
              </a:rPr>
              <a:t> for interactive plots.</a:t>
            </a:r>
          </a:p>
          <a:p>
            <a:pPr>
              <a:lnSpc>
                <a:spcPct val="90000"/>
              </a:lnSpc>
              <a:spcBef>
                <a:spcPts val="1000"/>
              </a:spcBef>
              <a:buClr>
                <a:schemeClr val="bg2">
                  <a:lumMod val="40000"/>
                  <a:lumOff val="60000"/>
                </a:schemeClr>
              </a:buClr>
              <a:buSzPct val="80000"/>
              <a:buFont typeface="Wingdings 3" charset="2"/>
              <a:buChar char=""/>
            </a:pPr>
            <a:endParaRPr lang="en-US" sz="1700" dirty="0">
              <a:latin typeface="+mj-lt"/>
              <a:ea typeface="+mj-ea"/>
              <a:cs typeface="+mj-cs"/>
            </a:endParaRPr>
          </a:p>
          <a:p>
            <a:pPr>
              <a:lnSpc>
                <a:spcPct val="90000"/>
              </a:lnSpc>
              <a:spcBef>
                <a:spcPts val="1000"/>
              </a:spcBef>
              <a:buClr>
                <a:schemeClr val="bg2">
                  <a:lumMod val="40000"/>
                  <a:lumOff val="60000"/>
                </a:schemeClr>
              </a:buClr>
              <a:buSzPct val="80000"/>
            </a:pPr>
            <a:r>
              <a:rPr lang="en-US" sz="1700" b="1" dirty="0">
                <a:latin typeface="+mj-lt"/>
                <a:ea typeface="+mj-ea"/>
                <a:cs typeface="+mj-cs"/>
              </a:rPr>
              <a:t>Handling Missing Data:</a:t>
            </a:r>
          </a:p>
          <a:p>
            <a:pPr>
              <a:lnSpc>
                <a:spcPct val="90000"/>
              </a:lnSpc>
              <a:spcBef>
                <a:spcPts val="1000"/>
              </a:spcBef>
              <a:buClr>
                <a:schemeClr val="bg2">
                  <a:lumMod val="40000"/>
                  <a:lumOff val="60000"/>
                </a:schemeClr>
              </a:buClr>
              <a:buSzPct val="80000"/>
              <a:buFont typeface="Wingdings 3" charset="2"/>
              <a:buChar char=""/>
            </a:pPr>
            <a:r>
              <a:rPr lang="en-US" sz="1700" dirty="0">
                <a:latin typeface="+mj-lt"/>
                <a:ea typeface="+mj-ea"/>
                <a:cs typeface="+mj-cs"/>
              </a:rPr>
              <a:t> Executed an initial check to quantify missing values across the dataset to assess data integrity and identify potential gaps that require imputation or exclusion.</a:t>
            </a:r>
          </a:p>
          <a:p>
            <a:pPr>
              <a:lnSpc>
                <a:spcPct val="90000"/>
              </a:lnSpc>
              <a:spcBef>
                <a:spcPts val="1000"/>
              </a:spcBef>
              <a:buClr>
                <a:schemeClr val="bg2">
                  <a:lumMod val="40000"/>
                  <a:lumOff val="60000"/>
                </a:schemeClr>
              </a:buClr>
              <a:buSzPct val="80000"/>
              <a:buFont typeface="Wingdings 3" charset="2"/>
              <a:buChar char=""/>
            </a:pPr>
            <a:endParaRPr lang="en-US" sz="1700" dirty="0">
              <a:latin typeface="+mj-lt"/>
              <a:ea typeface="+mj-ea"/>
              <a:cs typeface="+mj-cs"/>
            </a:endParaRPr>
          </a:p>
        </p:txBody>
      </p:sp>
      <p:pic>
        <p:nvPicPr>
          <p:cNvPr id="13" name="Picture 12" descr="A screenshot of a computer program&#10;&#10;Description automatically generated">
            <a:extLst>
              <a:ext uri="{FF2B5EF4-FFF2-40B4-BE49-F238E27FC236}">
                <a16:creationId xmlns:a16="http://schemas.microsoft.com/office/drawing/2014/main" id="{76DFBC48-571E-CF38-FCFC-D27EF31734B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41133" y="3526971"/>
            <a:ext cx="3956025" cy="2721427"/>
          </a:xfrm>
          <a:prstGeom prst="rect">
            <a:avLst/>
          </a:prstGeom>
          <a:effectLst/>
        </p:spPr>
      </p:pic>
    </p:spTree>
    <p:extLst>
      <p:ext uri="{BB962C8B-B14F-4D97-AF65-F5344CB8AC3E}">
        <p14:creationId xmlns:p14="http://schemas.microsoft.com/office/powerpoint/2010/main" val="34741884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245</TotalTime>
  <Words>1774</Words>
  <Application>Microsoft Office PowerPoint</Application>
  <PresentationFormat>Widescreen</PresentationFormat>
  <Paragraphs>159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Biome Light</vt:lpstr>
      <vt:lpstr>Century Gothic</vt:lpstr>
      <vt:lpstr>Times New Roman</vt:lpstr>
      <vt:lpstr>Wingdings</vt:lpstr>
      <vt:lpstr>Wingdings 3</vt:lpstr>
      <vt:lpstr>Ion</vt:lpstr>
      <vt:lpstr>Chronic Kidney Disease  </vt:lpstr>
      <vt:lpstr>PowerPoint Presentation</vt:lpstr>
      <vt:lpstr>INTRODUCTION</vt:lpstr>
      <vt:lpstr>Problem Description</vt:lpstr>
      <vt:lpstr>CRISP-DM</vt:lpstr>
      <vt:lpstr>Business Understanding</vt:lpstr>
      <vt:lpstr>DATA UNDERSTANDING</vt:lpstr>
      <vt:lpstr>Chronic Kidney Disease dataset</vt:lpstr>
      <vt:lpstr>Data Pre-processing</vt:lpstr>
      <vt:lpstr>Data Pre-processing </vt:lpstr>
      <vt:lpstr>Data Pre-processing</vt:lpstr>
      <vt:lpstr>Data Pre-processing</vt:lpstr>
      <vt:lpstr>Bar plots for categorical columns</vt:lpstr>
      <vt:lpstr>Numerical Features Correlation Matrix</vt:lpstr>
      <vt:lpstr>Data Visualization Kernel Density Estimate (KDE) Plot</vt:lpstr>
      <vt:lpstr>MODELING</vt:lpstr>
      <vt:lpstr>KNN – Cross validation</vt:lpstr>
      <vt:lpstr>Naïve Bay’s Algorithm</vt:lpstr>
      <vt:lpstr>Logistic Regression</vt:lpstr>
      <vt:lpstr>Random Forest Classifier</vt:lpstr>
      <vt:lpstr>Accuracy Comparison</vt:lpstr>
      <vt:lpstr>ROC – kidney disease Prediction</vt:lpstr>
      <vt:lpstr>DEPLOYMENT</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Khushbu Saileshbhai Patel</dc:creator>
  <cp:lastModifiedBy>Rutvi Sutariya</cp:lastModifiedBy>
  <cp:revision>5</cp:revision>
  <dcterms:created xsi:type="dcterms:W3CDTF">2024-05-08T03:11:36Z</dcterms:created>
  <dcterms:modified xsi:type="dcterms:W3CDTF">2024-07-07T22:53:32Z</dcterms:modified>
</cp:coreProperties>
</file>