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69" r:id="rId3"/>
    <p:sldId id="270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66FF99"/>
    <a:srgbClr val="00E6F2"/>
    <a:srgbClr val="FF015C"/>
    <a:srgbClr val="FF0000"/>
    <a:srgbClr val="E50D79"/>
    <a:srgbClr val="CC0099"/>
    <a:srgbClr val="E2109C"/>
    <a:srgbClr val="99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4" autoAdjust="0"/>
    <p:restoredTop sz="94662" autoAdjust="0"/>
  </p:normalViewPr>
  <p:slideViewPr>
    <p:cSldViewPr>
      <p:cViewPr>
        <p:scale>
          <a:sx n="90" d="100"/>
          <a:sy n="90" d="100"/>
        </p:scale>
        <p:origin x="-588" y="-2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197405"/>
            <a:ext cx="8094242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33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793" y="3029865"/>
            <a:ext cx="8094242" cy="763524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26844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012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281175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203" y="586585"/>
            <a:ext cx="8094242" cy="1679755"/>
          </a:xfrm>
        </p:spPr>
        <p:txBody>
          <a:bodyPr>
            <a:normAutofit/>
          </a:bodyPr>
          <a:lstStyle/>
          <a:p>
            <a:r>
              <a:rPr lang="en-US" dirty="0"/>
              <a:t>Project title : </a:t>
            </a:r>
            <a:r>
              <a:rPr lang="en-US" dirty="0" smtClean="0"/>
              <a:t>Groot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203" y="1502816"/>
            <a:ext cx="8094242" cy="76352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RUTVIK  BALAR (19IT006)</a:t>
            </a:r>
          </a:p>
          <a:p>
            <a:r>
              <a:rPr lang="en-US" sz="1800" dirty="0" smtClean="0"/>
              <a:t>MANAV  BUTANI (19IT016)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GROOT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how easier it would be to do our task in just one </a:t>
            </a:r>
            <a:r>
              <a:rPr lang="en-US" dirty="0" smtClean="0"/>
              <a:t>voice command.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 a software like Google assistant and Apple </a:t>
            </a:r>
            <a:r>
              <a:rPr lang="en-US" dirty="0" err="1"/>
              <a:t>siri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Technology is Python and it’s library like “pyttsx3” ,”</a:t>
            </a:r>
            <a:r>
              <a:rPr lang="en-US" dirty="0"/>
              <a:t> </a:t>
            </a:r>
            <a:r>
              <a:rPr lang="en-US" dirty="0" err="1" smtClean="0"/>
              <a:t>speech_recognition</a:t>
            </a:r>
            <a:r>
              <a:rPr lang="en-US" dirty="0" smtClean="0"/>
              <a:t>”,   ”</a:t>
            </a:r>
            <a:r>
              <a:rPr lang="en-US" dirty="0" err="1" smtClean="0"/>
              <a:t>pyaudio</a:t>
            </a:r>
            <a:r>
              <a:rPr lang="en-US" dirty="0" smtClean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164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426845"/>
            <a:ext cx="6710787" cy="6178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/>
              </a:rPr>
              <a:t>What can this GROOT do </a:t>
            </a:r>
            <a:r>
              <a:rPr lang="en-US" b="1" dirty="0">
                <a:effectLst/>
              </a:rPr>
              <a:t>for you</a:t>
            </a:r>
            <a:r>
              <a:rPr lang="en-US" b="1" dirty="0" smtClean="0">
                <a:effectLst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can send emails on your behalf.</a:t>
            </a:r>
          </a:p>
          <a:p>
            <a:r>
              <a:rPr lang="en-US" dirty="0"/>
              <a:t>It can play music for you.</a:t>
            </a:r>
          </a:p>
          <a:p>
            <a:r>
              <a:rPr lang="en-US" dirty="0"/>
              <a:t>It can do Wikipedia searches for you.</a:t>
            </a:r>
          </a:p>
          <a:p>
            <a:r>
              <a:rPr lang="en-US" dirty="0"/>
              <a:t>It is capable of opening websites like Google, </a:t>
            </a:r>
            <a:r>
              <a:rPr lang="en-US" dirty="0" smtClean="0"/>
              <a:t>YouTube, </a:t>
            </a:r>
            <a:r>
              <a:rPr lang="en-US" dirty="0"/>
              <a:t>etc., in a web browser.</a:t>
            </a:r>
          </a:p>
          <a:p>
            <a:r>
              <a:rPr lang="en-US" dirty="0"/>
              <a:t>It is capable of opening your code editor or IDE with a single voice command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no limit ……..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7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8889" y="2264333"/>
            <a:ext cx="6000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/>
              <a:t>Enough talks! Let's start</a:t>
            </a:r>
            <a:r>
              <a:rPr lang="en-US" sz="3600" b="1" dirty="0" smtClean="0">
                <a:solidFill>
                  <a:srgbClr val="007033"/>
                </a:solidFill>
              </a:rPr>
              <a:t> Demo</a:t>
            </a:r>
            <a:endParaRPr lang="en-US" sz="3600" b="1" dirty="0">
              <a:solidFill>
                <a:srgbClr val="007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On-screen Show (16:9)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 title : Groot </vt:lpstr>
      <vt:lpstr>ABOUT GROOT </vt:lpstr>
      <vt:lpstr>What can this GROOT do for you?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2021-09-16T03:28:28Z</dcterms:modified>
</cp:coreProperties>
</file>