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4" r:id="rId5"/>
    <p:sldId id="265" r:id="rId6"/>
    <p:sldId id="266" r:id="rId7"/>
    <p:sldId id="267" r:id="rId8"/>
    <p:sldId id="258" r:id="rId9"/>
    <p:sldId id="26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E6F2"/>
    <a:srgbClr val="FF015C"/>
    <a:srgbClr val="FF0000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4" autoAdjust="0"/>
    <p:restoredTop sz="94662" autoAdjust="0"/>
  </p:normalViewPr>
  <p:slideViewPr>
    <p:cSldViewPr>
      <p:cViewPr>
        <p:scale>
          <a:sx n="90" d="100"/>
          <a:sy n="90" d="100"/>
        </p:scale>
        <p:origin x="-588" y="-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197405"/>
            <a:ext cx="8094242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3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793" y="3029865"/>
            <a:ext cx="8094242" cy="76352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684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012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281175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33880"/>
            <a:ext cx="8094242" cy="16797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Foundations </a:t>
            </a:r>
            <a:r>
              <a:rPr lang="en-US" b="1" dirty="0" smtClean="0"/>
              <a:t>with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/>
              <a:t>JavaScript, HTML and CSS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655520"/>
            <a:ext cx="8094242" cy="763524"/>
          </a:xfrm>
        </p:spPr>
        <p:txBody>
          <a:bodyPr>
            <a:normAutofit/>
          </a:bodyPr>
          <a:lstStyle/>
          <a:p>
            <a:r>
              <a:rPr lang="en-US" sz="1800" dirty="0"/>
              <a:t>Offered </a:t>
            </a:r>
            <a:r>
              <a:rPr lang="en-US" sz="1800" dirty="0" smtClean="0"/>
              <a:t>By </a:t>
            </a:r>
            <a:r>
              <a:rPr lang="en-US" sz="1800" dirty="0"/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86835" y="2264333"/>
            <a:ext cx="37041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</a:t>
            </a:r>
            <a:r>
              <a:rPr lang="en-US" sz="6600" dirty="0" smtClean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Instructors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10"/>
          <a:stretch/>
        </p:blipFill>
        <p:spPr>
          <a:xfrm>
            <a:off x="754375" y="1502815"/>
            <a:ext cx="3817625" cy="155469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4"/>
          <a:stretch/>
        </p:blipFill>
        <p:spPr>
          <a:xfrm>
            <a:off x="143555" y="3029865"/>
            <a:ext cx="386375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9" y="2266340"/>
            <a:ext cx="8093365" cy="2500922"/>
          </a:xfrm>
        </p:spPr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/>
              <a:t>and </a:t>
            </a:r>
            <a:r>
              <a:rPr lang="en-US" dirty="0" smtClean="0"/>
              <a:t>CSS</a:t>
            </a:r>
            <a:endParaRPr lang="en-US" dirty="0"/>
          </a:p>
          <a:p>
            <a:r>
              <a:rPr lang="nn-NO" dirty="0" smtClean="0"/>
              <a:t>Elements And </a:t>
            </a:r>
            <a:r>
              <a:rPr lang="nn-NO" dirty="0" smtClean="0"/>
              <a:t>Attribute</a:t>
            </a:r>
          </a:p>
          <a:p>
            <a:r>
              <a:rPr lang="en-US" dirty="0"/>
              <a:t>CSS </a:t>
            </a:r>
            <a:r>
              <a:rPr lang="en-US" dirty="0" smtClean="0"/>
              <a:t>selectors</a:t>
            </a:r>
            <a:endParaRPr lang="en-US" dirty="0"/>
          </a:p>
          <a:p>
            <a:r>
              <a:rPr lang="en-US" dirty="0"/>
              <a:t>Form and 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682" y="1350110"/>
            <a:ext cx="7697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Designing a Web Page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9" y="2266340"/>
            <a:ext cx="8093365" cy="2500922"/>
          </a:xfrm>
        </p:spPr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dirty="0"/>
              <a:t>box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CSS grid</a:t>
            </a:r>
          </a:p>
          <a:p>
            <a:r>
              <a:rPr lang="en-US" dirty="0" smtClean="0"/>
              <a:t>Basic </a:t>
            </a:r>
            <a:r>
              <a:rPr lang="en-US" dirty="0"/>
              <a:t>of </a:t>
            </a:r>
            <a:r>
              <a:rPr lang="en-US" dirty="0" smtClean="0"/>
              <a:t>SAAS</a:t>
            </a:r>
          </a:p>
          <a:p>
            <a:r>
              <a:rPr lang="en-US" dirty="0"/>
              <a:t>R</a:t>
            </a:r>
            <a:r>
              <a:rPr lang="en-US" dirty="0" smtClean="0"/>
              <a:t>esponsive </a:t>
            </a:r>
            <a:r>
              <a:rPr lang="en-US" dirty="0"/>
              <a:t>web </a:t>
            </a:r>
            <a:r>
              <a:rPr lang="en-US" dirty="0" smtClean="0"/>
              <a:t>page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684" y="1350110"/>
            <a:ext cx="5497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Advance </a:t>
            </a:r>
            <a:r>
              <a:rPr lang="en-US" sz="3200" dirty="0" smtClean="0"/>
              <a:t>CSS for </a:t>
            </a:r>
            <a:r>
              <a:rPr lang="en-US" sz="3200" dirty="0"/>
              <a:t>W</a:t>
            </a:r>
            <a:r>
              <a:rPr lang="en-US" sz="3200" dirty="0" smtClean="0"/>
              <a:t>eb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1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9" y="2266340"/>
            <a:ext cx="8093365" cy="2500922"/>
          </a:xfrm>
        </p:spPr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/>
              <a:t>functionality of </a:t>
            </a:r>
            <a:r>
              <a:rPr lang="en-US" dirty="0" smtClean="0"/>
              <a:t>JS</a:t>
            </a:r>
          </a:p>
          <a:p>
            <a:r>
              <a:rPr lang="en-US" dirty="0" smtClean="0"/>
              <a:t>Variable </a:t>
            </a:r>
            <a:r>
              <a:rPr lang="en-US" dirty="0"/>
              <a:t>and </a:t>
            </a:r>
            <a:r>
              <a:rPr lang="en-US" dirty="0" smtClean="0"/>
              <a:t>keywords</a:t>
            </a:r>
          </a:p>
          <a:p>
            <a:r>
              <a:rPr lang="en-US" dirty="0" smtClean="0"/>
              <a:t>Loop </a:t>
            </a:r>
            <a:r>
              <a:rPr lang="en-US" dirty="0" smtClean="0"/>
              <a:t>control </a:t>
            </a:r>
            <a:endParaRPr lang="en-US" dirty="0" smtClean="0"/>
          </a:p>
          <a:p>
            <a:r>
              <a:rPr lang="en-US" dirty="0" smtClean="0"/>
              <a:t>Dom </a:t>
            </a:r>
            <a:r>
              <a:rPr lang="en-US" dirty="0"/>
              <a:t>manipulation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684" y="1350110"/>
            <a:ext cx="5497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</a:t>
            </a:r>
            <a:r>
              <a:rPr lang="en-US" sz="3200" dirty="0" smtClean="0"/>
              <a:t>avaScript  </a:t>
            </a:r>
            <a:r>
              <a:rPr lang="en-US" sz="3200" dirty="0" smtClean="0"/>
              <a:t>for </a:t>
            </a:r>
            <a:r>
              <a:rPr lang="en-US" sz="3200" dirty="0"/>
              <a:t>Web Pages</a:t>
            </a:r>
          </a:p>
        </p:txBody>
      </p:sp>
    </p:spTree>
    <p:extLst>
      <p:ext uri="{BB962C8B-B14F-4D97-AF65-F5344CB8AC3E}">
        <p14:creationId xmlns:p14="http://schemas.microsoft.com/office/powerpoint/2010/main" val="431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9" y="2266340"/>
            <a:ext cx="8093365" cy="2500922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write algorithm in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Searching </a:t>
            </a:r>
            <a:r>
              <a:rPr lang="en-US" dirty="0"/>
              <a:t>and shorting </a:t>
            </a:r>
            <a:r>
              <a:rPr lang="en-US" dirty="0" smtClean="0"/>
              <a:t>algorithm</a:t>
            </a:r>
          </a:p>
          <a:p>
            <a:r>
              <a:rPr lang="en-US" dirty="0"/>
              <a:t>W</a:t>
            </a:r>
            <a:r>
              <a:rPr lang="en-US" dirty="0" smtClean="0"/>
              <a:t>ebsite </a:t>
            </a:r>
            <a:r>
              <a:rPr lang="en-US" dirty="0"/>
              <a:t>using </a:t>
            </a:r>
            <a:r>
              <a:rPr lang="en-US" dirty="0" smtClean="0"/>
              <a:t>JavaScript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683" y="1350110"/>
            <a:ext cx="7697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Algorithms and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431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MiniProject : </a:t>
            </a:r>
            <a:r>
              <a:rPr lang="en-US" dirty="0" smtClean="0"/>
              <a:t>To-do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197405"/>
            <a:ext cx="4768850" cy="3627008"/>
          </a:xfrm>
        </p:spPr>
      </p:pic>
    </p:spTree>
    <p:extLst>
      <p:ext uri="{BB962C8B-B14F-4D97-AF65-F5344CB8AC3E}">
        <p14:creationId xmlns:p14="http://schemas.microsoft.com/office/powerpoint/2010/main" val="18569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Grades 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815"/>
            <a:ext cx="7032811" cy="2748690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Certificate 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891995"/>
            <a:ext cx="5133949" cy="3994716"/>
          </a:xfrm>
        </p:spPr>
      </p:pic>
    </p:spTree>
    <p:extLst>
      <p:ext uri="{BB962C8B-B14F-4D97-AF65-F5344CB8AC3E}">
        <p14:creationId xmlns:p14="http://schemas.microsoft.com/office/powerpoint/2010/main" val="10361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On-screen Show (16:9)</PresentationFormat>
  <Paragraphs>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Programming Foundations with  JavaScript, HTML and CSS </vt:lpstr>
      <vt:lpstr>Instructors</vt:lpstr>
      <vt:lpstr>Week 1</vt:lpstr>
      <vt:lpstr>Week 2</vt:lpstr>
      <vt:lpstr>Week 3</vt:lpstr>
      <vt:lpstr>Week 4</vt:lpstr>
      <vt:lpstr>MiniProject : To-do List</vt:lpstr>
      <vt:lpstr>Grades </vt:lpstr>
      <vt:lpstr>Certificate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2021-08-09T02:58:51Z</dcterms:modified>
</cp:coreProperties>
</file>