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 snapToObjects="1">
      <p:cViewPr>
        <p:scale>
          <a:sx n="147" d="100"/>
          <a:sy n="147" d="100"/>
        </p:scale>
        <p:origin x="664" y="-1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BFF"/>
                </a:solidFill>
              </a:defRPr>
            </a:pPr>
            <a:r>
              <a:t>VERITAS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43A40"/>
                </a:solidFill>
              </a:defRPr>
            </a:pPr>
            <a:r>
              <a:t>News Fact Checker</a:t>
            </a:r>
          </a:p>
          <a:p>
            <a:r>
              <a:t>AI-Powered Misinformation Detection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t>System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451"/>
          </a:xfrm>
        </p:spPr>
        <p:txBody>
          <a:bodyPr>
            <a:noAutofit/>
          </a:bodyPr>
          <a:lstStyle/>
          <a:p>
            <a:r>
              <a:rPr sz="1050" dirty="0"/>
              <a:t>📊 Performance Thresholds:</a:t>
            </a:r>
          </a:p>
          <a:p>
            <a:r>
              <a:rPr sz="1050" dirty="0"/>
              <a:t>• Response Time: &lt; 30 seconds for complex analysis</a:t>
            </a:r>
          </a:p>
          <a:p>
            <a:r>
              <a:rPr sz="1050" dirty="0"/>
              <a:t>• Accuracy: &gt; 85% for reputable source detection</a:t>
            </a:r>
          </a:p>
          <a:p>
            <a:r>
              <a:rPr sz="1050" dirty="0"/>
              <a:t>• API Success Rate: &gt; 90% for key rotation system</a:t>
            </a:r>
          </a:p>
          <a:p>
            <a:r>
              <a:rPr sz="1050" dirty="0"/>
              <a:t>• Uptime: &gt; 99% for production deployment</a:t>
            </a:r>
          </a:p>
          <a:p>
            <a:r>
              <a:rPr sz="1050" dirty="0"/>
              <a:t>• Concurrent Users: Support for 100+ simultaneous users</a:t>
            </a:r>
          </a:p>
          <a:p>
            <a:endParaRPr sz="1050" dirty="0"/>
          </a:p>
          <a:p>
            <a:r>
              <a:rPr sz="1050" dirty="0"/>
              <a:t>📊 Technical Thresholds:</a:t>
            </a:r>
          </a:p>
          <a:p>
            <a:r>
              <a:rPr sz="1050" dirty="0"/>
              <a:t>• File Size Limits: Images (10MB), Videos (100MB), Documents (50MB)</a:t>
            </a:r>
          </a:p>
          <a:p>
            <a:r>
              <a:rPr sz="1050" dirty="0"/>
              <a:t>• Text Length: 10,000 characters max per analysis</a:t>
            </a:r>
          </a:p>
          <a:p>
            <a:r>
              <a:rPr sz="1050" dirty="0"/>
              <a:t>• API Requests: 60 requests/minute per key</a:t>
            </a:r>
          </a:p>
          <a:p>
            <a:r>
              <a:rPr sz="1050" dirty="0"/>
              <a:t>• Daily Capacity: 400 requests/day (8 keys × 50 requests)</a:t>
            </a:r>
          </a:p>
          <a:p>
            <a:endParaRPr sz="1050" dirty="0"/>
          </a:p>
          <a:p>
            <a:r>
              <a:rPr sz="1050" dirty="0"/>
              <a:t>📊 Quality Thresholds:</a:t>
            </a:r>
          </a:p>
          <a:p>
            <a:r>
              <a:rPr sz="1050" dirty="0"/>
              <a:t>• Confidence Score: &gt; 70% for reliable predictions</a:t>
            </a:r>
          </a:p>
          <a:p>
            <a:r>
              <a:rPr sz="1050" dirty="0"/>
              <a:t>• Source Verification: 100% for known reputable sources</a:t>
            </a:r>
          </a:p>
          <a:p>
            <a:r>
              <a:rPr sz="1050" dirty="0"/>
              <a:t>• Error Recovery: Automatic fallback for failed API calls</a:t>
            </a:r>
          </a:p>
          <a:p>
            <a:r>
              <a:rPr sz="1050" dirty="0"/>
              <a:t>• Data Privacy: No personal data storage in analysis</a:t>
            </a:r>
          </a:p>
          <a:p>
            <a:endParaRPr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8A745"/>
                </a:solidFill>
              </a:defRPr>
            </a:pPr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9025"/>
          </a:xfrm>
        </p:spPr>
        <p:txBody>
          <a:bodyPr>
            <a:noAutofit/>
          </a:bodyPr>
          <a:lstStyle/>
          <a:p>
            <a:r>
              <a:rPr sz="900" dirty="0"/>
              <a:t>🏆 Major Accomplishments:</a:t>
            </a:r>
          </a:p>
          <a:p>
            <a:endParaRPr sz="900" dirty="0"/>
          </a:p>
          <a:p>
            <a:r>
              <a:rPr sz="900" dirty="0"/>
              <a:t>✅ Multi-Format Support</a:t>
            </a:r>
          </a:p>
          <a:p>
            <a:r>
              <a:rPr sz="900" dirty="0"/>
              <a:t>• Text, images, audio, video, documents</a:t>
            </a:r>
          </a:p>
          <a:p>
            <a:r>
              <a:rPr sz="900" dirty="0"/>
              <a:t>• Comprehensive content analysis capabilities</a:t>
            </a:r>
          </a:p>
          <a:p>
            <a:endParaRPr sz="900" dirty="0"/>
          </a:p>
          <a:p>
            <a:r>
              <a:rPr sz="900" dirty="0"/>
              <a:t>✅ Hybrid AI/ML System</a:t>
            </a:r>
          </a:p>
          <a:p>
            <a:r>
              <a:rPr sz="900" dirty="0"/>
              <a:t>• Combines ML classification with AI reasoning</a:t>
            </a:r>
          </a:p>
          <a:p>
            <a:r>
              <a:rPr sz="900" dirty="0"/>
              <a:t>• Enhanced accuracy and reliability</a:t>
            </a:r>
          </a:p>
          <a:p>
            <a:endParaRPr sz="900" dirty="0"/>
          </a:p>
          <a:p>
            <a:r>
              <a:rPr sz="900" dirty="0"/>
              <a:t>✅ Scalable Architecture</a:t>
            </a:r>
          </a:p>
          <a:p>
            <a:r>
              <a:rPr sz="900" dirty="0"/>
              <a:t>• API rotation for high-volume usage</a:t>
            </a:r>
          </a:p>
          <a:p>
            <a:r>
              <a:rPr sz="900" dirty="0"/>
              <a:t>• Production-ready infrastructure</a:t>
            </a:r>
          </a:p>
          <a:p>
            <a:endParaRPr sz="900" dirty="0"/>
          </a:p>
          <a:p>
            <a:r>
              <a:rPr sz="900" dirty="0"/>
              <a:t>✅ User-Friendly Interface</a:t>
            </a:r>
          </a:p>
          <a:p>
            <a:r>
              <a:rPr sz="900" dirty="0"/>
              <a:t>• Chrome extension for easy access</a:t>
            </a:r>
          </a:p>
          <a:p>
            <a:r>
              <a:rPr sz="900" dirty="0"/>
              <a:t>• Intuitive web application</a:t>
            </a:r>
          </a:p>
          <a:p>
            <a:pPr marL="0" indent="0">
              <a:buNone/>
            </a:pPr>
            <a:endParaRPr sz="900" dirty="0"/>
          </a:p>
          <a:p>
            <a:r>
              <a:rPr sz="900" dirty="0"/>
              <a:t>✅ Comprehensive Analysis</a:t>
            </a:r>
          </a:p>
          <a:p>
            <a:r>
              <a:rPr sz="900" dirty="0"/>
              <a:t>• Source credibility assessment</a:t>
            </a:r>
          </a:p>
          <a:p>
            <a:r>
              <a:rPr sz="900" dirty="0"/>
              <a:t>• Content quality evaluation</a:t>
            </a:r>
            <a:endParaRPr lang="en-CA" sz="900" dirty="0"/>
          </a:p>
          <a:p>
            <a:endParaRPr sz="900" dirty="0"/>
          </a:p>
          <a:p>
            <a:r>
              <a:rPr sz="900" dirty="0"/>
              <a:t>🎯 Result: A sophisticated, production-ready fact-checking system with innovative solutions to real-world challenges in the fight against misinformation.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8A745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43A40"/>
                </a:solidFill>
              </a:defRPr>
            </a:pPr>
            <a:r>
              <a:t>Questions &amp; Discussion</a:t>
            </a:r>
          </a:p>
          <a:p>
            <a:endParaRPr/>
          </a:p>
          <a:p>
            <a:r>
              <a:t>Veritas AI - Fighting Misinformation with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Project Objective</a:t>
            </a:r>
          </a:p>
          <a:p>
            <a:r>
              <a:rPr dirty="0"/>
              <a:t>• Scope Definition</a:t>
            </a:r>
          </a:p>
          <a:p>
            <a:r>
              <a:rPr dirty="0"/>
              <a:t>• Target Audience</a:t>
            </a:r>
          </a:p>
          <a:p>
            <a:r>
              <a:rPr dirty="0"/>
              <a:t>• Business Case</a:t>
            </a:r>
          </a:p>
          <a:p>
            <a:r>
              <a:rPr dirty="0"/>
              <a:t>• Technologies Used</a:t>
            </a:r>
          </a:p>
          <a:p>
            <a:r>
              <a:rPr dirty="0"/>
              <a:t>• Challenges &amp; Solutions</a:t>
            </a:r>
          </a:p>
          <a:p>
            <a:r>
              <a:rPr dirty="0"/>
              <a:t>• System Thresholds</a:t>
            </a:r>
          </a:p>
          <a:p>
            <a:r>
              <a:rPr dirty="0"/>
              <a:t>• Key Achievements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🎯 Primary Goal:</a:t>
            </a:r>
          </a:p>
          <a:p>
            <a:r>
              <a:rPr sz="2000" dirty="0"/>
              <a:t>Develop an AI-powered news fact-checking system that automatically analyzes and verifies the authenticity of news articles, videos, and multimedia content using machine learning and natural language processing.</a:t>
            </a:r>
          </a:p>
          <a:p>
            <a:endParaRPr sz="2000" dirty="0"/>
          </a:p>
          <a:p>
            <a:r>
              <a:rPr sz="2000" dirty="0"/>
              <a:t>Key Objectives:</a:t>
            </a:r>
          </a:p>
          <a:p>
            <a:r>
              <a:rPr sz="2000" dirty="0"/>
              <a:t>• Automated Fact-Checking: Real-time analysis of news content</a:t>
            </a:r>
          </a:p>
          <a:p>
            <a:r>
              <a:rPr sz="2000" dirty="0"/>
              <a:t>• Multi-Format Support: Text, YouTube videos, images, audio, documents</a:t>
            </a:r>
          </a:p>
          <a:p>
            <a:r>
              <a:rPr sz="2000" dirty="0"/>
              <a:t>• Credibility Assessment: Evaluate source reliability and content quality</a:t>
            </a:r>
          </a:p>
          <a:p>
            <a:r>
              <a:rPr sz="2000" dirty="0"/>
              <a:t>• User-Friendly Interface: Chrome extension for seamless integration</a:t>
            </a:r>
          </a:p>
          <a:p>
            <a:r>
              <a:rPr sz="2000" dirty="0"/>
              <a:t>• Scalable Architecture: Handle multiple users with API key rotation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8A745"/>
                </a:solidFill>
              </a:defRPr>
            </a:pPr>
            <a:r>
              <a:t>In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✅ Core Features:</a:t>
            </a:r>
          </a:p>
          <a:p>
            <a:r>
              <a:rPr sz="1400" dirty="0"/>
              <a:t>• News Classification: ML model with confidence scores</a:t>
            </a:r>
          </a:p>
          <a:p>
            <a:r>
              <a:rPr sz="1400" dirty="0"/>
              <a:t>• Multi-Media Analysis: Text, images, audio, video, documents</a:t>
            </a:r>
          </a:p>
          <a:p>
            <a:r>
              <a:rPr sz="1400" dirty="0"/>
              <a:t>• YouTube Integration: Specialized analysis with transcript extraction</a:t>
            </a:r>
          </a:p>
          <a:p>
            <a:r>
              <a:rPr sz="1400" dirty="0"/>
              <a:t>• Source Credibility: Reputable source detection</a:t>
            </a:r>
          </a:p>
          <a:p>
            <a:r>
              <a:rPr sz="1400" dirty="0"/>
              <a:t>• API Key Management: Automatic rotation across 8 keys</a:t>
            </a:r>
          </a:p>
          <a:p>
            <a:r>
              <a:rPr sz="1400" dirty="0"/>
              <a:t>• Chrome Extension: Browser-based interface</a:t>
            </a:r>
          </a:p>
          <a:p>
            <a:r>
              <a:rPr sz="1400" dirty="0"/>
              <a:t>• Web Application: Full-featured with authentication</a:t>
            </a:r>
          </a:p>
          <a:p>
            <a:r>
              <a:rPr sz="1400" dirty="0"/>
              <a:t>• Conversation Memory: Learning from interactions</a:t>
            </a:r>
          </a:p>
          <a:p>
            <a:r>
              <a:rPr sz="1400" dirty="0"/>
              <a:t>• Performance Monitoring: Real-time tracking</a:t>
            </a:r>
          </a:p>
          <a:p>
            <a:endParaRPr sz="1400" dirty="0"/>
          </a:p>
          <a:p>
            <a:r>
              <a:rPr sz="1400" dirty="0"/>
              <a:t>✅ Technical Components:</a:t>
            </a:r>
          </a:p>
          <a:p>
            <a:r>
              <a:rPr sz="1400" dirty="0"/>
              <a:t>• Backend: Flask web application with RESTful APIs</a:t>
            </a:r>
          </a:p>
          <a:p>
            <a:r>
              <a:rPr sz="1400" dirty="0"/>
              <a:t>• Frontend: Chrome extension </a:t>
            </a:r>
            <a:endParaRPr lang="en-CA" sz="1400" dirty="0"/>
          </a:p>
          <a:p>
            <a:r>
              <a:rPr sz="1400" dirty="0"/>
              <a:t>• ML Pipeline: Scikit-learn models</a:t>
            </a:r>
          </a:p>
          <a:p>
            <a:r>
              <a:rPr sz="1400" dirty="0"/>
              <a:t>• AI Integration: Google Gemini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DC3545"/>
                </a:solidFill>
              </a:defRPr>
            </a:pPr>
            <a:r>
              <a:t>Out of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❌ Not Included:</a:t>
            </a:r>
          </a:p>
          <a:p>
            <a:r>
              <a:rPr sz="2000" dirty="0"/>
              <a:t>• Real-time Analysis</a:t>
            </a:r>
          </a:p>
          <a:p>
            <a:r>
              <a:rPr sz="2000" dirty="0"/>
              <a:t>• Social Media Integration</a:t>
            </a:r>
          </a:p>
          <a:p>
            <a:r>
              <a:rPr sz="2000" dirty="0"/>
              <a:t>• Multi-language Support (English only)</a:t>
            </a:r>
          </a:p>
          <a:p>
            <a:r>
              <a:rPr sz="2000" dirty="0"/>
              <a:t>• Mobile Application</a:t>
            </a:r>
          </a:p>
          <a:p>
            <a:r>
              <a:rPr sz="2000" dirty="0"/>
              <a:t>• Legal Compliance</a:t>
            </a:r>
          </a:p>
          <a:p>
            <a:r>
              <a:rPr sz="2000" dirty="0"/>
              <a:t>• Advanced NLP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👥 Primary Users:</a:t>
            </a:r>
          </a:p>
          <a:p>
            <a:r>
              <a:rPr sz="2000" dirty="0"/>
              <a:t>• General Public: Individuals seeking to verify news authenticity</a:t>
            </a:r>
          </a:p>
          <a:p>
            <a:r>
              <a:rPr sz="2000" dirty="0"/>
              <a:t>• Students: Academic research and fact-checking</a:t>
            </a:r>
          </a:p>
          <a:p>
            <a:r>
              <a:rPr sz="2000" dirty="0"/>
              <a:t>• Journalists: Quick verification of sources and claims</a:t>
            </a:r>
          </a:p>
          <a:p>
            <a:r>
              <a:rPr sz="2000" dirty="0"/>
              <a:t>• Researchers: Academic fact-checking and validation</a:t>
            </a:r>
          </a:p>
          <a:p>
            <a:r>
              <a:rPr sz="2000" dirty="0"/>
              <a:t>• Content Creators: Verification before sharing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t>Business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Autofit/>
          </a:bodyPr>
          <a:lstStyle/>
          <a:p>
            <a:r>
              <a:rPr sz="1400" dirty="0"/>
              <a:t>📊 Market Need:</a:t>
            </a:r>
          </a:p>
          <a:p>
            <a:r>
              <a:rPr sz="1400" dirty="0"/>
              <a:t>• Misinformation Crisis: 64% of adults encounter fake news regularly</a:t>
            </a:r>
          </a:p>
          <a:p>
            <a:r>
              <a:rPr sz="1400" dirty="0"/>
              <a:t>• Digital Literacy Gap: Need for accessible fact-checking tools</a:t>
            </a:r>
          </a:p>
          <a:p>
            <a:r>
              <a:rPr sz="1400" dirty="0"/>
              <a:t>• Information Overload: Users struggle to verify content authenticity</a:t>
            </a:r>
          </a:p>
          <a:p>
            <a:r>
              <a:rPr sz="1400" dirty="0"/>
              <a:t>• Media Literacy: Growing demand for critical thinking tools</a:t>
            </a:r>
          </a:p>
          <a:p>
            <a:endParaRPr sz="1400" dirty="0"/>
          </a:p>
          <a:p>
            <a:r>
              <a:rPr sz="1400" dirty="0"/>
              <a:t>💰 Value Proposition:</a:t>
            </a:r>
          </a:p>
          <a:p>
            <a:r>
              <a:rPr sz="1400" dirty="0"/>
              <a:t>• Accessibility: Easy-to-use Chrome extension</a:t>
            </a:r>
          </a:p>
          <a:p>
            <a:r>
              <a:rPr sz="1400" dirty="0"/>
              <a:t>• Accuracy: ML + AI hybrid approach</a:t>
            </a:r>
          </a:p>
          <a:p>
            <a:r>
              <a:rPr sz="1400" dirty="0"/>
              <a:t>• Comprehensive: Multi-format support</a:t>
            </a:r>
          </a:p>
          <a:p>
            <a:r>
              <a:rPr sz="1400" dirty="0"/>
              <a:t>• Scalable: API rotation system</a:t>
            </a:r>
          </a:p>
          <a:p>
            <a:r>
              <a:rPr sz="1400" dirty="0"/>
              <a:t>• Educational: Develops critical thinking skills</a:t>
            </a:r>
          </a:p>
          <a:p>
            <a:endParaRPr sz="1400" dirty="0"/>
          </a:p>
          <a:p>
            <a:r>
              <a:rPr sz="1400" dirty="0"/>
              <a:t>💼 Revenue Potential:</a:t>
            </a:r>
          </a:p>
          <a:p>
            <a:r>
              <a:rPr sz="1400" dirty="0"/>
              <a:t>• Free Model: Basic free, premium for advanced features</a:t>
            </a:r>
          </a:p>
          <a:p>
            <a:r>
              <a:rPr sz="1400" dirty="0"/>
              <a:t>• API Services: B2B fact-checking API</a:t>
            </a:r>
          </a:p>
          <a:p>
            <a:r>
              <a:rPr sz="1400" dirty="0"/>
              <a:t>• Educational Licensing: School partnerships</a:t>
            </a:r>
          </a:p>
          <a:p>
            <a:r>
              <a:rPr sz="1400" dirty="0"/>
              <a:t>• Enterprise Solutions: Custom deployments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7BFF"/>
                </a:solidFill>
              </a:defRPr>
            </a:pPr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0990"/>
          </a:xfrm>
        </p:spPr>
        <p:txBody>
          <a:bodyPr>
            <a:noAutofit/>
          </a:bodyPr>
          <a:lstStyle/>
          <a:p>
            <a:r>
              <a:rPr sz="1200" dirty="0"/>
              <a:t>🔧 Backend Technologies:</a:t>
            </a:r>
          </a:p>
          <a:p>
            <a:r>
              <a:rPr sz="1200" dirty="0"/>
              <a:t>• Python 3.11, Flask 3.1.0, </a:t>
            </a:r>
            <a:r>
              <a:rPr sz="1200" dirty="0" err="1"/>
              <a:t>SQLAlchemy</a:t>
            </a:r>
            <a:endParaRPr sz="1200" dirty="0"/>
          </a:p>
          <a:p>
            <a:r>
              <a:rPr sz="1200" dirty="0"/>
              <a:t>• Flask-Login, Flask-CORS</a:t>
            </a:r>
          </a:p>
          <a:p>
            <a:endParaRPr sz="1200" dirty="0"/>
          </a:p>
          <a:p>
            <a:r>
              <a:rPr sz="1200" dirty="0"/>
              <a:t>🤖 Machine Learning &amp; AI:</a:t>
            </a:r>
          </a:p>
          <a:p>
            <a:r>
              <a:rPr sz="1200" dirty="0"/>
              <a:t>• Scikit-learn 1.7.1, Google Gemini API</a:t>
            </a:r>
          </a:p>
          <a:p>
            <a:r>
              <a:rPr sz="1200" dirty="0"/>
              <a:t>• NLTK 3.8.1, </a:t>
            </a:r>
            <a:r>
              <a:rPr sz="1200" dirty="0" err="1"/>
              <a:t>Joblib</a:t>
            </a:r>
            <a:r>
              <a:rPr sz="1200" dirty="0"/>
              <a:t> 1.4.2, NumPy 1.24.4</a:t>
            </a:r>
            <a:endParaRPr lang="en-CA" sz="1200" dirty="0"/>
          </a:p>
          <a:p>
            <a:endParaRPr sz="1200" dirty="0"/>
          </a:p>
          <a:p>
            <a:r>
              <a:rPr sz="1200" dirty="0"/>
              <a:t>📊 Data Processing:</a:t>
            </a:r>
          </a:p>
          <a:p>
            <a:r>
              <a:rPr sz="1200" dirty="0"/>
              <a:t>• Newspaper3k, BeautifulSoup4, Pillow 11.0.0</a:t>
            </a:r>
          </a:p>
          <a:p>
            <a:r>
              <a:rPr sz="1200" dirty="0"/>
              <a:t>• PyPDF2, python-docx</a:t>
            </a:r>
          </a:p>
          <a:p>
            <a:endParaRPr sz="1200" dirty="0"/>
          </a:p>
          <a:p>
            <a:r>
              <a:rPr sz="1200" dirty="0"/>
              <a:t>🎥 Media Processing:</a:t>
            </a:r>
          </a:p>
          <a:p>
            <a:r>
              <a:rPr sz="1200" dirty="0"/>
              <a:t>• </a:t>
            </a:r>
            <a:r>
              <a:rPr sz="1200" dirty="0" err="1"/>
              <a:t>yt-dlp</a:t>
            </a:r>
            <a:r>
              <a:rPr sz="1200" dirty="0"/>
              <a:t>, </a:t>
            </a:r>
            <a:r>
              <a:rPr sz="1200" dirty="0" err="1"/>
              <a:t>youtube</a:t>
            </a:r>
            <a:r>
              <a:rPr sz="1200" dirty="0"/>
              <a:t>-transcript-</a:t>
            </a:r>
            <a:r>
              <a:rPr sz="1200" dirty="0" err="1"/>
              <a:t>api</a:t>
            </a:r>
            <a:endParaRPr sz="1200" dirty="0"/>
          </a:p>
          <a:p>
            <a:r>
              <a:rPr sz="1200" dirty="0"/>
              <a:t>• </a:t>
            </a:r>
            <a:r>
              <a:rPr sz="1200" dirty="0" err="1"/>
              <a:t>SpeechRecognition</a:t>
            </a:r>
            <a:r>
              <a:rPr sz="1200" dirty="0"/>
              <a:t>, </a:t>
            </a:r>
            <a:r>
              <a:rPr sz="1200" dirty="0" err="1"/>
              <a:t>pytesseract</a:t>
            </a:r>
            <a:r>
              <a:rPr sz="1200" dirty="0"/>
              <a:t>, </a:t>
            </a:r>
            <a:r>
              <a:rPr sz="1200" dirty="0" err="1"/>
              <a:t>moviepy</a:t>
            </a:r>
            <a:endParaRPr sz="1200" dirty="0"/>
          </a:p>
          <a:p>
            <a:endParaRPr sz="1200" dirty="0"/>
          </a:p>
          <a:p>
            <a:r>
              <a:rPr sz="1200" dirty="0"/>
              <a:t>🌐 Frontend &amp; Extension:</a:t>
            </a:r>
          </a:p>
          <a:p>
            <a:r>
              <a:rPr sz="1200" dirty="0"/>
              <a:t>• Chrome Extension API, JavaScript ES6</a:t>
            </a:r>
          </a:p>
          <a:p>
            <a:r>
              <a:rPr sz="1200" dirty="0"/>
              <a:t>• HTML5/CSS3, Chrome Storage API</a:t>
            </a:r>
          </a:p>
          <a:p>
            <a:endParaRPr sz="1200" dirty="0"/>
          </a:p>
          <a:p>
            <a:r>
              <a:rPr sz="1200" dirty="0"/>
              <a:t>🚀 Deployment :</a:t>
            </a:r>
          </a:p>
          <a:p>
            <a:r>
              <a:rPr sz="1200" dirty="0"/>
              <a:t>• </a:t>
            </a:r>
            <a:r>
              <a:rPr lang="en-CA" sz="1200" dirty="0"/>
              <a:t>Render</a:t>
            </a: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C107"/>
                </a:solidFill>
              </a:defRPr>
            </a:pPr>
            <a:r>
              <a:t>Challenges &amp; Solutions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000" dirty="0"/>
              <a:t>🔴 Challenge 1: API Rate Limiting</a:t>
            </a:r>
          </a:p>
          <a:p>
            <a:r>
              <a:rPr sz="1000" dirty="0"/>
              <a:t>Problem: Google Gemini API free tier limited to 50 requests/day</a:t>
            </a:r>
          </a:p>
          <a:p>
            <a:r>
              <a:rPr sz="1000" dirty="0"/>
              <a:t>Solution: </a:t>
            </a:r>
          </a:p>
          <a:p>
            <a:r>
              <a:rPr sz="1000" dirty="0"/>
              <a:t>• Automatic API key rotation across 8 keys</a:t>
            </a:r>
          </a:p>
          <a:p>
            <a:r>
              <a:rPr sz="1000" dirty="0"/>
              <a:t>• Performance tracking system</a:t>
            </a:r>
          </a:p>
          <a:p>
            <a:r>
              <a:rPr sz="1000" dirty="0"/>
              <a:t>• Intelligent load balancing</a:t>
            </a:r>
          </a:p>
          <a:p>
            <a:r>
              <a:rPr sz="1000" dirty="0"/>
              <a:t>Result: 400 requests/day capacity</a:t>
            </a:r>
          </a:p>
          <a:p>
            <a:endParaRPr sz="1000" dirty="0"/>
          </a:p>
          <a:p>
            <a:r>
              <a:rPr sz="1000" dirty="0"/>
              <a:t>🔴 Challenge 2: YouTube Content Analysis</a:t>
            </a:r>
          </a:p>
          <a:p>
            <a:r>
              <a:rPr sz="1000" dirty="0"/>
              <a:t>Problem: ML model incorrectly classified reputable videos as "Fake"</a:t>
            </a:r>
          </a:p>
          <a:p>
            <a:r>
              <a:rPr sz="1000" dirty="0"/>
              <a:t>Solution:</a:t>
            </a:r>
          </a:p>
          <a:p>
            <a:r>
              <a:rPr sz="1000" dirty="0"/>
              <a:t>• Hybrid analysis system for YouTube content</a:t>
            </a:r>
          </a:p>
          <a:p>
            <a:r>
              <a:rPr sz="1000" dirty="0"/>
              <a:t>• Reputable source detection (CBC, BBC, Reuters)</a:t>
            </a:r>
          </a:p>
          <a:p>
            <a:r>
              <a:rPr sz="1000" dirty="0"/>
              <a:t>• Natural language processing for metadata</a:t>
            </a:r>
          </a:p>
          <a:p>
            <a:r>
              <a:rPr sz="1000" dirty="0"/>
              <a:t>• Sensationalist content detection</a:t>
            </a:r>
          </a:p>
          <a:p>
            <a:r>
              <a:rPr sz="1000" dirty="0"/>
              <a:t>Result: Accurate classification of reputable vs. fake content</a:t>
            </a:r>
          </a:p>
          <a:p>
            <a:endParaRPr sz="1000" dirty="0"/>
          </a:p>
          <a:p>
            <a:r>
              <a:rPr sz="1000" dirty="0"/>
              <a:t>🔴 Challenge 3: Model Compatibility</a:t>
            </a:r>
          </a:p>
          <a:p>
            <a:r>
              <a:rPr sz="1000" dirty="0"/>
              <a:t>Problem: Scikit-learn version conflicts</a:t>
            </a:r>
          </a:p>
          <a:p>
            <a:r>
              <a:rPr sz="1000" dirty="0"/>
              <a:t>Solution:</a:t>
            </a:r>
          </a:p>
          <a:p>
            <a:r>
              <a:rPr sz="1000" dirty="0"/>
              <a:t>• Model version compatibility scripts</a:t>
            </a:r>
          </a:p>
          <a:p>
            <a:r>
              <a:rPr sz="1000" dirty="0"/>
              <a:t>• Fallback mechanisms</a:t>
            </a:r>
          </a:p>
          <a:p>
            <a:r>
              <a:rPr sz="1000" dirty="0"/>
              <a:t>• Comprehensive error handling</a:t>
            </a:r>
          </a:p>
          <a:p>
            <a:r>
              <a:rPr sz="1000" dirty="0"/>
              <a:t>Result: Stable model loading across environments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938</Words>
  <Application>Microsoft Macintosh PowerPoint</Application>
  <PresentationFormat>On-screen Show (4:3)</PresentationFormat>
  <Paragraphs>168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VERITAS AI</vt:lpstr>
      <vt:lpstr>Presentation Agenda</vt:lpstr>
      <vt:lpstr>Project Objective</vt:lpstr>
      <vt:lpstr>In Scope</vt:lpstr>
      <vt:lpstr>Out of Scope</vt:lpstr>
      <vt:lpstr>Target Audience</vt:lpstr>
      <vt:lpstr>Business Case</vt:lpstr>
      <vt:lpstr>Technologies Used</vt:lpstr>
      <vt:lpstr>Challenges &amp; Solutions (Part 1)</vt:lpstr>
      <vt:lpstr>System Thresholds</vt:lpstr>
      <vt:lpstr>Key Achievements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Rutvik Zalavadiya</cp:lastModifiedBy>
  <cp:revision>2</cp:revision>
  <dcterms:created xsi:type="dcterms:W3CDTF">2013-01-27T09:14:16Z</dcterms:created>
  <dcterms:modified xsi:type="dcterms:W3CDTF">2025-07-31T10:21:03Z</dcterms:modified>
  <cp:category/>
</cp:coreProperties>
</file>