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ca35c3c2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ca35c3c2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ca35c3c2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ca35c3c2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ca35c3c2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ca35c3c2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ca35c3c2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ca35c3c2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ca35c3c2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ca35c3c2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ca35c3c2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ca35c3c2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ca35c3c2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ca35c3c2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ca35c3c2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ca35c3c2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ca35c3c2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ca35c3c2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ca35c3c2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ca35c3c2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ca35c3c2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ca35c3c2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ca35c3c21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ca35c3c2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ca35c3c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ca35c3c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ca35c3c2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ca35c3c2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ca35c3c2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ca35c3c2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ca35c3c2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ca35c3c2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ca35c3c2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ca35c3c2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ca35c3c2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ca35c3c2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ca35c3c2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ca35c3c2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1/loadPens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81/loadPens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67700" y="1385350"/>
            <a:ext cx="7608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Pension Management System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(Mini Project)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41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SRILATA SIVANI TAMMINENI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Approval by Admin </a:t>
            </a: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(empStatus:R)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71700"/>
            <a:ext cx="7553400" cy="3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Checking the database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52961"/>
          <a:stretch/>
        </p:blipFill>
        <p:spPr>
          <a:xfrm>
            <a:off x="157275" y="1373475"/>
            <a:ext cx="8829449" cy="3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45375" y="378400"/>
            <a:ext cx="76887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Pension 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0" lang="en" sz="2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http://localhost:8081/loadPension</a:t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Arial"/>
              <a:buChar char="●"/>
            </a:pPr>
            <a:r>
              <a:rPr b="0" lang="en" sz="2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 = Bal + installment</a:t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Arial"/>
              <a:buChar char="●"/>
            </a:pPr>
            <a:r>
              <a:rPr b="0" lang="en" sz="2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empStatus must be “A” and pensionStatus must be “N”</a:t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75" y="91100"/>
            <a:ext cx="8892251" cy="4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406425"/>
            <a:ext cx="76887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IssuePension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0" lang="en" sz="2500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http://localhost:8081/issuePension</a:t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Arial"/>
              <a:buChar char="●"/>
            </a:pPr>
            <a:r>
              <a:rPr b="0" lang="en" sz="2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 = Bal - installment</a:t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Arial"/>
              <a:buChar char="●"/>
            </a:pPr>
            <a:r>
              <a:rPr b="0" lang="en" sz="2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empStatus must be “R” and pensionStatus must be “Y”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0" y="139263"/>
            <a:ext cx="8915301" cy="4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45375" y="0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CheckStatus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8113" l="0" r="0" t="0"/>
          <a:stretch/>
        </p:blipFill>
        <p:spPr>
          <a:xfrm>
            <a:off x="70125" y="658725"/>
            <a:ext cx="8839199" cy="21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7080" l="0" r="0" t="0"/>
          <a:stretch/>
        </p:blipFill>
        <p:spPr>
          <a:xfrm>
            <a:off x="70125" y="2788975"/>
            <a:ext cx="8839201" cy="2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CheckBalance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63" y="1289375"/>
            <a:ext cx="77628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CheckApplication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2543" l="0" r="0" t="0"/>
          <a:stretch/>
        </p:blipFill>
        <p:spPr>
          <a:xfrm>
            <a:off x="729450" y="1289375"/>
            <a:ext cx="5874049" cy="38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29450" y="1611725"/>
            <a:ext cx="76887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REST is simple and widely supported.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Spring boot helps developers to focus on coding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instead of configuration.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Microservices architecture improves performance, easier code reuse. Each service can be independently deployed.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04550"/>
            <a:ext cx="76887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7250"/>
            <a:ext cx="76887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Two types of users. Admin and User.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User is applicant.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Applicant is either active employee or retired employee.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Retired employee can withdraw amount from his pension account.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Active employee cannot withdraw amount from his pension account.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ctrTitle"/>
          </p:nvPr>
        </p:nvSpPr>
        <p:spPr>
          <a:xfrm>
            <a:off x="767700" y="1889850"/>
            <a:ext cx="7608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611725"/>
            <a:ext cx="76887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Java JDK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Spring Boot framework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Maven tool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Postman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0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5" y="723550"/>
            <a:ext cx="8376549" cy="441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Application Demo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875"/>
            <a:ext cx="8839201" cy="271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Create New Applicant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289375"/>
            <a:ext cx="8839202" cy="352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Checking MySql Database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3679" l="0" r="-3369" t="0"/>
          <a:stretch/>
        </p:blipFill>
        <p:spPr>
          <a:xfrm>
            <a:off x="152400" y="1441775"/>
            <a:ext cx="9144001" cy="30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GetAllApplicants URL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63" y="1289375"/>
            <a:ext cx="8329674" cy="35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448475"/>
            <a:ext cx="7688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Approval by Admin (empStatus:A)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9375"/>
            <a:ext cx="7469326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