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01-Nov-22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01-Nov-22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01-Nov-22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01-Nov-22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01-Nov-22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01-Nov-22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01-Nov-22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01-Nov-22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01-Nov-22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01-Nov-22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01-Nov-22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01-Nov-22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01-Nov-22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01-Nov-22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01-Nov-22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01-Nov-22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01-Nov-22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01-Nov-22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Pension</a:t>
            </a:r>
            <a:br>
              <a:rPr lang="en-US" dirty="0" smtClean="0"/>
            </a:br>
            <a:r>
              <a:rPr lang="en-US" dirty="0" smtClean="0"/>
              <a:t>Management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Deepika</a:t>
            </a:r>
            <a:r>
              <a:rPr lang="en-US" dirty="0" smtClean="0"/>
              <a:t> </a:t>
            </a:r>
            <a:r>
              <a:rPr lang="en-US" dirty="0" err="1" smtClean="0"/>
              <a:t>honkan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4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Tools for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Spring Boot framework</a:t>
            </a:r>
          </a:p>
          <a:p>
            <a:r>
              <a:rPr lang="en-US" dirty="0" smtClean="0"/>
              <a:t>Maven</a:t>
            </a:r>
          </a:p>
          <a:p>
            <a:r>
              <a:rPr lang="en-US" dirty="0" smtClean="0"/>
              <a:t>Docker</a:t>
            </a:r>
          </a:p>
          <a:p>
            <a:r>
              <a:rPr lang="en-US" dirty="0" smtClean="0"/>
              <a:t>Postman</a:t>
            </a:r>
          </a:p>
          <a:p>
            <a:r>
              <a:rPr lang="en-US" dirty="0" smtClean="0"/>
              <a:t>Intellij (IDE used for coding)</a:t>
            </a:r>
          </a:p>
        </p:txBody>
      </p:sp>
    </p:spTree>
    <p:extLst>
      <p:ext uri="{BB962C8B-B14F-4D97-AF65-F5344CB8AC3E}">
        <p14:creationId xmlns:p14="http://schemas.microsoft.com/office/powerpoint/2010/main" val="38150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Module</a:t>
            </a:r>
          </a:p>
          <a:p>
            <a:r>
              <a:rPr lang="en-US" dirty="0" smtClean="0"/>
              <a:t>Applicant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4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can save data of applicant.</a:t>
            </a:r>
          </a:p>
          <a:p>
            <a:r>
              <a:rPr lang="en-US" dirty="0" smtClean="0"/>
              <a:t>Admin can edit details of applicant.</a:t>
            </a:r>
          </a:p>
          <a:p>
            <a:r>
              <a:rPr lang="en-US" dirty="0" smtClean="0"/>
              <a:t>Admin can issue pension or load balance by two ways:</a:t>
            </a:r>
          </a:p>
          <a:p>
            <a:pPr marL="0" indent="0">
              <a:buNone/>
            </a:pPr>
            <a:r>
              <a:rPr lang="en-US" dirty="0" smtClean="0"/>
              <a:t>		1)Admin can issue pension/load balance for all at once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2)Admin can issue pension/load balance for a particular Id</a:t>
            </a:r>
          </a:p>
          <a:p>
            <a:r>
              <a:rPr lang="en-US" dirty="0" smtClean="0"/>
              <a:t>Admin approves the pension for applicant if eligible.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2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Applicant can check status of their application</a:t>
            </a:r>
          </a:p>
          <a:p>
            <a:r>
              <a:rPr lang="en-US" dirty="0" smtClean="0"/>
              <a:t>Applicant can check their balance</a:t>
            </a:r>
          </a:p>
          <a:p>
            <a:r>
              <a:rPr lang="en-US" dirty="0" smtClean="0"/>
              <a:t>Applicant can get their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1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Pension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the Admin can keep a track of the funds in the system.</a:t>
            </a:r>
          </a:p>
          <a:p>
            <a:r>
              <a:rPr lang="en-US" dirty="0" smtClean="0"/>
              <a:t>It is easier for admin to load balance or give pension to applicant.</a:t>
            </a:r>
          </a:p>
          <a:p>
            <a:r>
              <a:rPr lang="en-US" dirty="0" smtClean="0"/>
              <a:t>Applicant can check their status and balance easily.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0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750" y="1622738"/>
            <a:ext cx="9404723" cy="2767648"/>
          </a:xfrm>
        </p:spPr>
        <p:txBody>
          <a:bodyPr/>
          <a:lstStyle/>
          <a:p>
            <a:r>
              <a:rPr lang="en-US" sz="8800" dirty="0" smtClean="0"/>
              <a:t>				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60555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116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Pension Management System</vt:lpstr>
      <vt:lpstr>Required Tools for Project</vt:lpstr>
      <vt:lpstr>Users of the System</vt:lpstr>
      <vt:lpstr>Admin</vt:lpstr>
      <vt:lpstr>Applicant</vt:lpstr>
      <vt:lpstr>Advantages of Pension Management System</vt:lpstr>
      <vt:lpstr>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Pension Management System</dc:title>
  <dc:creator>hp</dc:creator>
  <cp:lastModifiedBy>hp</cp:lastModifiedBy>
  <cp:revision>2</cp:revision>
  <dcterms:created xsi:type="dcterms:W3CDTF">2022-11-01T09:22:02Z</dcterms:created>
  <dcterms:modified xsi:type="dcterms:W3CDTF">2022-11-01T09:40:50Z</dcterms:modified>
</cp:coreProperties>
</file>