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1" r:id="rId4"/>
  </p:sldMasterIdLst>
  <p:notesMasterIdLst>
    <p:notesMasterId r:id="rId13"/>
  </p:notesMasterIdLst>
  <p:handoutMasterIdLst>
    <p:handoutMasterId r:id="rId14"/>
  </p:handoutMasterIdLst>
  <p:sldIdLst>
    <p:sldId id="256" r:id="rId5"/>
    <p:sldId id="277" r:id="rId6"/>
    <p:sldId id="289" r:id="rId7"/>
    <p:sldId id="264" r:id="rId8"/>
    <p:sldId id="278" r:id="rId9"/>
    <p:sldId id="290" r:id="rId10"/>
    <p:sldId id="275"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EBEB"/>
    <a:srgbClr val="85A6A6"/>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038A2C-CCEF-D715-E412-358A71D6A170}" v="488" dt="2022-11-01T08:10:25.285"/>
    <p1510:client id="{1DC04725-AB85-AFCA-80D5-43DA871468FF}" v="32" dt="2022-11-01T08:13:20.573"/>
    <p1510:client id="{9640E015-50F1-443B-ACC8-29FC584BD24E}" v="81" dt="2022-11-01T04:55:45.857"/>
    <p1510:client id="{BB8B7857-8853-CE1A-9051-66D69EA54EE8}" v="764" dt="2022-11-01T08:49:31.096"/>
    <p1510:client id="{CED4C4E1-A5B6-4C19-80D0-BD4C04BE331E}" v="138" dt="2022-11-01T07:16:52.0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3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CF7A94-94E7-4F3B-9B7B-E8A48F309E9A}"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DC28C1E2-043C-431E-9CFE-12C6D015B0DC}">
      <dgm:prSet/>
      <dgm:spPr/>
      <dgm:t>
        <a:bodyPr/>
        <a:lstStyle/>
        <a:p>
          <a:r>
            <a:rPr lang="en-US"/>
            <a:t>MAVEN</a:t>
          </a:r>
        </a:p>
      </dgm:t>
    </dgm:pt>
    <dgm:pt modelId="{29976BB9-28DF-49FF-A646-30BDA20BFFEF}" type="parTrans" cxnId="{7D40BA35-1F0C-483F-A7DC-8484EE3CFFF0}">
      <dgm:prSet/>
      <dgm:spPr/>
      <dgm:t>
        <a:bodyPr/>
        <a:lstStyle/>
        <a:p>
          <a:endParaRPr lang="en-US"/>
        </a:p>
      </dgm:t>
    </dgm:pt>
    <dgm:pt modelId="{8B965509-600C-47D7-B10C-8E7FCF641E4A}" type="sibTrans" cxnId="{7D40BA35-1F0C-483F-A7DC-8484EE3CFFF0}">
      <dgm:prSet/>
      <dgm:spPr/>
      <dgm:t>
        <a:bodyPr/>
        <a:lstStyle/>
        <a:p>
          <a:endParaRPr lang="en-US"/>
        </a:p>
      </dgm:t>
    </dgm:pt>
    <dgm:pt modelId="{E5C765FF-0585-4F69-94B3-30F23DA72FC7}">
      <dgm:prSet/>
      <dgm:spPr/>
      <dgm:t>
        <a:bodyPr/>
        <a:lstStyle/>
        <a:p>
          <a:r>
            <a:rPr lang="en-US"/>
            <a:t>DOCKER</a:t>
          </a:r>
        </a:p>
      </dgm:t>
    </dgm:pt>
    <dgm:pt modelId="{421158B7-1EFF-45B8-BD7A-9268339D17F7}" type="parTrans" cxnId="{C4629A4E-EAF2-45C3-B2D8-B021E2F8A0E9}">
      <dgm:prSet/>
      <dgm:spPr/>
      <dgm:t>
        <a:bodyPr/>
        <a:lstStyle/>
        <a:p>
          <a:endParaRPr lang="en-US"/>
        </a:p>
      </dgm:t>
    </dgm:pt>
    <dgm:pt modelId="{86929DB2-7B91-44FF-97AE-3DBE6AAD46DF}" type="sibTrans" cxnId="{C4629A4E-EAF2-45C3-B2D8-B021E2F8A0E9}">
      <dgm:prSet/>
      <dgm:spPr/>
      <dgm:t>
        <a:bodyPr/>
        <a:lstStyle/>
        <a:p>
          <a:endParaRPr lang="en-US"/>
        </a:p>
      </dgm:t>
    </dgm:pt>
    <dgm:pt modelId="{ABC29CD2-840E-45F4-BCDD-603667F40A2A}">
      <dgm:prSet/>
      <dgm:spPr/>
      <dgm:t>
        <a:bodyPr/>
        <a:lstStyle/>
        <a:p>
          <a:r>
            <a:rPr lang="en-US"/>
            <a:t>JAVA</a:t>
          </a:r>
        </a:p>
      </dgm:t>
    </dgm:pt>
    <dgm:pt modelId="{9409D3AF-C4FE-4F01-B6C2-946033127608}" type="parTrans" cxnId="{B9E005D7-C9A0-4D0D-A540-A13291408812}">
      <dgm:prSet/>
      <dgm:spPr/>
      <dgm:t>
        <a:bodyPr/>
        <a:lstStyle/>
        <a:p>
          <a:endParaRPr lang="en-US"/>
        </a:p>
      </dgm:t>
    </dgm:pt>
    <dgm:pt modelId="{AA3342CB-05ED-40DE-A1F3-8FBFDD0965C7}" type="sibTrans" cxnId="{B9E005D7-C9A0-4D0D-A540-A13291408812}">
      <dgm:prSet/>
      <dgm:spPr/>
      <dgm:t>
        <a:bodyPr/>
        <a:lstStyle/>
        <a:p>
          <a:endParaRPr lang="en-US"/>
        </a:p>
      </dgm:t>
    </dgm:pt>
    <dgm:pt modelId="{28E8F859-C3C3-45E8-A0D9-08538EDC2FDF}">
      <dgm:prSet/>
      <dgm:spPr/>
      <dgm:t>
        <a:bodyPr/>
        <a:lstStyle/>
        <a:p>
          <a:r>
            <a:rPr lang="en-US"/>
            <a:t>POSTMAN</a:t>
          </a:r>
        </a:p>
      </dgm:t>
    </dgm:pt>
    <dgm:pt modelId="{CB43ABE7-DC47-4094-839F-1AE54C36065A}" type="parTrans" cxnId="{D3D0D356-A97E-4989-A553-A24F0D2E5EBC}">
      <dgm:prSet/>
      <dgm:spPr/>
      <dgm:t>
        <a:bodyPr/>
        <a:lstStyle/>
        <a:p>
          <a:endParaRPr lang="en-US"/>
        </a:p>
      </dgm:t>
    </dgm:pt>
    <dgm:pt modelId="{F2952C8D-00CC-4AB8-A140-BA0017AF6B1C}" type="sibTrans" cxnId="{D3D0D356-A97E-4989-A553-A24F0D2E5EBC}">
      <dgm:prSet/>
      <dgm:spPr/>
      <dgm:t>
        <a:bodyPr/>
        <a:lstStyle/>
        <a:p>
          <a:endParaRPr lang="en-US"/>
        </a:p>
      </dgm:t>
    </dgm:pt>
    <dgm:pt modelId="{22A905D4-8EE8-404F-9758-86F807F17FC9}">
      <dgm:prSet/>
      <dgm:spPr/>
      <dgm:t>
        <a:bodyPr/>
        <a:lstStyle/>
        <a:p>
          <a:r>
            <a:rPr lang="en-US"/>
            <a:t>SPRINGBOOT</a:t>
          </a:r>
        </a:p>
      </dgm:t>
    </dgm:pt>
    <dgm:pt modelId="{530441BD-03F4-486B-B927-F554F07B640F}" type="parTrans" cxnId="{43A7DFD0-C03E-46D4-83A8-9DBA71A501F1}">
      <dgm:prSet/>
      <dgm:spPr/>
      <dgm:t>
        <a:bodyPr/>
        <a:lstStyle/>
        <a:p>
          <a:endParaRPr lang="en-US"/>
        </a:p>
      </dgm:t>
    </dgm:pt>
    <dgm:pt modelId="{968FCBB8-B09A-4ABF-BC68-AE35A07CA4F1}" type="sibTrans" cxnId="{43A7DFD0-C03E-46D4-83A8-9DBA71A501F1}">
      <dgm:prSet/>
      <dgm:spPr/>
      <dgm:t>
        <a:bodyPr/>
        <a:lstStyle/>
        <a:p>
          <a:endParaRPr lang="en-US"/>
        </a:p>
      </dgm:t>
    </dgm:pt>
    <dgm:pt modelId="{C357B218-0C7E-4617-89D4-3371AD399708}">
      <dgm:prSet/>
      <dgm:spPr/>
      <dgm:t>
        <a:bodyPr/>
        <a:lstStyle/>
        <a:p>
          <a:r>
            <a:rPr lang="en-US"/>
            <a:t>MYSQL</a:t>
          </a:r>
        </a:p>
      </dgm:t>
    </dgm:pt>
    <dgm:pt modelId="{4AB62797-AAB5-4FBA-BCF9-939961A8E508}" type="parTrans" cxnId="{824DF463-9AC9-4892-969B-764E6E2C7539}">
      <dgm:prSet/>
      <dgm:spPr/>
      <dgm:t>
        <a:bodyPr/>
        <a:lstStyle/>
        <a:p>
          <a:endParaRPr lang="en-US"/>
        </a:p>
      </dgm:t>
    </dgm:pt>
    <dgm:pt modelId="{FDD332BD-A9F2-45A4-994F-5E362D692528}" type="sibTrans" cxnId="{824DF463-9AC9-4892-969B-764E6E2C7539}">
      <dgm:prSet/>
      <dgm:spPr/>
      <dgm:t>
        <a:bodyPr/>
        <a:lstStyle/>
        <a:p>
          <a:endParaRPr lang="en-US"/>
        </a:p>
      </dgm:t>
    </dgm:pt>
    <dgm:pt modelId="{E9326F58-728D-497A-A566-73A513067B95}" type="pres">
      <dgm:prSet presAssocID="{71CF7A94-94E7-4F3B-9B7B-E8A48F309E9A}" presName="diagram" presStyleCnt="0">
        <dgm:presLayoutVars>
          <dgm:dir/>
          <dgm:resizeHandles val="exact"/>
        </dgm:presLayoutVars>
      </dgm:prSet>
      <dgm:spPr/>
    </dgm:pt>
    <dgm:pt modelId="{A2724E72-492C-4F66-8A4B-7CF4BE1EFD7E}" type="pres">
      <dgm:prSet presAssocID="{DC28C1E2-043C-431E-9CFE-12C6D015B0DC}" presName="node" presStyleLbl="node1" presStyleIdx="0" presStyleCnt="6">
        <dgm:presLayoutVars>
          <dgm:bulletEnabled val="1"/>
        </dgm:presLayoutVars>
      </dgm:prSet>
      <dgm:spPr/>
    </dgm:pt>
    <dgm:pt modelId="{3AF83D1D-388C-4A1B-B22F-83173D81F513}" type="pres">
      <dgm:prSet presAssocID="{8B965509-600C-47D7-B10C-8E7FCF641E4A}" presName="sibTrans" presStyleCnt="0"/>
      <dgm:spPr/>
    </dgm:pt>
    <dgm:pt modelId="{E233A790-580E-473D-A934-98F72D848D31}" type="pres">
      <dgm:prSet presAssocID="{E5C765FF-0585-4F69-94B3-30F23DA72FC7}" presName="node" presStyleLbl="node1" presStyleIdx="1" presStyleCnt="6">
        <dgm:presLayoutVars>
          <dgm:bulletEnabled val="1"/>
        </dgm:presLayoutVars>
      </dgm:prSet>
      <dgm:spPr/>
    </dgm:pt>
    <dgm:pt modelId="{B2138482-34C6-4FB9-87A1-2B44711CAFFF}" type="pres">
      <dgm:prSet presAssocID="{86929DB2-7B91-44FF-97AE-3DBE6AAD46DF}" presName="sibTrans" presStyleCnt="0"/>
      <dgm:spPr/>
    </dgm:pt>
    <dgm:pt modelId="{3D79368D-66FB-4042-884D-4D723C21F921}" type="pres">
      <dgm:prSet presAssocID="{ABC29CD2-840E-45F4-BCDD-603667F40A2A}" presName="node" presStyleLbl="node1" presStyleIdx="2" presStyleCnt="6">
        <dgm:presLayoutVars>
          <dgm:bulletEnabled val="1"/>
        </dgm:presLayoutVars>
      </dgm:prSet>
      <dgm:spPr/>
    </dgm:pt>
    <dgm:pt modelId="{4D0FD033-CD5A-4576-8BDD-A5B840F3FB0A}" type="pres">
      <dgm:prSet presAssocID="{AA3342CB-05ED-40DE-A1F3-8FBFDD0965C7}" presName="sibTrans" presStyleCnt="0"/>
      <dgm:spPr/>
    </dgm:pt>
    <dgm:pt modelId="{0332B294-A78C-41E6-8DA5-355B45BECACD}" type="pres">
      <dgm:prSet presAssocID="{28E8F859-C3C3-45E8-A0D9-08538EDC2FDF}" presName="node" presStyleLbl="node1" presStyleIdx="3" presStyleCnt="6">
        <dgm:presLayoutVars>
          <dgm:bulletEnabled val="1"/>
        </dgm:presLayoutVars>
      </dgm:prSet>
      <dgm:spPr/>
    </dgm:pt>
    <dgm:pt modelId="{07D57BAE-FA7A-49FB-A7E8-2EB8F60ADF7F}" type="pres">
      <dgm:prSet presAssocID="{F2952C8D-00CC-4AB8-A140-BA0017AF6B1C}" presName="sibTrans" presStyleCnt="0"/>
      <dgm:spPr/>
    </dgm:pt>
    <dgm:pt modelId="{4F409790-7D6E-480E-8C30-18D83DD5FE62}" type="pres">
      <dgm:prSet presAssocID="{22A905D4-8EE8-404F-9758-86F807F17FC9}" presName="node" presStyleLbl="node1" presStyleIdx="4" presStyleCnt="6">
        <dgm:presLayoutVars>
          <dgm:bulletEnabled val="1"/>
        </dgm:presLayoutVars>
      </dgm:prSet>
      <dgm:spPr/>
    </dgm:pt>
    <dgm:pt modelId="{E423EEBB-9D4A-4722-8154-034663A9B817}" type="pres">
      <dgm:prSet presAssocID="{968FCBB8-B09A-4ABF-BC68-AE35A07CA4F1}" presName="sibTrans" presStyleCnt="0"/>
      <dgm:spPr/>
    </dgm:pt>
    <dgm:pt modelId="{F0927C2F-B1C6-4164-976C-7318A662A805}" type="pres">
      <dgm:prSet presAssocID="{C357B218-0C7E-4617-89D4-3371AD399708}" presName="node" presStyleLbl="node1" presStyleIdx="5" presStyleCnt="6">
        <dgm:presLayoutVars>
          <dgm:bulletEnabled val="1"/>
        </dgm:presLayoutVars>
      </dgm:prSet>
      <dgm:spPr/>
    </dgm:pt>
  </dgm:ptLst>
  <dgm:cxnLst>
    <dgm:cxn modelId="{D25BC615-7CFC-48A3-A8E2-4AFEEC4D0841}" type="presOf" srcId="{71CF7A94-94E7-4F3B-9B7B-E8A48F309E9A}" destId="{E9326F58-728D-497A-A566-73A513067B95}" srcOrd="0" destOrd="0" presId="urn:microsoft.com/office/officeart/2005/8/layout/default"/>
    <dgm:cxn modelId="{EE27C81F-1393-4AA5-BC5F-E2C7F983B1B4}" type="presOf" srcId="{ABC29CD2-840E-45F4-BCDD-603667F40A2A}" destId="{3D79368D-66FB-4042-884D-4D723C21F921}" srcOrd="0" destOrd="0" presId="urn:microsoft.com/office/officeart/2005/8/layout/default"/>
    <dgm:cxn modelId="{7D40BA35-1F0C-483F-A7DC-8484EE3CFFF0}" srcId="{71CF7A94-94E7-4F3B-9B7B-E8A48F309E9A}" destId="{DC28C1E2-043C-431E-9CFE-12C6D015B0DC}" srcOrd="0" destOrd="0" parTransId="{29976BB9-28DF-49FF-A646-30BDA20BFFEF}" sibTransId="{8B965509-600C-47D7-B10C-8E7FCF641E4A}"/>
    <dgm:cxn modelId="{824DF463-9AC9-4892-969B-764E6E2C7539}" srcId="{71CF7A94-94E7-4F3B-9B7B-E8A48F309E9A}" destId="{C357B218-0C7E-4617-89D4-3371AD399708}" srcOrd="5" destOrd="0" parTransId="{4AB62797-AAB5-4FBA-BCF9-939961A8E508}" sibTransId="{FDD332BD-A9F2-45A4-994F-5E362D692528}"/>
    <dgm:cxn modelId="{D2505364-6795-4442-920F-D9B355F02931}" type="presOf" srcId="{DC28C1E2-043C-431E-9CFE-12C6D015B0DC}" destId="{A2724E72-492C-4F66-8A4B-7CF4BE1EFD7E}" srcOrd="0" destOrd="0" presId="urn:microsoft.com/office/officeart/2005/8/layout/default"/>
    <dgm:cxn modelId="{C4629A4E-EAF2-45C3-B2D8-B021E2F8A0E9}" srcId="{71CF7A94-94E7-4F3B-9B7B-E8A48F309E9A}" destId="{E5C765FF-0585-4F69-94B3-30F23DA72FC7}" srcOrd="1" destOrd="0" parTransId="{421158B7-1EFF-45B8-BD7A-9268339D17F7}" sibTransId="{86929DB2-7B91-44FF-97AE-3DBE6AAD46DF}"/>
    <dgm:cxn modelId="{D3D0D356-A97E-4989-A553-A24F0D2E5EBC}" srcId="{71CF7A94-94E7-4F3B-9B7B-E8A48F309E9A}" destId="{28E8F859-C3C3-45E8-A0D9-08538EDC2FDF}" srcOrd="3" destOrd="0" parTransId="{CB43ABE7-DC47-4094-839F-1AE54C36065A}" sibTransId="{F2952C8D-00CC-4AB8-A140-BA0017AF6B1C}"/>
    <dgm:cxn modelId="{47031A7B-996D-4739-AD94-6519746E113F}" type="presOf" srcId="{E5C765FF-0585-4F69-94B3-30F23DA72FC7}" destId="{E233A790-580E-473D-A934-98F72D848D31}" srcOrd="0" destOrd="0" presId="urn:microsoft.com/office/officeart/2005/8/layout/default"/>
    <dgm:cxn modelId="{4D2471A1-1573-4D42-BAD2-BF399393AD84}" type="presOf" srcId="{C357B218-0C7E-4617-89D4-3371AD399708}" destId="{F0927C2F-B1C6-4164-976C-7318A662A805}" srcOrd="0" destOrd="0" presId="urn:microsoft.com/office/officeart/2005/8/layout/default"/>
    <dgm:cxn modelId="{CCBFF0CE-9A7E-4035-8287-0431F62894A3}" type="presOf" srcId="{22A905D4-8EE8-404F-9758-86F807F17FC9}" destId="{4F409790-7D6E-480E-8C30-18D83DD5FE62}" srcOrd="0" destOrd="0" presId="urn:microsoft.com/office/officeart/2005/8/layout/default"/>
    <dgm:cxn modelId="{43A7DFD0-C03E-46D4-83A8-9DBA71A501F1}" srcId="{71CF7A94-94E7-4F3B-9B7B-E8A48F309E9A}" destId="{22A905D4-8EE8-404F-9758-86F807F17FC9}" srcOrd="4" destOrd="0" parTransId="{530441BD-03F4-486B-B927-F554F07B640F}" sibTransId="{968FCBB8-B09A-4ABF-BC68-AE35A07CA4F1}"/>
    <dgm:cxn modelId="{B9E005D7-C9A0-4D0D-A540-A13291408812}" srcId="{71CF7A94-94E7-4F3B-9B7B-E8A48F309E9A}" destId="{ABC29CD2-840E-45F4-BCDD-603667F40A2A}" srcOrd="2" destOrd="0" parTransId="{9409D3AF-C4FE-4F01-B6C2-946033127608}" sibTransId="{AA3342CB-05ED-40DE-A1F3-8FBFDD0965C7}"/>
    <dgm:cxn modelId="{0A467CF8-2A69-4C40-B4FF-30FD672DD60B}" type="presOf" srcId="{28E8F859-C3C3-45E8-A0D9-08538EDC2FDF}" destId="{0332B294-A78C-41E6-8DA5-355B45BECACD}" srcOrd="0" destOrd="0" presId="urn:microsoft.com/office/officeart/2005/8/layout/default"/>
    <dgm:cxn modelId="{BF227AE0-1D07-4056-8CB7-C5914D7E51D3}" type="presParOf" srcId="{E9326F58-728D-497A-A566-73A513067B95}" destId="{A2724E72-492C-4F66-8A4B-7CF4BE1EFD7E}" srcOrd="0" destOrd="0" presId="urn:microsoft.com/office/officeart/2005/8/layout/default"/>
    <dgm:cxn modelId="{72E60BCB-8866-4AE3-A0A2-4731E09478C5}" type="presParOf" srcId="{E9326F58-728D-497A-A566-73A513067B95}" destId="{3AF83D1D-388C-4A1B-B22F-83173D81F513}" srcOrd="1" destOrd="0" presId="urn:microsoft.com/office/officeart/2005/8/layout/default"/>
    <dgm:cxn modelId="{D9D1E2D6-CB66-438E-94F4-7CC04B0B5536}" type="presParOf" srcId="{E9326F58-728D-497A-A566-73A513067B95}" destId="{E233A790-580E-473D-A934-98F72D848D31}" srcOrd="2" destOrd="0" presId="urn:microsoft.com/office/officeart/2005/8/layout/default"/>
    <dgm:cxn modelId="{601CA440-A441-4237-BF27-C6EDE8227417}" type="presParOf" srcId="{E9326F58-728D-497A-A566-73A513067B95}" destId="{B2138482-34C6-4FB9-87A1-2B44711CAFFF}" srcOrd="3" destOrd="0" presId="urn:microsoft.com/office/officeart/2005/8/layout/default"/>
    <dgm:cxn modelId="{BC659EEB-DA0A-4375-856F-BE1761E1DC1C}" type="presParOf" srcId="{E9326F58-728D-497A-A566-73A513067B95}" destId="{3D79368D-66FB-4042-884D-4D723C21F921}" srcOrd="4" destOrd="0" presId="urn:microsoft.com/office/officeart/2005/8/layout/default"/>
    <dgm:cxn modelId="{C726781F-5B44-41FF-892B-90CBFE850902}" type="presParOf" srcId="{E9326F58-728D-497A-A566-73A513067B95}" destId="{4D0FD033-CD5A-4576-8BDD-A5B840F3FB0A}" srcOrd="5" destOrd="0" presId="urn:microsoft.com/office/officeart/2005/8/layout/default"/>
    <dgm:cxn modelId="{DB83E835-B904-44D6-BC48-9CD868D8EF01}" type="presParOf" srcId="{E9326F58-728D-497A-A566-73A513067B95}" destId="{0332B294-A78C-41E6-8DA5-355B45BECACD}" srcOrd="6" destOrd="0" presId="urn:microsoft.com/office/officeart/2005/8/layout/default"/>
    <dgm:cxn modelId="{4E15518B-5516-47BD-AA6D-120CFBB32971}" type="presParOf" srcId="{E9326F58-728D-497A-A566-73A513067B95}" destId="{07D57BAE-FA7A-49FB-A7E8-2EB8F60ADF7F}" srcOrd="7" destOrd="0" presId="urn:microsoft.com/office/officeart/2005/8/layout/default"/>
    <dgm:cxn modelId="{40493BC8-C0D2-45AC-8047-F5A6E690BB52}" type="presParOf" srcId="{E9326F58-728D-497A-A566-73A513067B95}" destId="{4F409790-7D6E-480E-8C30-18D83DD5FE62}" srcOrd="8" destOrd="0" presId="urn:microsoft.com/office/officeart/2005/8/layout/default"/>
    <dgm:cxn modelId="{BD8FF833-B63F-4EF2-8E8C-8419C2513969}" type="presParOf" srcId="{E9326F58-728D-497A-A566-73A513067B95}" destId="{E423EEBB-9D4A-4722-8154-034663A9B817}" srcOrd="9" destOrd="0" presId="urn:microsoft.com/office/officeart/2005/8/layout/default"/>
    <dgm:cxn modelId="{BD938880-1F53-4B90-9F10-9720AF9CC694}" type="presParOf" srcId="{E9326F58-728D-497A-A566-73A513067B95}" destId="{F0927C2F-B1C6-4164-976C-7318A662A805}"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24E72-492C-4F66-8A4B-7CF4BE1EFD7E}">
      <dsp:nvSpPr>
        <dsp:cNvPr id="0" name=""/>
        <dsp:cNvSpPr/>
      </dsp:nvSpPr>
      <dsp:spPr>
        <a:xfrm>
          <a:off x="0" y="40531"/>
          <a:ext cx="2352505" cy="141150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MAVEN</a:t>
          </a:r>
        </a:p>
      </dsp:txBody>
      <dsp:txXfrm>
        <a:off x="0" y="40531"/>
        <a:ext cx="2352505" cy="1411503"/>
      </dsp:txXfrm>
    </dsp:sp>
    <dsp:sp modelId="{E233A790-580E-473D-A934-98F72D848D31}">
      <dsp:nvSpPr>
        <dsp:cNvPr id="0" name=""/>
        <dsp:cNvSpPr/>
      </dsp:nvSpPr>
      <dsp:spPr>
        <a:xfrm>
          <a:off x="2587756" y="40531"/>
          <a:ext cx="2352505" cy="141150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DOCKER</a:t>
          </a:r>
        </a:p>
      </dsp:txBody>
      <dsp:txXfrm>
        <a:off x="2587756" y="40531"/>
        <a:ext cx="2352505" cy="1411503"/>
      </dsp:txXfrm>
    </dsp:sp>
    <dsp:sp modelId="{3D79368D-66FB-4042-884D-4D723C21F921}">
      <dsp:nvSpPr>
        <dsp:cNvPr id="0" name=""/>
        <dsp:cNvSpPr/>
      </dsp:nvSpPr>
      <dsp:spPr>
        <a:xfrm>
          <a:off x="5175513" y="40531"/>
          <a:ext cx="2352505" cy="141150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JAVA</a:t>
          </a:r>
        </a:p>
      </dsp:txBody>
      <dsp:txXfrm>
        <a:off x="5175513" y="40531"/>
        <a:ext cx="2352505" cy="1411503"/>
      </dsp:txXfrm>
    </dsp:sp>
    <dsp:sp modelId="{0332B294-A78C-41E6-8DA5-355B45BECACD}">
      <dsp:nvSpPr>
        <dsp:cNvPr id="0" name=""/>
        <dsp:cNvSpPr/>
      </dsp:nvSpPr>
      <dsp:spPr>
        <a:xfrm>
          <a:off x="0" y="1687285"/>
          <a:ext cx="2352505" cy="141150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POSTMAN</a:t>
          </a:r>
        </a:p>
      </dsp:txBody>
      <dsp:txXfrm>
        <a:off x="0" y="1687285"/>
        <a:ext cx="2352505" cy="1411503"/>
      </dsp:txXfrm>
    </dsp:sp>
    <dsp:sp modelId="{4F409790-7D6E-480E-8C30-18D83DD5FE62}">
      <dsp:nvSpPr>
        <dsp:cNvPr id="0" name=""/>
        <dsp:cNvSpPr/>
      </dsp:nvSpPr>
      <dsp:spPr>
        <a:xfrm>
          <a:off x="2587756" y="1687285"/>
          <a:ext cx="2352505" cy="141150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SPRINGBOOT</a:t>
          </a:r>
        </a:p>
      </dsp:txBody>
      <dsp:txXfrm>
        <a:off x="2587756" y="1687285"/>
        <a:ext cx="2352505" cy="1411503"/>
      </dsp:txXfrm>
    </dsp:sp>
    <dsp:sp modelId="{F0927C2F-B1C6-4164-976C-7318A662A805}">
      <dsp:nvSpPr>
        <dsp:cNvPr id="0" name=""/>
        <dsp:cNvSpPr/>
      </dsp:nvSpPr>
      <dsp:spPr>
        <a:xfrm>
          <a:off x="5175513" y="1687285"/>
          <a:ext cx="2352505" cy="141150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MYSQL</a:t>
          </a:r>
        </a:p>
      </dsp:txBody>
      <dsp:txXfrm>
        <a:off x="5175513" y="1687285"/>
        <a:ext cx="2352505" cy="141150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11/1/2022</a:t>
            </a:fld>
            <a:endParaRPr lang="en-US"/>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11/1/2022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386152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dirty="0"/>
              <a:t>11/1/2022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3738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dirty="0"/>
              <a:t>11/1/2022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670226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213728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158017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395065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077882"/>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endParaRPr lang="en-US"/>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220778711"/>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7240473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129258940"/>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120896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dirty="0"/>
              <a:t>11/1/2022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0974441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913035976"/>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57372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3174844686"/>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11/1/2022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715540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dirty="0"/>
              <a:t>11/1/2022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01843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dirty="0"/>
              <a:t>11/1/2022</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771873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11/1/2022</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026766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11/1/2022</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40590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11/1/2022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40817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11/1/2022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59659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11/1/2022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5800790"/>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 id="2147483723" r:id="rId22"/>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23.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28A9EDB-BB63-4B50-AF13-07F53F947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Graphical user interface&#10;&#10;Description automatically generated">
            <a:extLst>
              <a:ext uri="{FF2B5EF4-FFF2-40B4-BE49-F238E27FC236}">
                <a16:creationId xmlns:a16="http://schemas.microsoft.com/office/drawing/2014/main" id="{7843FABD-5F5A-AC16-B48A-1893933F58AC}"/>
              </a:ext>
            </a:extLst>
          </p:cNvPr>
          <p:cNvPicPr>
            <a:picLocks noChangeAspect="1"/>
          </p:cNvPicPr>
          <p:nvPr/>
        </p:nvPicPr>
        <p:blipFill rotWithShape="1">
          <a:blip r:embed="rId3">
            <a:duotone>
              <a:schemeClr val="bg2">
                <a:shade val="45000"/>
                <a:satMod val="135000"/>
              </a:schemeClr>
              <a:prstClr val="white"/>
            </a:duotone>
          </a:blip>
          <a:srcRect r="9093" b="9091"/>
          <a:stretch/>
        </p:blipFill>
        <p:spPr>
          <a:xfrm>
            <a:off x="19965" y="-2"/>
            <a:ext cx="12191695" cy="6858000"/>
          </a:xfrm>
          <a:prstGeom prst="rect">
            <a:avLst/>
          </a:prstGeom>
        </p:spPr>
      </p:pic>
      <p:pic>
        <p:nvPicPr>
          <p:cNvPr id="27" name="Picture 26">
            <a:extLst>
              <a:ext uri="{FF2B5EF4-FFF2-40B4-BE49-F238E27FC236}">
                <a16:creationId xmlns:a16="http://schemas.microsoft.com/office/drawing/2014/main" id="{791B7355-C42C-4A62-BF7A-5ED0FB9F17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9" name="Picture 28">
            <a:extLst>
              <a:ext uri="{FF2B5EF4-FFF2-40B4-BE49-F238E27FC236}">
                <a16:creationId xmlns:a16="http://schemas.microsoft.com/office/drawing/2014/main" id="{BD59BA0E-6240-4D74-869E-E21216E866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1" name="Rectangle 30">
            <a:extLst>
              <a:ext uri="{FF2B5EF4-FFF2-40B4-BE49-F238E27FC236}">
                <a16:creationId xmlns:a16="http://schemas.microsoft.com/office/drawing/2014/main" id="{DA708570-6B10-49D3-8D31-092F3C0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AA1D310-2299-4B25-A602-B5FA1CB1D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C8C1FE8-5A04-4B9E-A442-D8D97E5D9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26672"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C74D598-9B0C-4432-B27A-359A54CBE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4205"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147243C-2889-DDF0-4252-0ADE4FC608A2}"/>
              </a:ext>
            </a:extLst>
          </p:cNvPr>
          <p:cNvSpPr txBox="1"/>
          <p:nvPr/>
        </p:nvSpPr>
        <p:spPr>
          <a:xfrm>
            <a:off x="3110696" y="3226443"/>
            <a:ext cx="180974"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14A55A0E-1AB3-E8BF-9433-CF3D498A8270}"/>
              </a:ext>
            </a:extLst>
          </p:cNvPr>
          <p:cNvSpPr txBox="1"/>
          <p:nvPr/>
        </p:nvSpPr>
        <p:spPr>
          <a:xfrm>
            <a:off x="1335911" y="5980253"/>
            <a:ext cx="40295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cap="all">
              <a:ea typeface="+mn-lt"/>
              <a:cs typeface="+mn-lt"/>
            </a:endParaRPr>
          </a:p>
        </p:txBody>
      </p:sp>
      <p:sp>
        <p:nvSpPr>
          <p:cNvPr id="3" name="TextBox 2">
            <a:extLst>
              <a:ext uri="{FF2B5EF4-FFF2-40B4-BE49-F238E27FC236}">
                <a16:creationId xmlns:a16="http://schemas.microsoft.com/office/drawing/2014/main" id="{EEAB9503-E773-3559-EFEE-89F98680264F}"/>
              </a:ext>
            </a:extLst>
          </p:cNvPr>
          <p:cNvSpPr txBox="1"/>
          <p:nvPr/>
        </p:nvSpPr>
        <p:spPr>
          <a:xfrm>
            <a:off x="4978829" y="5572931"/>
            <a:ext cx="435260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imes New Roman"/>
                <a:cs typeface="Arial"/>
              </a:rPr>
              <a:t>PRESENTED BY</a:t>
            </a:r>
          </a:p>
          <a:p>
            <a:r>
              <a:rPr lang="en-US" sz="2400">
                <a:latin typeface="Times New Roman"/>
                <a:cs typeface="Arial"/>
              </a:rPr>
              <a:t>                      K.V.SANDHYA</a:t>
            </a:r>
          </a:p>
          <a:p>
            <a:r>
              <a:rPr lang="en-US" sz="2400">
                <a:latin typeface="Times New Roman"/>
                <a:cs typeface="Arial"/>
              </a:rPr>
              <a:t>                       2136100</a:t>
            </a:r>
          </a:p>
        </p:txBody>
      </p:sp>
      <p:sp>
        <p:nvSpPr>
          <p:cNvPr id="8" name="TextBox 7">
            <a:extLst>
              <a:ext uri="{FF2B5EF4-FFF2-40B4-BE49-F238E27FC236}">
                <a16:creationId xmlns:a16="http://schemas.microsoft.com/office/drawing/2014/main" id="{D46E5AA3-2AEF-26BE-AFE2-F3D6C50062A0}"/>
              </a:ext>
            </a:extLst>
          </p:cNvPr>
          <p:cNvSpPr txBox="1"/>
          <p:nvPr/>
        </p:nvSpPr>
        <p:spPr>
          <a:xfrm>
            <a:off x="1020305" y="678050"/>
            <a:ext cx="614782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latin typeface="Times New Roman"/>
                <a:cs typeface="Arial"/>
              </a:rPr>
              <a:t>PENSION MANAGEMENT SYSTEM</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8" name="Rectangle 29">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3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50" name="Picture 33">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51" name="Rectangle 35">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Freeform: Shape 37">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Oval 39">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2611808" y="808056"/>
            <a:ext cx="7958331" cy="1530542"/>
          </a:xfrm>
        </p:spPr>
        <p:txBody>
          <a:bodyPr>
            <a:normAutofit/>
          </a:bodyPr>
          <a:lstStyle/>
          <a:p>
            <a:pPr algn="l"/>
            <a:r>
              <a:rPr lang="en-ZA" sz="4800">
                <a:latin typeface="Times New Roman"/>
                <a:cs typeface="Times New Roman"/>
              </a:rPr>
              <a:t>CONTENT</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158407" y="164592"/>
            <a:ext cx="636727" cy="322851"/>
          </a:xfrm>
        </p:spPr>
        <p:txBody>
          <a:bodyPr>
            <a:normAutofit/>
          </a:bodyPr>
          <a:lstStyle/>
          <a:p>
            <a:pPr>
              <a:lnSpc>
                <a:spcPct val="90000"/>
              </a:lnSpc>
              <a:spcAft>
                <a:spcPts val="600"/>
              </a:spcAft>
            </a:pPr>
            <a:fld id="{19B51A1E-902D-48AF-9020-955120F399B6}" type="slidenum">
              <a:rPr lang="en-ZA" sz="1500"/>
              <a:pPr>
                <a:lnSpc>
                  <a:spcPct val="90000"/>
                </a:lnSpc>
                <a:spcAft>
                  <a:spcPts val="600"/>
                </a:spcAft>
              </a:pPr>
              <a:t>2</a:t>
            </a:fld>
            <a:endParaRPr lang="en-ZA" sz="1500"/>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rot="5400000">
            <a:off x="-2237130" y="3661144"/>
            <a:ext cx="5885352" cy="179176"/>
          </a:xfrm>
        </p:spPr>
        <p:txBody>
          <a:bodyPr>
            <a:normAutofit/>
          </a:bodyPr>
          <a:lstStyle/>
          <a:p>
            <a:pPr>
              <a:lnSpc>
                <a:spcPct val="90000"/>
              </a:lnSpc>
              <a:spcAft>
                <a:spcPts val="600"/>
              </a:spcAft>
            </a:pPr>
            <a:r>
              <a:rPr lang="en-ZA"/>
              <a:t>Pitch Deck</a:t>
            </a:r>
          </a:p>
        </p:txBody>
      </p:sp>
      <p:sp>
        <p:nvSpPr>
          <p:cNvPr id="25"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2362874" y="2662280"/>
            <a:ext cx="8207265" cy="3387664"/>
          </a:xfrm>
        </p:spPr>
        <p:txBody>
          <a:bodyPr vert="horz" lIns="91440" tIns="45720" rIns="91440" bIns="45720" rtlCol="0" anchor="t">
            <a:normAutofit/>
          </a:bodyPr>
          <a:lstStyle/>
          <a:p>
            <a:pPr marL="285750" indent="-285750">
              <a:buFont typeface="Wingdings" panose="020B0604020202020204" pitchFamily="34" charset="0"/>
              <a:buChar char="q"/>
            </a:pPr>
            <a:r>
              <a:rPr lang="en-US"/>
              <a:t>Scope</a:t>
            </a:r>
          </a:p>
          <a:p>
            <a:pPr marL="285750" indent="-285750">
              <a:buFont typeface="Wingdings" panose="020B0604020202020204" pitchFamily="34" charset="0"/>
              <a:buChar char="q"/>
            </a:pPr>
            <a:r>
              <a:rPr lang="en-US"/>
              <a:t>Introduction</a:t>
            </a:r>
            <a:endParaRPr lang="en-US">
              <a:cs typeface="Arial"/>
            </a:endParaRPr>
          </a:p>
          <a:p>
            <a:pPr marL="285750" indent="-285750">
              <a:buFont typeface="Wingdings" panose="020B0604020202020204" pitchFamily="34" charset="0"/>
              <a:buChar char="q"/>
            </a:pPr>
            <a:r>
              <a:rPr lang="en-US"/>
              <a:t>Need of PMS</a:t>
            </a:r>
            <a:endParaRPr lang="en-US">
              <a:cs typeface="Arial"/>
            </a:endParaRPr>
          </a:p>
          <a:p>
            <a:pPr marL="285750" indent="-285750">
              <a:buFont typeface="Wingdings" panose="020B0604020202020204" pitchFamily="34" charset="0"/>
              <a:buChar char="q"/>
            </a:pPr>
            <a:r>
              <a:rPr lang="en-US"/>
              <a:t>Workflow</a:t>
            </a:r>
            <a:endParaRPr lang="en-US">
              <a:cs typeface="Arial"/>
            </a:endParaRPr>
          </a:p>
          <a:p>
            <a:pPr marL="285750" indent="-285750">
              <a:buFont typeface="Wingdings" panose="020B0604020202020204" pitchFamily="34" charset="0"/>
              <a:buChar char="q"/>
            </a:pPr>
            <a:r>
              <a:rPr lang="en-US">
                <a:cs typeface="Arial"/>
              </a:rPr>
              <a:t>Tools</a:t>
            </a:r>
          </a:p>
          <a:p>
            <a:pPr marL="285750" indent="-285750">
              <a:buFont typeface="Wingdings" panose="020B0604020202020204" pitchFamily="34" charset="0"/>
              <a:buChar char="q"/>
            </a:pPr>
            <a:endParaRPr lang="en-US">
              <a:cs typeface="Arial"/>
            </a:endParaRPr>
          </a:p>
        </p:txBody>
      </p:sp>
    </p:spTree>
    <p:extLst>
      <p:ext uri="{BB962C8B-B14F-4D97-AF65-F5344CB8AC3E}">
        <p14:creationId xmlns:p14="http://schemas.microsoft.com/office/powerpoint/2010/main" val="224349499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61" name="Picture 60">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3" name="Picture 62">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5" name="Rectangle 64">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Rectangle 66">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Rectangle 68">
            <a:extLst>
              <a:ext uri="{FF2B5EF4-FFF2-40B4-BE49-F238E27FC236}">
                <a16:creationId xmlns:a16="http://schemas.microsoft.com/office/drawing/2014/main" id="{24923D72-7E69-464B-94C5-B2530008D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 name="Rectangle 70">
            <a:extLst>
              <a:ext uri="{FF2B5EF4-FFF2-40B4-BE49-F238E27FC236}">
                <a16:creationId xmlns:a16="http://schemas.microsoft.com/office/drawing/2014/main" id="{A00CCC86-7A88-4DFF-A0D0-6604606A2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TextBox 72">
            <a:extLst>
              <a:ext uri="{FF2B5EF4-FFF2-40B4-BE49-F238E27FC236}">
                <a16:creationId xmlns:a16="http://schemas.microsoft.com/office/drawing/2014/main" id="{E1F8ABFD-155B-4386-AE33-6E13057CFC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useBgFill="1">
        <p:nvSpPr>
          <p:cNvPr id="75" name="Rectangle 74">
            <a:extLst>
              <a:ext uri="{FF2B5EF4-FFF2-40B4-BE49-F238E27FC236}">
                <a16:creationId xmlns:a16="http://schemas.microsoft.com/office/drawing/2014/main" id="{43BBAF34-367D-4E18-A62E-4602BD908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 y="-2718"/>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99A4CF08-858A-49E4-B707-4E7585D11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56938E62-910D-4D69-AA09-567AAAC37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74E54C6-D084-4BC8-B3F9-8B9EC22A6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5" y="0"/>
            <a:ext cx="65268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27">
            <a:extLst>
              <a:ext uri="{FF2B5EF4-FFF2-40B4-BE49-F238E27FC236}">
                <a16:creationId xmlns:a16="http://schemas.microsoft.com/office/drawing/2014/main" id="{0B1AC0A9-7849-EFCA-8BFB-DE46173A07C8}"/>
              </a:ext>
            </a:extLst>
          </p:cNvPr>
          <p:cNvSpPr>
            <a:spLocks noGrp="1"/>
          </p:cNvSpPr>
          <p:nvPr>
            <p:ph type="title"/>
          </p:nvPr>
        </p:nvSpPr>
        <p:spPr>
          <a:xfrm>
            <a:off x="1974738" y="808056"/>
            <a:ext cx="4986954" cy="1077229"/>
          </a:xfrm>
        </p:spPr>
        <p:txBody>
          <a:bodyPr vert="horz" lIns="91440" tIns="45720" rIns="91440" bIns="45720" rtlCol="0" anchor="t">
            <a:normAutofit/>
          </a:bodyPr>
          <a:lstStyle/>
          <a:p>
            <a:r>
              <a:rPr lang="en-US" sz="3400">
                <a:solidFill>
                  <a:schemeClr val="tx1"/>
                </a:solidFill>
                <a:latin typeface="Times New Roman"/>
                <a:cs typeface="Times New Roman"/>
              </a:rPr>
              <a:t>SCOPE</a:t>
            </a:r>
          </a:p>
        </p:txBody>
      </p:sp>
      <p:sp>
        <p:nvSpPr>
          <p:cNvPr id="12" name="Text Placeholder 11">
            <a:extLst>
              <a:ext uri="{FF2B5EF4-FFF2-40B4-BE49-F238E27FC236}">
                <a16:creationId xmlns:a16="http://schemas.microsoft.com/office/drawing/2014/main" id="{BF9BD280-0B3A-4286-96A3-E2B36DDC05FA}"/>
              </a:ext>
            </a:extLst>
          </p:cNvPr>
          <p:cNvSpPr>
            <a:spLocks noGrp="1"/>
          </p:cNvSpPr>
          <p:nvPr>
            <p:ph type="body" sz="quarter" idx="13"/>
          </p:nvPr>
        </p:nvSpPr>
        <p:spPr>
          <a:xfrm>
            <a:off x="1974739" y="2052116"/>
            <a:ext cx="4901548" cy="3997828"/>
          </a:xfrm>
        </p:spPr>
        <p:txBody>
          <a:bodyPr vert="horz" lIns="91440" tIns="45720" rIns="91440" bIns="45720" rtlCol="0" anchor="ctr">
            <a:normAutofit/>
          </a:bodyPr>
          <a:lstStyle/>
          <a:p>
            <a:pPr>
              <a:buFont typeface="Wingdings" panose="05000000000000000000" pitchFamily="2" charset="2"/>
              <a:buChar char="§"/>
            </a:pPr>
            <a:r>
              <a:rPr lang="en-US" sz="1800">
                <a:solidFill>
                  <a:schemeClr val="tx1"/>
                </a:solidFill>
                <a:latin typeface="+mn-lt"/>
                <a:ea typeface="+mn-ea"/>
                <a:cs typeface="+mn-cs"/>
              </a:rPr>
              <a:t>This project focuses on developing and implementing a web-based pension fund management information system that automates the pensioners’ registration process, an integrated platform for selecting preferred PFA will enable storage, manipulation, retrieval, retention and viewing of records, documents of employee/pensioner’s information.</a:t>
            </a:r>
          </a:p>
        </p:txBody>
      </p:sp>
      <p:sp>
        <p:nvSpPr>
          <p:cNvPr id="83" name="Rectangle 82">
            <a:extLst>
              <a:ext uri="{FF2B5EF4-FFF2-40B4-BE49-F238E27FC236}">
                <a16:creationId xmlns:a16="http://schemas.microsoft.com/office/drawing/2014/main" id="{777713DB-A0B1-4507-9991-B6DCAE436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397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Pen placed on top of a signature line">
            <a:extLst>
              <a:ext uri="{FF2B5EF4-FFF2-40B4-BE49-F238E27FC236}">
                <a16:creationId xmlns:a16="http://schemas.microsoft.com/office/drawing/2014/main" id="{9479DA56-EC5F-0E52-0E86-CDB590658E47}"/>
              </a:ext>
            </a:extLst>
          </p:cNvPr>
          <p:cNvPicPr>
            <a:picLocks noChangeAspect="1"/>
          </p:cNvPicPr>
          <p:nvPr/>
        </p:nvPicPr>
        <p:blipFill rotWithShape="1">
          <a:blip r:embed="rId5"/>
          <a:srcRect l="52215" r="2457" b="-2"/>
          <a:stretch/>
        </p:blipFill>
        <p:spPr>
          <a:xfrm>
            <a:off x="7534656" y="227"/>
            <a:ext cx="4657039" cy="6858000"/>
          </a:xfrm>
          <a:prstGeom prst="rect">
            <a:avLst/>
          </a:prstGeom>
        </p:spPr>
      </p:pic>
      <p:pic>
        <p:nvPicPr>
          <p:cNvPr id="85" name="Picture 84">
            <a:extLst>
              <a:ext uri="{FF2B5EF4-FFF2-40B4-BE49-F238E27FC236}">
                <a16:creationId xmlns:a16="http://schemas.microsoft.com/office/drawing/2014/main" id="{A9A96FF2-ACD7-48C4-BCE1-FC7F421086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7542372" y="0"/>
            <a:ext cx="4649628" cy="6858000"/>
          </a:xfrm>
          <a:prstGeom prst="rect">
            <a:avLst/>
          </a:prstGeom>
        </p:spPr>
      </p:pic>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782045" y="955132"/>
            <a:ext cx="5111750" cy="1204912"/>
          </a:xfrm>
        </p:spPr>
        <p:txBody>
          <a:bodyPr/>
          <a:lstStyle/>
          <a:p>
            <a:br>
              <a:rPr lang="en-US"/>
            </a:br>
            <a:r>
              <a:rPr lang="en-US" sz="3200">
                <a:latin typeface="Times New Roman"/>
                <a:cs typeface="Times New Roman"/>
              </a:rPr>
              <a:t>introduction</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3170403" y="2398356"/>
            <a:ext cx="5111750" cy="1525588"/>
          </a:xfrm>
        </p:spPr>
        <p:txBody>
          <a:bodyPr vert="horz" lIns="91440" tIns="45720" rIns="91440" bIns="45720" rtlCol="0" anchor="t">
            <a:noAutofit/>
          </a:bodyPr>
          <a:lstStyle/>
          <a:p>
            <a:pPr algn="just"/>
            <a:r>
              <a:rPr lang="en-ZA" sz="1800">
                <a:latin typeface="Times New Roman"/>
                <a:ea typeface="+mn-lt"/>
                <a:cs typeface="+mn-lt"/>
              </a:rPr>
              <a:t>The main objective of pension management system is to manage the pension activity. • Admin can login and check the applicant and status, and applicants can check their application. • The pension management system which helps to manage the activity of pensions like applicants, applicant's details, balance, manage applications and manage the record of pensions issued. • The use of this project is to reduce the manual work, document management work in pension offices to increase security and save time</a:t>
            </a:r>
            <a:endParaRPr lang="en-US" sz="1800">
              <a:latin typeface="Times New Roman"/>
              <a:cs typeface="Times New Roman"/>
            </a:endParaRP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p:txBody>
          <a:bodyPr/>
          <a:lstStyle/>
          <a:p>
            <a:r>
              <a:rPr lang="en-US"/>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p:txBody>
          <a:bodyPr/>
          <a:lstStyle/>
          <a:p>
            <a:fld id="{B5CEABB6-07DC-46E8-9B57-56EC44A396E5}" type="slidenum">
              <a:rPr lang="en-US" smtClean="0"/>
              <a:pPr/>
              <a:t>4</a:t>
            </a:fld>
            <a:endParaRPr lang="en-US"/>
          </a:p>
        </p:txBody>
      </p:sp>
    </p:spTree>
    <p:extLst>
      <p:ext uri="{BB962C8B-B14F-4D97-AF65-F5344CB8AC3E}">
        <p14:creationId xmlns:p14="http://schemas.microsoft.com/office/powerpoint/2010/main" val="134637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9" name="Picture 18">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1" name="Rectangle 20">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TextBox 28">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useBgFill="1">
        <p:nvSpPr>
          <p:cNvPr id="31" name="Rectangle 30">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37" name="Freeform: Shape 36">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9" name="Picture 38">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41" name="Rectangle 40">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Oval 46">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2188901" y="808056"/>
            <a:ext cx="8381238" cy="1077229"/>
          </a:xfrm>
        </p:spPr>
        <p:txBody>
          <a:bodyPr vert="horz" lIns="91440" tIns="45720" rIns="91440" bIns="45720" rtlCol="0" anchor="t">
            <a:normAutofit/>
          </a:bodyPr>
          <a:lstStyle/>
          <a:p>
            <a:pPr algn="l"/>
            <a:r>
              <a:rPr lang="en-US" sz="4800" cap="none">
                <a:solidFill>
                  <a:schemeClr val="tx1"/>
                </a:solidFill>
              </a:rPr>
              <a:t>NEED OF PMS</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58407" y="164592"/>
            <a:ext cx="636727" cy="322851"/>
          </a:xfrm>
        </p:spPr>
        <p:txBody>
          <a:bodyPr vert="horz" lIns="91440" tIns="45720" rIns="45720" bIns="45720" rtlCol="0" anchor="ctr">
            <a:normAutofit/>
          </a:bodyPr>
          <a:lstStyle/>
          <a:p>
            <a:pPr defTabSz="457200">
              <a:lnSpc>
                <a:spcPct val="90000"/>
              </a:lnSpc>
              <a:spcAft>
                <a:spcPts val="600"/>
              </a:spcAft>
            </a:pPr>
            <a:fld id="{19B51A1E-902D-48AF-9020-955120F399B6}" type="slidenum">
              <a:rPr lang="en-US" sz="1500" kern="1200" dirty="0">
                <a:solidFill>
                  <a:schemeClr val="tx1">
                    <a:tint val="75000"/>
                  </a:schemeClr>
                </a:solidFill>
                <a:latin typeface="+mn-lt"/>
                <a:ea typeface="+mn-ea"/>
                <a:cs typeface="+mn-cs"/>
              </a:rPr>
              <a:pPr defTabSz="457200">
                <a:lnSpc>
                  <a:spcPct val="90000"/>
                </a:lnSpc>
                <a:spcAft>
                  <a:spcPts val="600"/>
                </a:spcAft>
              </a:pPr>
              <a:t>5</a:t>
            </a:fld>
            <a:endParaRPr lang="en-US" sz="1500" kern="1200">
              <a:solidFill>
                <a:schemeClr val="tx1">
                  <a:tint val="75000"/>
                </a:schemeClr>
              </a:solidFill>
              <a:latin typeface="+mn-lt"/>
              <a:ea typeface="+mn-ea"/>
              <a:cs typeface="+mn-cs"/>
            </a:endParaRP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rot="5400000">
            <a:off x="-2237130" y="3661144"/>
            <a:ext cx="5885352" cy="179176"/>
          </a:xfrm>
        </p:spPr>
        <p:txBody>
          <a:bodyPr vert="horz" lIns="91440" tIns="45720" rIns="91440" bIns="18288" rtlCol="0" anchor="b">
            <a:normAutofit/>
          </a:bodyPr>
          <a:lstStyle/>
          <a:p>
            <a:pPr defTabSz="457200">
              <a:lnSpc>
                <a:spcPct val="90000"/>
              </a:lnSpc>
              <a:spcAft>
                <a:spcPts val="600"/>
              </a:spcAft>
            </a:pPr>
            <a:r>
              <a:rPr lang="en-US" sz="800"/>
              <a:t>Pitch Deck</a:t>
            </a:r>
          </a:p>
        </p:txBody>
      </p:sp>
      <p:sp>
        <p:nvSpPr>
          <p:cNvPr id="12" name="Text Placeholder 11">
            <a:extLst>
              <a:ext uri="{FF2B5EF4-FFF2-40B4-BE49-F238E27FC236}">
                <a16:creationId xmlns:a16="http://schemas.microsoft.com/office/drawing/2014/main" id="{C5D0E0A3-6AFE-D35B-1A1E-3B29E8F61479}"/>
              </a:ext>
            </a:extLst>
          </p:cNvPr>
          <p:cNvSpPr>
            <a:spLocks noGrp="1"/>
          </p:cNvSpPr>
          <p:nvPr>
            <p:ph type="body" sz="quarter" idx="15"/>
          </p:nvPr>
        </p:nvSpPr>
        <p:spPr>
          <a:xfrm>
            <a:off x="2256639" y="2052116"/>
            <a:ext cx="6572814" cy="3997828"/>
          </a:xfrm>
        </p:spPr>
        <p:txBody>
          <a:bodyPr vert="horz" lIns="91440" tIns="45720" rIns="91440" bIns="45720" rtlCol="0" anchor="t">
            <a:normAutofit lnSpcReduction="10000"/>
          </a:bodyPr>
          <a:lstStyle/>
          <a:p>
            <a:pPr>
              <a:lnSpc>
                <a:spcPct val="120000"/>
              </a:lnSpc>
              <a:buFont typeface="Wingdings" panose="05000000000000000000" pitchFamily="2" charset="2"/>
              <a:buChar char="§"/>
            </a:pPr>
            <a:r>
              <a:rPr lang="en-US" sz="1800">
                <a:solidFill>
                  <a:schemeClr val="tx1"/>
                </a:solidFill>
              </a:rPr>
              <a:t>manual method of pension fund management involves keeping records in a filing cabinet about each employee or pensioner that is been registered with a pension fund administrator.</a:t>
            </a:r>
          </a:p>
          <a:p>
            <a:pPr>
              <a:lnSpc>
                <a:spcPct val="120000"/>
              </a:lnSpc>
              <a:buFont typeface="Wingdings" panose="05000000000000000000" pitchFamily="2" charset="2"/>
              <a:buChar char="§"/>
            </a:pPr>
            <a:r>
              <a:rPr lang="en-US" sz="1800">
                <a:ea typeface="+mn-lt"/>
                <a:cs typeface="+mn-lt"/>
              </a:rPr>
              <a:t>multiple and adverse problems which arises from the manual method of managing funds and keeping track of a pensioners benefits.</a:t>
            </a:r>
            <a:endParaRPr lang="en-US" sz="1800">
              <a:solidFill>
                <a:schemeClr val="tx1"/>
              </a:solidFill>
              <a:cs typeface="Arial"/>
            </a:endParaRPr>
          </a:p>
          <a:p>
            <a:pPr>
              <a:lnSpc>
                <a:spcPct val="120000"/>
              </a:lnSpc>
              <a:buFont typeface="Wingdings" panose="05000000000000000000" pitchFamily="2" charset="2"/>
              <a:buChar char="§"/>
            </a:pPr>
            <a:r>
              <a:rPr lang="en-US" sz="1800">
                <a:ea typeface="+mn-lt"/>
                <a:cs typeface="+mn-lt"/>
              </a:rPr>
              <a:t>The aim of the project is to design and implement an integrated platform which automate the registration process involved for pensioners and a provide a means by which accounts and funds can be effectively managed .</a:t>
            </a:r>
            <a:endParaRPr lang="en-US" sz="1800">
              <a:solidFill>
                <a:schemeClr val="tx1"/>
              </a:solidFill>
              <a:cs typeface="Arial" panose="020B0604020202020204"/>
            </a:endParaRPr>
          </a:p>
          <a:p>
            <a:pPr>
              <a:lnSpc>
                <a:spcPct val="120000"/>
              </a:lnSpc>
              <a:buFont typeface="Wingdings" panose="05000000000000000000" pitchFamily="2" charset="2"/>
              <a:buChar char="§"/>
            </a:pPr>
            <a:endParaRPr lang="en-US" sz="1800">
              <a:solidFill>
                <a:schemeClr val="tx1"/>
              </a:solidFill>
              <a:cs typeface="Arial" panose="020B0604020202020204"/>
            </a:endParaRPr>
          </a:p>
        </p:txBody>
      </p:sp>
    </p:spTree>
    <p:extLst>
      <p:ext uri="{BB962C8B-B14F-4D97-AF65-F5344CB8AC3E}">
        <p14:creationId xmlns:p14="http://schemas.microsoft.com/office/powerpoint/2010/main" val="2069393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68AE-BCE1-D66B-F720-D83B999D3CA5}"/>
              </a:ext>
            </a:extLst>
          </p:cNvPr>
          <p:cNvSpPr>
            <a:spLocks noGrp="1"/>
          </p:cNvSpPr>
          <p:nvPr>
            <p:ph type="ctrTitle"/>
          </p:nvPr>
        </p:nvSpPr>
        <p:spPr>
          <a:xfrm>
            <a:off x="855333" y="355168"/>
            <a:ext cx="5518066" cy="2268559"/>
          </a:xfrm>
        </p:spPr>
        <p:txBody>
          <a:bodyPr/>
          <a:lstStyle/>
          <a:p>
            <a:r>
              <a:rPr lang="en-US">
                <a:cs typeface="Arial"/>
              </a:rPr>
              <a:t>workflow</a:t>
            </a:r>
            <a:endParaRPr lang="en-US"/>
          </a:p>
        </p:txBody>
      </p:sp>
      <p:sp>
        <p:nvSpPr>
          <p:cNvPr id="5" name="Subtitle 4">
            <a:extLst>
              <a:ext uri="{FF2B5EF4-FFF2-40B4-BE49-F238E27FC236}">
                <a16:creationId xmlns:a16="http://schemas.microsoft.com/office/drawing/2014/main" id="{95DED2C6-F6CC-6411-A0C6-AE880BF1835F}"/>
              </a:ext>
            </a:extLst>
          </p:cNvPr>
          <p:cNvSpPr>
            <a:spLocks noGrp="1"/>
          </p:cNvSpPr>
          <p:nvPr>
            <p:ph type="subTitle" idx="1"/>
          </p:nvPr>
        </p:nvSpPr>
        <p:spPr>
          <a:xfrm>
            <a:off x="-301556" y="1584277"/>
            <a:ext cx="3420312" cy="1173128"/>
          </a:xfrm>
        </p:spPr>
        <p:txBody>
          <a:bodyPr/>
          <a:lstStyle/>
          <a:p>
            <a:r>
              <a:rPr lang="en-US" sz="2400">
                <a:latin typeface="Times New Roman"/>
                <a:cs typeface="Arial"/>
              </a:rPr>
              <a:t>APPLICANT</a:t>
            </a:r>
          </a:p>
          <a:p>
            <a:endParaRPr lang="en-US" sz="2400">
              <a:latin typeface="Times New Roman"/>
              <a:cs typeface="Arial"/>
            </a:endParaRPr>
          </a:p>
        </p:txBody>
      </p:sp>
      <p:sp>
        <p:nvSpPr>
          <p:cNvPr id="6" name="TextBox 5">
            <a:extLst>
              <a:ext uri="{FF2B5EF4-FFF2-40B4-BE49-F238E27FC236}">
                <a16:creationId xmlns:a16="http://schemas.microsoft.com/office/drawing/2014/main" id="{D052214F-C2E6-A29F-EF20-8944E3728CD2}"/>
              </a:ext>
            </a:extLst>
          </p:cNvPr>
          <p:cNvSpPr txBox="1"/>
          <p:nvPr/>
        </p:nvSpPr>
        <p:spPr>
          <a:xfrm>
            <a:off x="2712202" y="2382864"/>
            <a:ext cx="180975" cy="3619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32124075-DEDA-6273-E986-09FD1BF21979}"/>
              </a:ext>
            </a:extLst>
          </p:cNvPr>
          <p:cNvSpPr txBox="1"/>
          <p:nvPr/>
        </p:nvSpPr>
        <p:spPr>
          <a:xfrm>
            <a:off x="3274016" y="2169762"/>
            <a:ext cx="180975" cy="3619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Box 7">
            <a:extLst>
              <a:ext uri="{FF2B5EF4-FFF2-40B4-BE49-F238E27FC236}">
                <a16:creationId xmlns:a16="http://schemas.microsoft.com/office/drawing/2014/main" id="{6992143B-F52D-1FD6-FA96-DC9439762976}"/>
              </a:ext>
            </a:extLst>
          </p:cNvPr>
          <p:cNvSpPr txBox="1"/>
          <p:nvPr/>
        </p:nvSpPr>
        <p:spPr>
          <a:xfrm>
            <a:off x="4074762" y="2105187"/>
            <a:ext cx="404263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Login with their credentials  </a:t>
            </a:r>
            <a:endParaRPr lang="en-US"/>
          </a:p>
          <a:p>
            <a:pPr marL="285750" indent="-285750">
              <a:buFont typeface="Arial"/>
              <a:buChar char="•"/>
            </a:pPr>
            <a:r>
              <a:rPr lang="en-US">
                <a:ea typeface="+mn-lt"/>
                <a:cs typeface="+mn-lt"/>
              </a:rPr>
              <a:t>Check their application.</a:t>
            </a:r>
          </a:p>
          <a:p>
            <a:pPr marL="285750" indent="-285750">
              <a:buFont typeface="Arial"/>
              <a:buChar char="•"/>
            </a:pPr>
            <a:r>
              <a:rPr lang="en-US">
                <a:ea typeface="+mn-lt"/>
                <a:cs typeface="+mn-lt"/>
              </a:rPr>
              <a:t> Check their status and balance</a:t>
            </a:r>
            <a:endParaRPr lang="en-US">
              <a:cs typeface="Arial"/>
            </a:endParaRPr>
          </a:p>
        </p:txBody>
      </p:sp>
      <p:sp>
        <p:nvSpPr>
          <p:cNvPr id="9" name="TextBox 8">
            <a:extLst>
              <a:ext uri="{FF2B5EF4-FFF2-40B4-BE49-F238E27FC236}">
                <a16:creationId xmlns:a16="http://schemas.microsoft.com/office/drawing/2014/main" id="{8808A4A6-7A45-37A6-3046-8675E8DE8C71}"/>
              </a:ext>
            </a:extLst>
          </p:cNvPr>
          <p:cNvSpPr txBox="1"/>
          <p:nvPr/>
        </p:nvSpPr>
        <p:spPr>
          <a:xfrm>
            <a:off x="1323812" y="3784170"/>
            <a:ext cx="165331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latin typeface="Times New Roman"/>
                <a:ea typeface="+mn-lt"/>
                <a:cs typeface="+mn-lt"/>
              </a:rPr>
              <a:t>ADMIN</a:t>
            </a:r>
            <a:endParaRPr lang="en-US" sz="2400">
              <a:cs typeface="Arial"/>
            </a:endParaRPr>
          </a:p>
        </p:txBody>
      </p:sp>
      <p:sp>
        <p:nvSpPr>
          <p:cNvPr id="10" name="TextBox 9">
            <a:extLst>
              <a:ext uri="{FF2B5EF4-FFF2-40B4-BE49-F238E27FC236}">
                <a16:creationId xmlns:a16="http://schemas.microsoft.com/office/drawing/2014/main" id="{F677160E-E41A-CC1E-F09D-CB8EC0838F72}"/>
              </a:ext>
            </a:extLst>
          </p:cNvPr>
          <p:cNvSpPr txBox="1"/>
          <p:nvPr/>
        </p:nvSpPr>
        <p:spPr>
          <a:xfrm>
            <a:off x="4010186" y="4255576"/>
            <a:ext cx="498544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Login with their credentials.</a:t>
            </a:r>
            <a:endParaRPr lang="en-US">
              <a:cs typeface="Arial" panose="020B0604020202020204"/>
            </a:endParaRPr>
          </a:p>
          <a:p>
            <a:pPr marL="285750" indent="-285750">
              <a:buFont typeface="Arial"/>
              <a:buChar char="•"/>
            </a:pPr>
            <a:r>
              <a:rPr lang="en-US">
                <a:ea typeface="+mn-lt"/>
                <a:cs typeface="+mn-lt"/>
              </a:rPr>
              <a:t> Check all the applicant's status and details list. </a:t>
            </a:r>
          </a:p>
          <a:p>
            <a:pPr marL="285750" indent="-285750">
              <a:buFont typeface="Arial"/>
              <a:buChar char="•"/>
            </a:pPr>
            <a:r>
              <a:rPr lang="en-US">
                <a:ea typeface="+mn-lt"/>
                <a:cs typeface="+mn-lt"/>
              </a:rPr>
              <a:t> Can check individual applicant's details.</a:t>
            </a:r>
          </a:p>
          <a:p>
            <a:pPr marL="285750" indent="-285750">
              <a:buFont typeface="Arial"/>
              <a:buChar char="•"/>
            </a:pPr>
            <a:r>
              <a:rPr lang="en-US">
                <a:ea typeface="+mn-lt"/>
                <a:cs typeface="+mn-lt"/>
              </a:rPr>
              <a:t> View the balance, pension status etc.</a:t>
            </a:r>
            <a:endParaRPr lang="en-US">
              <a:cs typeface="Arial" panose="020B0604020202020204"/>
            </a:endParaRPr>
          </a:p>
          <a:p>
            <a:pPr marL="285750" indent="-285750">
              <a:buFont typeface="Arial"/>
              <a:buChar char="•"/>
            </a:pPr>
            <a:r>
              <a:rPr lang="en-US">
                <a:ea typeface="+mn-lt"/>
                <a:cs typeface="+mn-lt"/>
              </a:rPr>
              <a:t> Can issue the pension</a:t>
            </a:r>
            <a:endParaRPr lang="en-US">
              <a:cs typeface="Arial"/>
            </a:endParaRPr>
          </a:p>
        </p:txBody>
      </p:sp>
    </p:spTree>
    <p:extLst>
      <p:ext uri="{BB962C8B-B14F-4D97-AF65-F5344CB8AC3E}">
        <p14:creationId xmlns:p14="http://schemas.microsoft.com/office/powerpoint/2010/main" val="3921623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p:txBody>
          <a:bodyPr vert="horz" lIns="91440" tIns="45720" rIns="91440" bIns="45720" rtlCol="0" anchor="b">
            <a:normAutofit/>
          </a:bodyPr>
          <a:lstStyle/>
          <a:p>
            <a:endParaRPr lang="en-US"/>
          </a:p>
          <a:p>
            <a:endParaRPr lang="en-US">
              <a:cs typeface="Arial"/>
            </a:endParaRP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p:txBody>
          <a:bodyPr/>
          <a:lstStyle/>
          <a:p>
            <a:r>
              <a:rPr lang="en-US"/>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p:txBody>
          <a:bodyPr/>
          <a:lstStyle/>
          <a:p>
            <a:fld id="{B5CEABB6-07DC-46E8-9B57-56EC44A396E5}" type="slidenum">
              <a:rPr lang="en-US" smtClean="0"/>
              <a:pPr/>
              <a:t>7</a:t>
            </a:fld>
            <a:endParaRPr lang="en-US"/>
          </a:p>
        </p:txBody>
      </p:sp>
      <p:sp>
        <p:nvSpPr>
          <p:cNvPr id="8" name="TextBox 7">
            <a:extLst>
              <a:ext uri="{FF2B5EF4-FFF2-40B4-BE49-F238E27FC236}">
                <a16:creationId xmlns:a16="http://schemas.microsoft.com/office/drawing/2014/main" id="{D72DCD1E-BE83-E0C8-6AAC-6E93E2CF5EF8}"/>
              </a:ext>
            </a:extLst>
          </p:cNvPr>
          <p:cNvSpPr txBox="1"/>
          <p:nvPr/>
        </p:nvSpPr>
        <p:spPr>
          <a:xfrm>
            <a:off x="1887940" y="892791"/>
            <a:ext cx="30356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TOOLS USED</a:t>
            </a:r>
            <a:endParaRPr lang="en-US"/>
          </a:p>
        </p:txBody>
      </p:sp>
      <p:graphicFrame>
        <p:nvGraphicFramePr>
          <p:cNvPr id="11" name="TextBox 8">
            <a:extLst>
              <a:ext uri="{FF2B5EF4-FFF2-40B4-BE49-F238E27FC236}">
                <a16:creationId xmlns:a16="http://schemas.microsoft.com/office/drawing/2014/main" id="{4024B214-48A0-E407-3B60-B5965E0E7E49}"/>
              </a:ext>
            </a:extLst>
          </p:cNvPr>
          <p:cNvGraphicFramePr/>
          <p:nvPr/>
        </p:nvGraphicFramePr>
        <p:xfrm>
          <a:off x="1893626" y="1814015"/>
          <a:ext cx="7528019" cy="3139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0173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p:txBody>
          <a:bodyPr/>
          <a:lstStyle/>
          <a:p>
            <a:r>
              <a:rPr lang="en-US"/>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p:txBody>
          <a:bodyPr>
            <a:normAutofit/>
          </a:bodyPr>
          <a:lstStyle/>
          <a:p>
            <a:endParaRPr lang="en-US"/>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p:txBody>
          <a:bodyPr/>
          <a:lstStyle/>
          <a:p>
            <a:r>
              <a:rPr lang="en-US"/>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p:txBody>
          <a:bodyPr/>
          <a:lstStyle/>
          <a:p>
            <a:fld id="{B5CEABB6-07DC-46E8-9B57-56EC44A396E5}" type="slidenum">
              <a:rPr lang="en-US" smtClean="0"/>
              <a:pPr/>
              <a:t>8</a:t>
            </a:fld>
            <a:endParaRPr lang="en-US"/>
          </a:p>
        </p:txBody>
      </p:sp>
    </p:spTree>
    <p:extLst>
      <p:ext uri="{BB962C8B-B14F-4D97-AF65-F5344CB8AC3E}">
        <p14:creationId xmlns:p14="http://schemas.microsoft.com/office/powerpoint/2010/main" val="24364939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75DC67E-4FAC-4989-A1C6-9CCFAE7240BA}">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C4BA2C8-4C3C-4809-AD4F-FED9B4D74B8F}">
  <ds:schemaRefs>
    <ds:schemaRef ds:uri="http://schemas.microsoft.com/sharepoint/v3/contenttype/forms"/>
  </ds:schemaRefs>
</ds:datastoreItem>
</file>

<file path=customXml/itemProps3.xml><?xml version="1.0" encoding="utf-8"?>
<ds:datastoreItem xmlns:ds="http://schemas.openxmlformats.org/officeDocument/2006/customXml" ds:itemID="{0C14FED0-9A95-4A83-8CAA-A3BB5938F805}">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Colorful Certificate</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Madison</vt:lpstr>
      <vt:lpstr>PowerPoint Presentation</vt:lpstr>
      <vt:lpstr>CONTENT</vt:lpstr>
      <vt:lpstr>SCOPE</vt:lpstr>
      <vt:lpstr> introduction</vt:lpstr>
      <vt:lpstr>NEED OF PMS</vt:lpstr>
      <vt:lpstr>workflow</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revision>4</cp:revision>
  <dcterms:created xsi:type="dcterms:W3CDTF">2022-11-01T04:39:00Z</dcterms:created>
  <dcterms:modified xsi:type="dcterms:W3CDTF">2022-11-01T09:02:20Z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