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837D-539C-5620-9C3B-EE62E6731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0B4F0-E86A-1D12-5504-FC0C9C4EC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DC98B-ED3E-CDB5-35B7-1BDA237F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A3B-4FC2-401F-95E3-313B1D35B53C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335DC-8F3A-5244-DEEA-0D84ED01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07DD-E297-FAC7-49E3-10ED119E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4FDF-23C6-4D96-A7AE-FA8FFA39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14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1350-A1C5-73CF-6BC1-9B5E111A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377E7-BEEF-E0AA-2369-8EA490975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63197-F5D7-4802-2020-549362F6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A3B-4FC2-401F-95E3-313B1D35B53C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8224-AFDF-B6D2-66AB-C2BBAAD1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44021-8B9A-D525-DF3E-C74F2D4C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4FDF-23C6-4D96-A7AE-FA8FFA39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21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7CD0E-0B09-921E-3E7C-75573B49E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33922-67AA-8065-6D00-3D7E5E3C0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3F003-5FF9-B08C-45F6-5DACB48D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A3B-4FC2-401F-95E3-313B1D35B53C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98295-05D3-A5D4-F80F-63C4E1E8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6D805-2229-843D-1C61-7CA79D96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4FDF-23C6-4D96-A7AE-FA8FFA39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67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2B69-B3BB-9F62-486B-56FC9363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97F6-C857-F4DF-874E-780C81541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70B69-64C6-B8E8-900E-F68ADD45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A3B-4FC2-401F-95E3-313B1D35B53C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D19B6-E6FE-F274-504C-B4357EC3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DB9C0-DA20-8D2A-D6A6-DE7AFA88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4FDF-23C6-4D96-A7AE-FA8FFA39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2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F052-6AC4-42C4-7C9E-BD29C021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8E21-268C-6138-5764-DDFA2E462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3827-2CB4-A5A6-2772-6AE3CB38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A3B-4FC2-401F-95E3-313B1D35B53C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19FA5-541F-0268-4C71-A4D6AA43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15AC-6D9A-41E3-AD77-BED72382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4FDF-23C6-4D96-A7AE-FA8FFA39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38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DAF0-E213-2B65-374C-096A5B17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8C67-CA35-A12F-E610-AFAEBD762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89F3F-5F68-AD2E-D30E-F9CD58A4E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F1C73-4D47-E351-5957-1284B6E1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A3B-4FC2-401F-95E3-313B1D35B53C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8CC0F-5132-AAFC-3C52-4C66DAC4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AC4E9-EFB5-1A4D-DB2C-D253D6EA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4FDF-23C6-4D96-A7AE-FA8FFA39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08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2501-91E3-1EBF-1043-A9E310BC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03EE9-0BE8-1E67-F34F-7FD6D47C3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EA1E2-3E10-BC0E-2123-67576EDF2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19A82-758A-CEFC-E522-25C733D5D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81DC9-F5B1-5F23-6DDB-B7D491378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E6EA3-D65B-679B-40FF-BEB2D515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A3B-4FC2-401F-95E3-313B1D35B53C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165F7-8227-334A-BBE0-AC31611B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2EB83-8BBF-70FB-B7B5-315DB963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4FDF-23C6-4D96-A7AE-FA8FFA39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96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723A-2984-0F2B-2576-F8C3796C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169E6-FD69-7C15-0E82-65AD2475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A3B-4FC2-401F-95E3-313B1D35B53C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618A9-B067-CCB7-1050-46F03403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9C49A-F143-C598-8B0B-AC6EF9F5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4FDF-23C6-4D96-A7AE-FA8FFA39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8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CFA6F-109D-934A-3F25-B1A5D665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A3B-4FC2-401F-95E3-313B1D35B53C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3F762-FC50-4B02-E9B9-7463FDBE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2FCAF-AA31-75B3-082D-2E70D430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4FDF-23C6-4D96-A7AE-FA8FFA39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30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0198-6B5B-3043-A6FF-27A7454C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C94F-E4BC-F58F-C490-ADE1A0DE6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EBA45-298E-54E8-7CBA-733E19578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384CF-2478-24DB-E950-87DE8246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A3B-4FC2-401F-95E3-313B1D35B53C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3F366-5E31-1C35-FF61-FD5E5ACF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622EC-4A9D-C1A0-EB99-7041079D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4FDF-23C6-4D96-A7AE-FA8FFA39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54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35B0-3568-41AD-AC5B-4E91ACA9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1AA3B-C220-F4E1-2346-820016E1D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00DB8-8F19-342D-6283-D7EF33D9C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034D3-28BC-940F-D555-E040EC2B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A3B-4FC2-401F-95E3-313B1D35B53C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A2F67-24FD-C385-83EB-D461A9C2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9111F-8693-731E-3167-6DBFBE5F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4FDF-23C6-4D96-A7AE-FA8FFA39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AA847-D3B2-5E56-B175-4DD2F166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CA3AA-CA15-9409-6A42-03A469C14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A6A36-1AFB-65A6-C875-3E1EDCA67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93A3B-4FC2-401F-95E3-313B1D35B53C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8794B-0152-F69C-F46E-571CB8D6B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EAE5D-A024-71B0-593A-54B7F7D7F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4FDF-23C6-4D96-A7AE-FA8FFA39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54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0AFE8-F949-67DE-F3E6-B7ACC9F7D4E6}"/>
              </a:ext>
            </a:extLst>
          </p:cNvPr>
          <p:cNvSpPr txBox="1"/>
          <p:nvPr/>
        </p:nvSpPr>
        <p:spPr>
          <a:xfrm>
            <a:off x="1656522" y="3442255"/>
            <a:ext cx="12987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Find nearest robot for each robot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4CFC5-DF96-BD22-2B80-269D2CBCC81D}"/>
              </a:ext>
            </a:extLst>
          </p:cNvPr>
          <p:cNvSpPr txBox="1"/>
          <p:nvPr/>
        </p:nvSpPr>
        <p:spPr>
          <a:xfrm>
            <a:off x="4810536" y="3447370"/>
            <a:ext cx="12987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Robots collect the assigned parcel</a:t>
            </a:r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ACC9E-1560-8116-82BD-A6DC0816FA4C}"/>
              </a:ext>
            </a:extLst>
          </p:cNvPr>
          <p:cNvSpPr txBox="1"/>
          <p:nvPr/>
        </p:nvSpPr>
        <p:spPr>
          <a:xfrm>
            <a:off x="3233529" y="3442255"/>
            <a:ext cx="12987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Dijkstra's Algorithm generates a path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C3410-AA43-E3BD-E82D-6F761A207D7A}"/>
              </a:ext>
            </a:extLst>
          </p:cNvPr>
          <p:cNvSpPr txBox="1"/>
          <p:nvPr/>
        </p:nvSpPr>
        <p:spPr>
          <a:xfrm>
            <a:off x="6387543" y="3442255"/>
            <a:ext cx="12987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Are there </a:t>
            </a:r>
          </a:p>
          <a:p>
            <a:pPr algn="ctr"/>
            <a:r>
              <a:rPr lang="en-US" sz="1200" dirty="0"/>
              <a:t>parcels remaining?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25774-960F-2B62-D716-A23CE42068B2}"/>
              </a:ext>
            </a:extLst>
          </p:cNvPr>
          <p:cNvSpPr txBox="1"/>
          <p:nvPr/>
        </p:nvSpPr>
        <p:spPr>
          <a:xfrm>
            <a:off x="7964550" y="3442255"/>
            <a:ext cx="12987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Are there </a:t>
            </a:r>
          </a:p>
          <a:p>
            <a:pPr algn="ctr"/>
            <a:r>
              <a:rPr lang="en-US" sz="1200" dirty="0"/>
              <a:t>parcels remaining?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3DEE-3C08-906A-00EA-480C5FF11AB9}"/>
              </a:ext>
            </a:extLst>
          </p:cNvPr>
          <p:cNvSpPr txBox="1"/>
          <p:nvPr/>
        </p:nvSpPr>
        <p:spPr>
          <a:xfrm>
            <a:off x="7964549" y="2191288"/>
            <a:ext cx="12987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Return to Depot</a:t>
            </a:r>
          </a:p>
          <a:p>
            <a:pPr algn="ctr"/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4E5AF-A449-7BCB-1A2E-602A7AD6F587}"/>
              </a:ext>
            </a:extLst>
          </p:cNvPr>
          <p:cNvSpPr txBox="1"/>
          <p:nvPr/>
        </p:nvSpPr>
        <p:spPr>
          <a:xfrm>
            <a:off x="6387543" y="2191287"/>
            <a:ext cx="12987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End</a:t>
            </a:r>
          </a:p>
          <a:p>
            <a:pPr algn="ctr"/>
            <a:endParaRPr lang="en-IN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17E835-A8D8-7A7A-09D1-63F8B1B8B6FA}"/>
              </a:ext>
            </a:extLst>
          </p:cNvPr>
          <p:cNvCxnSpPr>
            <a:cxnSpLocks/>
          </p:cNvCxnSpPr>
          <p:nvPr/>
        </p:nvCxnSpPr>
        <p:spPr>
          <a:xfrm>
            <a:off x="2955235" y="3765418"/>
            <a:ext cx="2782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4471E4-1AF1-A98A-AA97-1ED8780BEDC6}"/>
              </a:ext>
            </a:extLst>
          </p:cNvPr>
          <p:cNvCxnSpPr>
            <a:cxnSpLocks/>
          </p:cNvCxnSpPr>
          <p:nvPr/>
        </p:nvCxnSpPr>
        <p:spPr>
          <a:xfrm>
            <a:off x="4532242" y="3765418"/>
            <a:ext cx="2782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FBBF4A-CBC9-8E67-D883-8829F58102C4}"/>
              </a:ext>
            </a:extLst>
          </p:cNvPr>
          <p:cNvCxnSpPr>
            <a:cxnSpLocks/>
          </p:cNvCxnSpPr>
          <p:nvPr/>
        </p:nvCxnSpPr>
        <p:spPr>
          <a:xfrm>
            <a:off x="6109249" y="3765418"/>
            <a:ext cx="2782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5AE144-F259-29B6-6BD8-F87CD2A0B06E}"/>
              </a:ext>
            </a:extLst>
          </p:cNvPr>
          <p:cNvCxnSpPr>
            <a:cxnSpLocks/>
          </p:cNvCxnSpPr>
          <p:nvPr/>
        </p:nvCxnSpPr>
        <p:spPr>
          <a:xfrm>
            <a:off x="7686256" y="3765418"/>
            <a:ext cx="2782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80F5CD-14B8-5A0C-C25F-89E03A84A5DE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8613906" y="2837619"/>
            <a:ext cx="1" cy="604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F352FA-43E1-34A7-3560-3528B77EA9E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686256" y="2514454"/>
            <a:ext cx="278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562CA4-CDAC-9DB5-E9CA-84C4F54AFE5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613907" y="4088586"/>
            <a:ext cx="0" cy="735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881893-6F41-D607-539D-97602D02760C}"/>
              </a:ext>
            </a:extLst>
          </p:cNvPr>
          <p:cNvCxnSpPr>
            <a:cxnSpLocks/>
          </p:cNvCxnSpPr>
          <p:nvPr/>
        </p:nvCxnSpPr>
        <p:spPr>
          <a:xfrm flipH="1">
            <a:off x="2305878" y="4823791"/>
            <a:ext cx="6308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CF0DA4-DB9E-0EF1-0434-B8003BB689E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305879" y="4088586"/>
            <a:ext cx="0" cy="735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7DC31CD-D829-B889-216F-312D83982DDB}"/>
              </a:ext>
            </a:extLst>
          </p:cNvPr>
          <p:cNvSpPr txBox="1"/>
          <p:nvPr/>
        </p:nvSpPr>
        <p:spPr>
          <a:xfrm>
            <a:off x="6109249" y="4562204"/>
            <a:ext cx="781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  <a:endParaRPr lang="en-IN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7EC296-AC4A-3B7A-1712-239173F05E2F}"/>
              </a:ext>
            </a:extLst>
          </p:cNvPr>
          <p:cNvSpPr txBox="1"/>
          <p:nvPr/>
        </p:nvSpPr>
        <p:spPr>
          <a:xfrm>
            <a:off x="9289771" y="3483950"/>
            <a:ext cx="775250" cy="268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79395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Rutvik Baxi</dc:creator>
  <cp:lastModifiedBy>Rutvik Baxi</cp:lastModifiedBy>
  <cp:revision>1</cp:revision>
  <dcterms:created xsi:type="dcterms:W3CDTF">2023-01-03T10:27:28Z</dcterms:created>
  <dcterms:modified xsi:type="dcterms:W3CDTF">2023-01-03T10:27:39Z</dcterms:modified>
</cp:coreProperties>
</file>