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7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4283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c23c77bc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c23c77bc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0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23c77bc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23c77bc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75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23c77bc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23c77bc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copy marride ama…………………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Okkk niche no box plot che ema pn title nathi avtaa  okk.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Lakhi nakhye evu hoi too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555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c23c77bc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c23c77bc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1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c23c77bc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c23c77bc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23c77bc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23c77bc9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4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23c77bc9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23c77bc9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78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c23c77bc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c23c77bc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5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c23c77bc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c23c77bc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42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23c77bc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23c77bc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72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62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c23c77bc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c23c77bc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18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23c77bc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23c77bc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0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78875" y="323000"/>
            <a:ext cx="7060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on Heart Stroke</a:t>
            </a:r>
            <a:endParaRPr sz="33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175" y="1092250"/>
            <a:ext cx="6525649" cy="39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2025" y="846538"/>
            <a:ext cx="4293274" cy="214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50" y="866650"/>
            <a:ext cx="41529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54950" y="218875"/>
            <a:ext cx="64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smoking or marital status have any association with stroke?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3265225"/>
            <a:ext cx="8535300" cy="11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Smoking increases the risk of experiencing a stroke compared to being a former smoker or a non-smoker.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Married individuals have a higher risk of experiencing a stroke compared to those who are not married.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130550" y="0"/>
            <a:ext cx="8730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Relationship Between Numerical and Target Variable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0400"/>
            <a:ext cx="5817846" cy="19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50" y="3138724"/>
            <a:ext cx="5556726" cy="18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236050" y="446400"/>
            <a:ext cx="69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age relate to stroke ? Are Older people more likely to have stroke?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26875" y="2649000"/>
            <a:ext cx="633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high glucose level increase the likelihood of stroke?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6011525" y="1029375"/>
            <a:ext cx="3132600" cy="167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670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experiencing a heart stroke among individuals aged between 60 and 80 years is 75%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6094650" y="3315375"/>
            <a:ext cx="3049350" cy="145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670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People with  avg_glucose_level between 100-200 they have more chance of  having heart stroke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48" y="949350"/>
            <a:ext cx="6473523" cy="2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88425" y="205500"/>
            <a:ext cx="53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higher Bmi increase the risk of stroke?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51750" y="3249375"/>
            <a:ext cx="65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chances of having heart stroke whose bmi is between 20-37.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58875" y="176850"/>
            <a:ext cx="4538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Char char="❖"/>
            </a:pPr>
            <a:r>
              <a:rPr lang="en" sz="1900" b="1" dirty="0">
                <a:latin typeface="Roboto Mono"/>
                <a:ea typeface="Roboto Mono"/>
                <a:cs typeface="Roboto Mono"/>
                <a:sym typeface="Roboto Mono"/>
              </a:rPr>
              <a:t>Conclusion</a:t>
            </a:r>
            <a:endParaRPr sz="19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58875" y="946350"/>
            <a:ext cx="79179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Based on our analysis on the heart stroke dataset, we have identified the following five factors that affect the incidence of stroke: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: The risk of experiencing a stroke increases with age.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Pre-existing conditions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: Individuals with pre-existing conditions such as hypertension and heart disease have a higher risk of experiencing a stroke.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Smoking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: Smoking increases the risk of experiencing a stroke compared to being a former smoker or a non-smoker.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Employment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: Individuals who are self-employed have a higher risk of experiencing a stroke compared to those in private or government jobs.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Marital status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: Married individuals have a higher risk of experiencing a stroke compared to those who are not married.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2202875"/>
            <a:ext cx="3886744" cy="29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0" y="363013"/>
            <a:ext cx="63436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6175" y="51100"/>
            <a:ext cx="3634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numeric variable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52325" y="1756475"/>
            <a:ext cx="3561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categorical variable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0" y="593800"/>
            <a:ext cx="8621952" cy="1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2794" y="168812"/>
            <a:ext cx="4537831" cy="45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Numerical Data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97526" y="2865917"/>
            <a:ext cx="782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score of -0.078 for Age indicates that the distribution of ages is slightly left-skewed. This means that there are slightly more people with lower ages than higher ages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2190" y="3481233"/>
            <a:ext cx="81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score of 1.5722 for average glucose level indicates that the distribution of glucose levels is slightly right-skewed. This means that there are slightly more people with higher glucose levels than lower glucose levels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97526" y="4384825"/>
            <a:ext cx="770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score of 1.076 for BMI indicates that the distribution of BMIs is slightly right-skewed. This means that there are slightly more people with higher BMIs than lower BMIs.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425" y="2133600"/>
            <a:ext cx="19907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571" y="2192500"/>
            <a:ext cx="238348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050" y="2192500"/>
            <a:ext cx="1613868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5" y="454550"/>
            <a:ext cx="8662651" cy="2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61750" y="106125"/>
            <a:ext cx="564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Univariate Analysis of Numerical Variables</a:t>
            </a:r>
            <a:endParaRPr sz="1700" b="1"/>
          </a:p>
        </p:txBody>
      </p:sp>
      <p:sp>
        <p:nvSpPr>
          <p:cNvPr id="82" name="Google Shape;82;p16"/>
          <p:cNvSpPr txBox="1"/>
          <p:nvPr/>
        </p:nvSpPr>
        <p:spPr>
          <a:xfrm>
            <a:off x="0" y="3000900"/>
            <a:ext cx="9047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Age: The mean age of individuals in the dataset is 45.68 years with a standard deviation of 20.83 years. The age range is from 5 to 82 years. The majority of the individuals (50%) are between the ages of 29 to 62 years.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Avg_glucose_level: The mean average glucose level is 106.15 mg/dL with a standard deviation of 45.28 mg/dL. The glucose levels range from 55.12 mg/dL to 271.74 mg/dL. The distribution seems to be slightly skewed to the right.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BMI: The mean BMI of individuals in the dataset is 28.89 kg/m2 with a standard deviation of 7.85 kg/m2. The BMI values range from 10.30 kg/m2 to 97.60 kg/m2. The majority of the individuals (50%) have a BMI between 23.5 to 33.1 kg/m2.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12300" y="369775"/>
            <a:ext cx="85206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665" b="1"/>
              <a:t>Analyze Relationship Between Numerical Variables</a:t>
            </a:r>
            <a:endParaRPr sz="1665" b="1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762" y="959775"/>
            <a:ext cx="9227361" cy="2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72875" y="3802625"/>
            <a:ext cx="772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between age and average glucose level (0.23) is stronger compared to age and BMI (0.21), while the correlation between BMI and average glucose level (0.17) is relatively weaker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430350" y="0"/>
            <a:ext cx="535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For Categorical Variables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51750" y="3270700"/>
            <a:ext cx="8262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2969 (59.0%) females and 2097 (41.0%) males in the dataset.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individuals (90.30%) in the dataset do not have hypertension, while 9.70% have hypertension.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majority of the individuals (94.6%) in the dataset do not have heart disease, while 5.4% have heart disease.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 individuals (65.6%) in the dataset are married, while 34.4% are not married.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9751"/>
          <a:stretch/>
        </p:blipFill>
        <p:spPr>
          <a:xfrm>
            <a:off x="1599800" y="538500"/>
            <a:ext cx="5354701" cy="269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93953" y="3175172"/>
            <a:ext cx="8584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work type is private (57.20%), followed by self-employed (24.91%), children (6.96%), government jobs (6.57%), and never worked (4.36%).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 individuals (51.4%) in the dataset reside in urban areas, while 48.6% reside in rural areas.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Non-smokers are the most common smoking status (37.0%), followed by unknown (30.2%), formerly smoked (17.3%), and smokers (15.4%).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 individuals (95.1%) in the dataset have not had a stroke, while only 4.9% have had a stroke.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t="49852"/>
          <a:stretch/>
        </p:blipFill>
        <p:spPr>
          <a:xfrm>
            <a:off x="1564570" y="429064"/>
            <a:ext cx="5265690" cy="26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75" y="1162150"/>
            <a:ext cx="4580950" cy="22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625" y="1162150"/>
            <a:ext cx="4726926" cy="23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13400" y="546550"/>
            <a:ext cx="727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type of work or residence (Urban vs Rural) have any effect on the incidence of stroke?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89025" y="3671775"/>
            <a:ext cx="8572500" cy="135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who are self-employed have a higher risk of experiencing a stroke compared to those in private or government jobs.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 difference in the incidence of stroke between individuals residing in urban or rural areas.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2050" y="6725"/>
            <a:ext cx="72735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Categorical Variables and Target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17300" y="281225"/>
            <a:ext cx="841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having hypertension or heart disease increase the likelihood of having stroke?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00" y="1149725"/>
            <a:ext cx="4799050" cy="2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9725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13400" y="3585525"/>
            <a:ext cx="8416800" cy="135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Having pre-existing conditions such as hypertension increases the risk of experiencing a stroke.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Having pre-existing conditions such as heart disease increases the risk of experiencing a stroke.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889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rutvik kapuriya</dc:creator>
  <cp:lastModifiedBy>Microsoft account</cp:lastModifiedBy>
  <cp:revision>2</cp:revision>
  <dcterms:modified xsi:type="dcterms:W3CDTF">2023-06-10T11:17:39Z</dcterms:modified>
</cp:coreProperties>
</file>