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6FB9-7E0C-353B-8F61-F369948248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9FDBDF-4C48-B77B-EABC-2D30EE46B0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19D443-8BDE-02B1-DBCE-E884EB886FDE}"/>
              </a:ext>
            </a:extLst>
          </p:cNvPr>
          <p:cNvSpPr>
            <a:spLocks noGrp="1"/>
          </p:cNvSpPr>
          <p:nvPr>
            <p:ph type="dt" sz="half" idx="10"/>
          </p:nvPr>
        </p:nvSpPr>
        <p:spPr/>
        <p:txBody>
          <a:bodyPr/>
          <a:lstStyle/>
          <a:p>
            <a:fld id="{555348D9-75DE-4319-A056-9CE0BE75A9FC}" type="datetimeFigureOut">
              <a:rPr lang="en-IN" smtClean="0"/>
              <a:t>23-04-2024</a:t>
            </a:fld>
            <a:endParaRPr lang="en-IN"/>
          </a:p>
        </p:txBody>
      </p:sp>
      <p:sp>
        <p:nvSpPr>
          <p:cNvPr id="5" name="Footer Placeholder 4">
            <a:extLst>
              <a:ext uri="{FF2B5EF4-FFF2-40B4-BE49-F238E27FC236}">
                <a16:creationId xmlns:a16="http://schemas.microsoft.com/office/drawing/2014/main" id="{1580A9AA-C54D-F895-250F-F0C99E43F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8A3BB8-AC7E-6F55-7CE2-FB6E6370BDE9}"/>
              </a:ext>
            </a:extLst>
          </p:cNvPr>
          <p:cNvSpPr>
            <a:spLocks noGrp="1"/>
          </p:cNvSpPr>
          <p:nvPr>
            <p:ph type="sldNum" sz="quarter" idx="12"/>
          </p:nvPr>
        </p:nvSpPr>
        <p:spPr/>
        <p:txBody>
          <a:bodyPr/>
          <a:lstStyle/>
          <a:p>
            <a:fld id="{27CFF1BC-AA45-4CA8-B12A-3B7BA35175E2}" type="slidenum">
              <a:rPr lang="en-IN" smtClean="0"/>
              <a:t>‹#›</a:t>
            </a:fld>
            <a:endParaRPr lang="en-IN"/>
          </a:p>
        </p:txBody>
      </p:sp>
    </p:spTree>
    <p:extLst>
      <p:ext uri="{BB962C8B-B14F-4D97-AF65-F5344CB8AC3E}">
        <p14:creationId xmlns:p14="http://schemas.microsoft.com/office/powerpoint/2010/main" val="287137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B70E-E4CF-A008-7728-0F22EF7843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EBF39-0BE7-D124-20E4-2914BD027E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81BEC-0F38-86F4-E565-34A95E47354F}"/>
              </a:ext>
            </a:extLst>
          </p:cNvPr>
          <p:cNvSpPr>
            <a:spLocks noGrp="1"/>
          </p:cNvSpPr>
          <p:nvPr>
            <p:ph type="dt" sz="half" idx="10"/>
          </p:nvPr>
        </p:nvSpPr>
        <p:spPr/>
        <p:txBody>
          <a:bodyPr/>
          <a:lstStyle/>
          <a:p>
            <a:fld id="{555348D9-75DE-4319-A056-9CE0BE75A9FC}" type="datetimeFigureOut">
              <a:rPr lang="en-IN" smtClean="0"/>
              <a:t>23-04-2024</a:t>
            </a:fld>
            <a:endParaRPr lang="en-IN"/>
          </a:p>
        </p:txBody>
      </p:sp>
      <p:sp>
        <p:nvSpPr>
          <p:cNvPr id="5" name="Footer Placeholder 4">
            <a:extLst>
              <a:ext uri="{FF2B5EF4-FFF2-40B4-BE49-F238E27FC236}">
                <a16:creationId xmlns:a16="http://schemas.microsoft.com/office/drawing/2014/main" id="{D13A19AA-2E85-FAA8-CC71-5F335648E4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3A6D57-FDEC-6543-77F8-5236D90D5409}"/>
              </a:ext>
            </a:extLst>
          </p:cNvPr>
          <p:cNvSpPr>
            <a:spLocks noGrp="1"/>
          </p:cNvSpPr>
          <p:nvPr>
            <p:ph type="sldNum" sz="quarter" idx="12"/>
          </p:nvPr>
        </p:nvSpPr>
        <p:spPr/>
        <p:txBody>
          <a:bodyPr/>
          <a:lstStyle/>
          <a:p>
            <a:fld id="{27CFF1BC-AA45-4CA8-B12A-3B7BA35175E2}" type="slidenum">
              <a:rPr lang="en-IN" smtClean="0"/>
              <a:t>‹#›</a:t>
            </a:fld>
            <a:endParaRPr lang="en-IN"/>
          </a:p>
        </p:txBody>
      </p:sp>
    </p:spTree>
    <p:extLst>
      <p:ext uri="{BB962C8B-B14F-4D97-AF65-F5344CB8AC3E}">
        <p14:creationId xmlns:p14="http://schemas.microsoft.com/office/powerpoint/2010/main" val="1203187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21DBEA-4B43-9C02-B5A2-F01D8EE684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9578E0-1A51-4075-5E3E-58A5A02CF4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C5478A-A8ED-ADE6-B7D4-307594358A9B}"/>
              </a:ext>
            </a:extLst>
          </p:cNvPr>
          <p:cNvSpPr>
            <a:spLocks noGrp="1"/>
          </p:cNvSpPr>
          <p:nvPr>
            <p:ph type="dt" sz="half" idx="10"/>
          </p:nvPr>
        </p:nvSpPr>
        <p:spPr/>
        <p:txBody>
          <a:bodyPr/>
          <a:lstStyle/>
          <a:p>
            <a:fld id="{555348D9-75DE-4319-A056-9CE0BE75A9FC}" type="datetimeFigureOut">
              <a:rPr lang="en-IN" smtClean="0"/>
              <a:t>23-04-2024</a:t>
            </a:fld>
            <a:endParaRPr lang="en-IN"/>
          </a:p>
        </p:txBody>
      </p:sp>
      <p:sp>
        <p:nvSpPr>
          <p:cNvPr id="5" name="Footer Placeholder 4">
            <a:extLst>
              <a:ext uri="{FF2B5EF4-FFF2-40B4-BE49-F238E27FC236}">
                <a16:creationId xmlns:a16="http://schemas.microsoft.com/office/drawing/2014/main" id="{B52C1982-016E-84E6-5423-0879F9B89C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5C8479-CC6A-955A-9889-68BC408484A1}"/>
              </a:ext>
            </a:extLst>
          </p:cNvPr>
          <p:cNvSpPr>
            <a:spLocks noGrp="1"/>
          </p:cNvSpPr>
          <p:nvPr>
            <p:ph type="sldNum" sz="quarter" idx="12"/>
          </p:nvPr>
        </p:nvSpPr>
        <p:spPr/>
        <p:txBody>
          <a:bodyPr/>
          <a:lstStyle/>
          <a:p>
            <a:fld id="{27CFF1BC-AA45-4CA8-B12A-3B7BA35175E2}" type="slidenum">
              <a:rPr lang="en-IN" smtClean="0"/>
              <a:t>‹#›</a:t>
            </a:fld>
            <a:endParaRPr lang="en-IN"/>
          </a:p>
        </p:txBody>
      </p:sp>
    </p:spTree>
    <p:extLst>
      <p:ext uri="{BB962C8B-B14F-4D97-AF65-F5344CB8AC3E}">
        <p14:creationId xmlns:p14="http://schemas.microsoft.com/office/powerpoint/2010/main" val="139710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14DC-FB25-298C-5F7C-A282FDA5D8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449DAE-00CC-1421-B9E9-E138C7B9EB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0B5964-3CE5-B3B9-FBA2-48D0FA075FCC}"/>
              </a:ext>
            </a:extLst>
          </p:cNvPr>
          <p:cNvSpPr>
            <a:spLocks noGrp="1"/>
          </p:cNvSpPr>
          <p:nvPr>
            <p:ph type="dt" sz="half" idx="10"/>
          </p:nvPr>
        </p:nvSpPr>
        <p:spPr/>
        <p:txBody>
          <a:bodyPr/>
          <a:lstStyle/>
          <a:p>
            <a:fld id="{555348D9-75DE-4319-A056-9CE0BE75A9FC}" type="datetimeFigureOut">
              <a:rPr lang="en-IN" smtClean="0"/>
              <a:t>23-04-2024</a:t>
            </a:fld>
            <a:endParaRPr lang="en-IN"/>
          </a:p>
        </p:txBody>
      </p:sp>
      <p:sp>
        <p:nvSpPr>
          <p:cNvPr id="5" name="Footer Placeholder 4">
            <a:extLst>
              <a:ext uri="{FF2B5EF4-FFF2-40B4-BE49-F238E27FC236}">
                <a16:creationId xmlns:a16="http://schemas.microsoft.com/office/drawing/2014/main" id="{D4E299C5-CC91-67BC-2ADB-2DB696F7D4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3D1460-4B8C-05B3-7EC7-832FC858ABC7}"/>
              </a:ext>
            </a:extLst>
          </p:cNvPr>
          <p:cNvSpPr>
            <a:spLocks noGrp="1"/>
          </p:cNvSpPr>
          <p:nvPr>
            <p:ph type="sldNum" sz="quarter" idx="12"/>
          </p:nvPr>
        </p:nvSpPr>
        <p:spPr/>
        <p:txBody>
          <a:bodyPr/>
          <a:lstStyle/>
          <a:p>
            <a:fld id="{27CFF1BC-AA45-4CA8-B12A-3B7BA35175E2}" type="slidenum">
              <a:rPr lang="en-IN" smtClean="0"/>
              <a:t>‹#›</a:t>
            </a:fld>
            <a:endParaRPr lang="en-IN"/>
          </a:p>
        </p:txBody>
      </p:sp>
    </p:spTree>
    <p:extLst>
      <p:ext uri="{BB962C8B-B14F-4D97-AF65-F5344CB8AC3E}">
        <p14:creationId xmlns:p14="http://schemas.microsoft.com/office/powerpoint/2010/main" val="2756984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18D7D-7913-3A00-6066-A18D056BDE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035C6B-B906-7F00-DD11-C7D4FCEEA7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59E2ED-A133-3DC3-8A4F-5AA390164B1C}"/>
              </a:ext>
            </a:extLst>
          </p:cNvPr>
          <p:cNvSpPr>
            <a:spLocks noGrp="1"/>
          </p:cNvSpPr>
          <p:nvPr>
            <p:ph type="dt" sz="half" idx="10"/>
          </p:nvPr>
        </p:nvSpPr>
        <p:spPr/>
        <p:txBody>
          <a:bodyPr/>
          <a:lstStyle/>
          <a:p>
            <a:fld id="{555348D9-75DE-4319-A056-9CE0BE75A9FC}" type="datetimeFigureOut">
              <a:rPr lang="en-IN" smtClean="0"/>
              <a:t>23-04-2024</a:t>
            </a:fld>
            <a:endParaRPr lang="en-IN"/>
          </a:p>
        </p:txBody>
      </p:sp>
      <p:sp>
        <p:nvSpPr>
          <p:cNvPr id="5" name="Footer Placeholder 4">
            <a:extLst>
              <a:ext uri="{FF2B5EF4-FFF2-40B4-BE49-F238E27FC236}">
                <a16:creationId xmlns:a16="http://schemas.microsoft.com/office/drawing/2014/main" id="{38381A12-9E93-4814-EF28-2B7533F398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12799E-75BF-904D-A7F0-7612A930C4BE}"/>
              </a:ext>
            </a:extLst>
          </p:cNvPr>
          <p:cNvSpPr>
            <a:spLocks noGrp="1"/>
          </p:cNvSpPr>
          <p:nvPr>
            <p:ph type="sldNum" sz="quarter" idx="12"/>
          </p:nvPr>
        </p:nvSpPr>
        <p:spPr/>
        <p:txBody>
          <a:bodyPr/>
          <a:lstStyle/>
          <a:p>
            <a:fld id="{27CFF1BC-AA45-4CA8-B12A-3B7BA35175E2}" type="slidenum">
              <a:rPr lang="en-IN" smtClean="0"/>
              <a:t>‹#›</a:t>
            </a:fld>
            <a:endParaRPr lang="en-IN"/>
          </a:p>
        </p:txBody>
      </p:sp>
    </p:spTree>
    <p:extLst>
      <p:ext uri="{BB962C8B-B14F-4D97-AF65-F5344CB8AC3E}">
        <p14:creationId xmlns:p14="http://schemas.microsoft.com/office/powerpoint/2010/main" val="155162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D680-6710-D988-12D7-F9BA9DBDE7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89262F-7333-D1D6-10F9-C395D03D37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0F55F5-10E8-F9F6-8AD5-BF59840A80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8E4BBD-F2EA-42EE-C0F5-B787840624F7}"/>
              </a:ext>
            </a:extLst>
          </p:cNvPr>
          <p:cNvSpPr>
            <a:spLocks noGrp="1"/>
          </p:cNvSpPr>
          <p:nvPr>
            <p:ph type="dt" sz="half" idx="10"/>
          </p:nvPr>
        </p:nvSpPr>
        <p:spPr/>
        <p:txBody>
          <a:bodyPr/>
          <a:lstStyle/>
          <a:p>
            <a:fld id="{555348D9-75DE-4319-A056-9CE0BE75A9FC}" type="datetimeFigureOut">
              <a:rPr lang="en-IN" smtClean="0"/>
              <a:t>23-04-2024</a:t>
            </a:fld>
            <a:endParaRPr lang="en-IN"/>
          </a:p>
        </p:txBody>
      </p:sp>
      <p:sp>
        <p:nvSpPr>
          <p:cNvPr id="6" name="Footer Placeholder 5">
            <a:extLst>
              <a:ext uri="{FF2B5EF4-FFF2-40B4-BE49-F238E27FC236}">
                <a16:creationId xmlns:a16="http://schemas.microsoft.com/office/drawing/2014/main" id="{349C6350-F04A-C165-C277-FACA34C8C4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131C03-27B5-B36A-E500-CAE4CB25F6FD}"/>
              </a:ext>
            </a:extLst>
          </p:cNvPr>
          <p:cNvSpPr>
            <a:spLocks noGrp="1"/>
          </p:cNvSpPr>
          <p:nvPr>
            <p:ph type="sldNum" sz="quarter" idx="12"/>
          </p:nvPr>
        </p:nvSpPr>
        <p:spPr/>
        <p:txBody>
          <a:bodyPr/>
          <a:lstStyle/>
          <a:p>
            <a:fld id="{27CFF1BC-AA45-4CA8-B12A-3B7BA35175E2}" type="slidenum">
              <a:rPr lang="en-IN" smtClean="0"/>
              <a:t>‹#›</a:t>
            </a:fld>
            <a:endParaRPr lang="en-IN"/>
          </a:p>
        </p:txBody>
      </p:sp>
    </p:spTree>
    <p:extLst>
      <p:ext uri="{BB962C8B-B14F-4D97-AF65-F5344CB8AC3E}">
        <p14:creationId xmlns:p14="http://schemas.microsoft.com/office/powerpoint/2010/main" val="376922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C427B-84D0-A3FC-8131-7465CC5FD6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FA7828-1581-0800-8613-A9CC563AD0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5938E8-5C90-0785-F7FD-AEF961BF7A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87C9DA-BB2C-F36A-A0A7-64D69BD2A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9D47F-2F4C-0C58-1949-097D0AD58E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0C7CAB-CDEC-D45F-3A95-745CC39DFA26}"/>
              </a:ext>
            </a:extLst>
          </p:cNvPr>
          <p:cNvSpPr>
            <a:spLocks noGrp="1"/>
          </p:cNvSpPr>
          <p:nvPr>
            <p:ph type="dt" sz="half" idx="10"/>
          </p:nvPr>
        </p:nvSpPr>
        <p:spPr/>
        <p:txBody>
          <a:bodyPr/>
          <a:lstStyle/>
          <a:p>
            <a:fld id="{555348D9-75DE-4319-A056-9CE0BE75A9FC}" type="datetimeFigureOut">
              <a:rPr lang="en-IN" smtClean="0"/>
              <a:t>23-04-2024</a:t>
            </a:fld>
            <a:endParaRPr lang="en-IN"/>
          </a:p>
        </p:txBody>
      </p:sp>
      <p:sp>
        <p:nvSpPr>
          <p:cNvPr id="8" name="Footer Placeholder 7">
            <a:extLst>
              <a:ext uri="{FF2B5EF4-FFF2-40B4-BE49-F238E27FC236}">
                <a16:creationId xmlns:a16="http://schemas.microsoft.com/office/drawing/2014/main" id="{ECEA8933-A7A8-4F97-78F5-47E7B9FB40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7F0FA3-EF32-B352-3AA4-3B644F700D17}"/>
              </a:ext>
            </a:extLst>
          </p:cNvPr>
          <p:cNvSpPr>
            <a:spLocks noGrp="1"/>
          </p:cNvSpPr>
          <p:nvPr>
            <p:ph type="sldNum" sz="quarter" idx="12"/>
          </p:nvPr>
        </p:nvSpPr>
        <p:spPr/>
        <p:txBody>
          <a:bodyPr/>
          <a:lstStyle/>
          <a:p>
            <a:fld id="{27CFF1BC-AA45-4CA8-B12A-3B7BA35175E2}" type="slidenum">
              <a:rPr lang="en-IN" smtClean="0"/>
              <a:t>‹#›</a:t>
            </a:fld>
            <a:endParaRPr lang="en-IN"/>
          </a:p>
        </p:txBody>
      </p:sp>
    </p:spTree>
    <p:extLst>
      <p:ext uri="{BB962C8B-B14F-4D97-AF65-F5344CB8AC3E}">
        <p14:creationId xmlns:p14="http://schemas.microsoft.com/office/powerpoint/2010/main" val="2582686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F42B0-B938-3E18-8B51-3114C65F13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766DCF-1EFE-B5D8-9C8C-DE6150841819}"/>
              </a:ext>
            </a:extLst>
          </p:cNvPr>
          <p:cNvSpPr>
            <a:spLocks noGrp="1"/>
          </p:cNvSpPr>
          <p:nvPr>
            <p:ph type="dt" sz="half" idx="10"/>
          </p:nvPr>
        </p:nvSpPr>
        <p:spPr/>
        <p:txBody>
          <a:bodyPr/>
          <a:lstStyle/>
          <a:p>
            <a:fld id="{555348D9-75DE-4319-A056-9CE0BE75A9FC}" type="datetimeFigureOut">
              <a:rPr lang="en-IN" smtClean="0"/>
              <a:t>23-04-2024</a:t>
            </a:fld>
            <a:endParaRPr lang="en-IN"/>
          </a:p>
        </p:txBody>
      </p:sp>
      <p:sp>
        <p:nvSpPr>
          <p:cNvPr id="4" name="Footer Placeholder 3">
            <a:extLst>
              <a:ext uri="{FF2B5EF4-FFF2-40B4-BE49-F238E27FC236}">
                <a16:creationId xmlns:a16="http://schemas.microsoft.com/office/drawing/2014/main" id="{7B7F126F-204E-C8A5-E5D9-A2F707C015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F62B1F-A060-376A-E5C4-B69669684F6A}"/>
              </a:ext>
            </a:extLst>
          </p:cNvPr>
          <p:cNvSpPr>
            <a:spLocks noGrp="1"/>
          </p:cNvSpPr>
          <p:nvPr>
            <p:ph type="sldNum" sz="quarter" idx="12"/>
          </p:nvPr>
        </p:nvSpPr>
        <p:spPr/>
        <p:txBody>
          <a:bodyPr/>
          <a:lstStyle/>
          <a:p>
            <a:fld id="{27CFF1BC-AA45-4CA8-B12A-3B7BA35175E2}" type="slidenum">
              <a:rPr lang="en-IN" smtClean="0"/>
              <a:t>‹#›</a:t>
            </a:fld>
            <a:endParaRPr lang="en-IN"/>
          </a:p>
        </p:txBody>
      </p:sp>
    </p:spTree>
    <p:extLst>
      <p:ext uri="{BB962C8B-B14F-4D97-AF65-F5344CB8AC3E}">
        <p14:creationId xmlns:p14="http://schemas.microsoft.com/office/powerpoint/2010/main" val="32683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0837C-136A-7964-EB3A-BB72486ED484}"/>
              </a:ext>
            </a:extLst>
          </p:cNvPr>
          <p:cNvSpPr>
            <a:spLocks noGrp="1"/>
          </p:cNvSpPr>
          <p:nvPr>
            <p:ph type="dt" sz="half" idx="10"/>
          </p:nvPr>
        </p:nvSpPr>
        <p:spPr/>
        <p:txBody>
          <a:bodyPr/>
          <a:lstStyle/>
          <a:p>
            <a:fld id="{555348D9-75DE-4319-A056-9CE0BE75A9FC}" type="datetimeFigureOut">
              <a:rPr lang="en-IN" smtClean="0"/>
              <a:t>23-04-2024</a:t>
            </a:fld>
            <a:endParaRPr lang="en-IN"/>
          </a:p>
        </p:txBody>
      </p:sp>
      <p:sp>
        <p:nvSpPr>
          <p:cNvPr id="3" name="Footer Placeholder 2">
            <a:extLst>
              <a:ext uri="{FF2B5EF4-FFF2-40B4-BE49-F238E27FC236}">
                <a16:creationId xmlns:a16="http://schemas.microsoft.com/office/drawing/2014/main" id="{EDD09C84-1D65-FD1B-9F07-120C31651D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EDA694-B533-4FD4-9698-D36C941D45B0}"/>
              </a:ext>
            </a:extLst>
          </p:cNvPr>
          <p:cNvSpPr>
            <a:spLocks noGrp="1"/>
          </p:cNvSpPr>
          <p:nvPr>
            <p:ph type="sldNum" sz="quarter" idx="12"/>
          </p:nvPr>
        </p:nvSpPr>
        <p:spPr/>
        <p:txBody>
          <a:bodyPr/>
          <a:lstStyle/>
          <a:p>
            <a:fld id="{27CFF1BC-AA45-4CA8-B12A-3B7BA35175E2}" type="slidenum">
              <a:rPr lang="en-IN" smtClean="0"/>
              <a:t>‹#›</a:t>
            </a:fld>
            <a:endParaRPr lang="en-IN"/>
          </a:p>
        </p:txBody>
      </p:sp>
    </p:spTree>
    <p:extLst>
      <p:ext uri="{BB962C8B-B14F-4D97-AF65-F5344CB8AC3E}">
        <p14:creationId xmlns:p14="http://schemas.microsoft.com/office/powerpoint/2010/main" val="165170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410C-32D3-3EA9-E689-1E5D887DC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480C5B-1177-F28F-017C-CBA41DD4B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74E4DF-93F6-8637-7C1E-B604A5F58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C95022-29B6-7F57-5B49-768250151F72}"/>
              </a:ext>
            </a:extLst>
          </p:cNvPr>
          <p:cNvSpPr>
            <a:spLocks noGrp="1"/>
          </p:cNvSpPr>
          <p:nvPr>
            <p:ph type="dt" sz="half" idx="10"/>
          </p:nvPr>
        </p:nvSpPr>
        <p:spPr/>
        <p:txBody>
          <a:bodyPr/>
          <a:lstStyle/>
          <a:p>
            <a:fld id="{555348D9-75DE-4319-A056-9CE0BE75A9FC}" type="datetimeFigureOut">
              <a:rPr lang="en-IN" smtClean="0"/>
              <a:t>23-04-2024</a:t>
            </a:fld>
            <a:endParaRPr lang="en-IN"/>
          </a:p>
        </p:txBody>
      </p:sp>
      <p:sp>
        <p:nvSpPr>
          <p:cNvPr id="6" name="Footer Placeholder 5">
            <a:extLst>
              <a:ext uri="{FF2B5EF4-FFF2-40B4-BE49-F238E27FC236}">
                <a16:creationId xmlns:a16="http://schemas.microsoft.com/office/drawing/2014/main" id="{CA2C0CFD-FA07-7F35-ABD9-63AD7F1F50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D114E3-EDE9-AA63-2B3D-4FB317689E44}"/>
              </a:ext>
            </a:extLst>
          </p:cNvPr>
          <p:cNvSpPr>
            <a:spLocks noGrp="1"/>
          </p:cNvSpPr>
          <p:nvPr>
            <p:ph type="sldNum" sz="quarter" idx="12"/>
          </p:nvPr>
        </p:nvSpPr>
        <p:spPr/>
        <p:txBody>
          <a:bodyPr/>
          <a:lstStyle/>
          <a:p>
            <a:fld id="{27CFF1BC-AA45-4CA8-B12A-3B7BA35175E2}" type="slidenum">
              <a:rPr lang="en-IN" smtClean="0"/>
              <a:t>‹#›</a:t>
            </a:fld>
            <a:endParaRPr lang="en-IN"/>
          </a:p>
        </p:txBody>
      </p:sp>
    </p:spTree>
    <p:extLst>
      <p:ext uri="{BB962C8B-B14F-4D97-AF65-F5344CB8AC3E}">
        <p14:creationId xmlns:p14="http://schemas.microsoft.com/office/powerpoint/2010/main" val="354817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2C6F-0526-AF9C-AEBB-A2FB18A7E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8A79F0-DE59-1904-C0BF-13545C627D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E9A44-339C-7A33-B811-19943805F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C89C7-9139-E89A-5AF0-FDEED6F02082}"/>
              </a:ext>
            </a:extLst>
          </p:cNvPr>
          <p:cNvSpPr>
            <a:spLocks noGrp="1"/>
          </p:cNvSpPr>
          <p:nvPr>
            <p:ph type="dt" sz="half" idx="10"/>
          </p:nvPr>
        </p:nvSpPr>
        <p:spPr/>
        <p:txBody>
          <a:bodyPr/>
          <a:lstStyle/>
          <a:p>
            <a:fld id="{555348D9-75DE-4319-A056-9CE0BE75A9FC}" type="datetimeFigureOut">
              <a:rPr lang="en-IN" smtClean="0"/>
              <a:t>23-04-2024</a:t>
            </a:fld>
            <a:endParaRPr lang="en-IN"/>
          </a:p>
        </p:txBody>
      </p:sp>
      <p:sp>
        <p:nvSpPr>
          <p:cNvPr id="6" name="Footer Placeholder 5">
            <a:extLst>
              <a:ext uri="{FF2B5EF4-FFF2-40B4-BE49-F238E27FC236}">
                <a16:creationId xmlns:a16="http://schemas.microsoft.com/office/drawing/2014/main" id="{CD093BDD-5115-FF07-56CD-BD0EBAACEE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A8EDEB-46FF-45FB-8702-71535219F6A7}"/>
              </a:ext>
            </a:extLst>
          </p:cNvPr>
          <p:cNvSpPr>
            <a:spLocks noGrp="1"/>
          </p:cNvSpPr>
          <p:nvPr>
            <p:ph type="sldNum" sz="quarter" idx="12"/>
          </p:nvPr>
        </p:nvSpPr>
        <p:spPr/>
        <p:txBody>
          <a:bodyPr/>
          <a:lstStyle/>
          <a:p>
            <a:fld id="{27CFF1BC-AA45-4CA8-B12A-3B7BA35175E2}" type="slidenum">
              <a:rPr lang="en-IN" smtClean="0"/>
              <a:t>‹#›</a:t>
            </a:fld>
            <a:endParaRPr lang="en-IN"/>
          </a:p>
        </p:txBody>
      </p:sp>
    </p:spTree>
    <p:extLst>
      <p:ext uri="{BB962C8B-B14F-4D97-AF65-F5344CB8AC3E}">
        <p14:creationId xmlns:p14="http://schemas.microsoft.com/office/powerpoint/2010/main" val="2067413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7BF6BB-8EBC-51F3-8DAC-746CC1A37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F901E9-B908-A697-7602-31F6C5B8B4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18EEA-1A52-7BE0-3754-E1994C97B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348D9-75DE-4319-A056-9CE0BE75A9FC}" type="datetimeFigureOut">
              <a:rPr lang="en-IN" smtClean="0"/>
              <a:t>23-04-2024</a:t>
            </a:fld>
            <a:endParaRPr lang="en-IN"/>
          </a:p>
        </p:txBody>
      </p:sp>
      <p:sp>
        <p:nvSpPr>
          <p:cNvPr id="5" name="Footer Placeholder 4">
            <a:extLst>
              <a:ext uri="{FF2B5EF4-FFF2-40B4-BE49-F238E27FC236}">
                <a16:creationId xmlns:a16="http://schemas.microsoft.com/office/drawing/2014/main" id="{84FEDFB6-F66E-2B11-8356-0F47C8CB20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945938-A09E-AA15-5814-06660E18B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FF1BC-AA45-4CA8-B12A-3B7BA35175E2}" type="slidenum">
              <a:rPr lang="en-IN" smtClean="0"/>
              <a:t>‹#›</a:t>
            </a:fld>
            <a:endParaRPr lang="en-IN"/>
          </a:p>
        </p:txBody>
      </p:sp>
    </p:spTree>
    <p:extLst>
      <p:ext uri="{BB962C8B-B14F-4D97-AF65-F5344CB8AC3E}">
        <p14:creationId xmlns:p14="http://schemas.microsoft.com/office/powerpoint/2010/main" val="1020202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 Id="rId5" Type="http://schemas.openxmlformats.org/officeDocument/2006/relationships/image" Target="../media/image21.jpg"/><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 Id="rId5" Type="http://schemas.openxmlformats.org/officeDocument/2006/relationships/image" Target="../media/image27.jpeg"/><Relationship Id="rId4" Type="http://schemas.openxmlformats.org/officeDocument/2006/relationships/image" Target="../media/image26.jpeg"/></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1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 Id="rId5" Type="http://schemas.openxmlformats.org/officeDocument/2006/relationships/image" Target="../media/image17.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A17D-DE5E-CBE5-6123-EB8FE7B47791}"/>
              </a:ext>
            </a:extLst>
          </p:cNvPr>
          <p:cNvSpPr>
            <a:spLocks noGrp="1"/>
          </p:cNvSpPr>
          <p:nvPr>
            <p:ph type="title"/>
          </p:nvPr>
        </p:nvSpPr>
        <p:spPr/>
        <p:txBody>
          <a:bodyPr>
            <a:normAutofit/>
          </a:bodyPr>
          <a:lstStyle/>
          <a:p>
            <a:r>
              <a:rPr lang="en-IN" sz="3200" b="1" dirty="0">
                <a:latin typeface="Arial" panose="020B0604020202020204" pitchFamily="34" charset="0"/>
                <a:cs typeface="Arial" panose="020B0604020202020204" pitchFamily="34" charset="0"/>
              </a:rPr>
              <a:t>GROUP DETAILS:</a:t>
            </a:r>
          </a:p>
        </p:txBody>
      </p:sp>
      <p:graphicFrame>
        <p:nvGraphicFramePr>
          <p:cNvPr id="5" name="Content Placeholder 4">
            <a:extLst>
              <a:ext uri="{FF2B5EF4-FFF2-40B4-BE49-F238E27FC236}">
                <a16:creationId xmlns:a16="http://schemas.microsoft.com/office/drawing/2014/main" id="{1ED6079B-CDE4-7F20-0BC9-EA1B4BB3976E}"/>
              </a:ext>
            </a:extLst>
          </p:cNvPr>
          <p:cNvGraphicFramePr>
            <a:graphicFrameLocks noGrp="1"/>
          </p:cNvGraphicFramePr>
          <p:nvPr>
            <p:ph idx="1"/>
            <p:extLst>
              <p:ext uri="{D42A27DB-BD31-4B8C-83A1-F6EECF244321}">
                <p14:modId xmlns:p14="http://schemas.microsoft.com/office/powerpoint/2010/main" val="648600700"/>
              </p:ext>
            </p:extLst>
          </p:nvPr>
        </p:nvGraphicFramePr>
        <p:xfrm>
          <a:off x="838200" y="1825625"/>
          <a:ext cx="10515600" cy="3509945"/>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7982645"/>
                    </a:ext>
                  </a:extLst>
                </a:gridCol>
                <a:gridCol w="5257800">
                  <a:extLst>
                    <a:ext uri="{9D8B030D-6E8A-4147-A177-3AD203B41FA5}">
                      <a16:colId xmlns:a16="http://schemas.microsoft.com/office/drawing/2014/main" val="3695999257"/>
                    </a:ext>
                  </a:extLst>
                </a:gridCol>
              </a:tblGrid>
              <a:tr h="701989">
                <a:tc>
                  <a:txBody>
                    <a:bodyPr/>
                    <a:lstStyle/>
                    <a:p>
                      <a:r>
                        <a:rPr lang="en-IN" dirty="0"/>
                        <a:t>GROUP MEMBERS</a:t>
                      </a:r>
                    </a:p>
                  </a:txBody>
                  <a:tcPr/>
                </a:tc>
                <a:tc>
                  <a:txBody>
                    <a:bodyPr/>
                    <a:lstStyle/>
                    <a:p>
                      <a:r>
                        <a:rPr lang="en-IN" dirty="0"/>
                        <a:t>TASK ALLOCATED</a:t>
                      </a:r>
                    </a:p>
                  </a:txBody>
                  <a:tcPr/>
                </a:tc>
                <a:extLst>
                  <a:ext uri="{0D108BD9-81ED-4DB2-BD59-A6C34878D82A}">
                    <a16:rowId xmlns:a16="http://schemas.microsoft.com/office/drawing/2014/main" val="1734192889"/>
                  </a:ext>
                </a:extLst>
              </a:tr>
              <a:tr h="701989">
                <a:tc>
                  <a:txBody>
                    <a:bodyPr/>
                    <a:lstStyle/>
                    <a:p>
                      <a:r>
                        <a:rPr lang="en-IN" dirty="0"/>
                        <a:t>KHUSHI TRIVEDI (202312060) (GROUP LEADER)</a:t>
                      </a:r>
                    </a:p>
                  </a:txBody>
                  <a:tcPr/>
                </a:tc>
                <a:tc>
                  <a:txBody>
                    <a:bodyPr/>
                    <a:lstStyle/>
                    <a:p>
                      <a:r>
                        <a:rPr lang="en-IN" dirty="0"/>
                        <a:t>FIREBASE, DOCUMENTATION</a:t>
                      </a:r>
                    </a:p>
                  </a:txBody>
                  <a:tcPr/>
                </a:tc>
                <a:extLst>
                  <a:ext uri="{0D108BD9-81ED-4DB2-BD59-A6C34878D82A}">
                    <a16:rowId xmlns:a16="http://schemas.microsoft.com/office/drawing/2014/main" val="2255215593"/>
                  </a:ext>
                </a:extLst>
              </a:tr>
              <a:tr h="701989">
                <a:tc>
                  <a:txBody>
                    <a:bodyPr/>
                    <a:lstStyle/>
                    <a:p>
                      <a:r>
                        <a:rPr lang="en-IN" dirty="0"/>
                        <a:t>DHRUV PARMAR (202312059)</a:t>
                      </a:r>
                    </a:p>
                  </a:txBody>
                  <a:tcPr/>
                </a:tc>
                <a:tc>
                  <a:txBody>
                    <a:bodyPr/>
                    <a:lstStyle/>
                    <a:p>
                      <a:r>
                        <a:rPr lang="en-IN" dirty="0"/>
                        <a:t>FIREBASE, DOCUMENTATION</a:t>
                      </a:r>
                    </a:p>
                  </a:txBody>
                  <a:tcPr/>
                </a:tc>
                <a:extLst>
                  <a:ext uri="{0D108BD9-81ED-4DB2-BD59-A6C34878D82A}">
                    <a16:rowId xmlns:a16="http://schemas.microsoft.com/office/drawing/2014/main" val="2210742651"/>
                  </a:ext>
                </a:extLst>
              </a:tr>
              <a:tr h="701989">
                <a:tc>
                  <a:txBody>
                    <a:bodyPr/>
                    <a:lstStyle/>
                    <a:p>
                      <a:r>
                        <a:rPr lang="en-IN" dirty="0"/>
                        <a:t>ALKESH SHARMA(202312128)</a:t>
                      </a:r>
                    </a:p>
                  </a:txBody>
                  <a:tcPr/>
                </a:tc>
                <a:tc>
                  <a:txBody>
                    <a:bodyPr/>
                    <a:lstStyle/>
                    <a:p>
                      <a:r>
                        <a:rPr lang="en-IN" dirty="0"/>
                        <a:t>FLUTTER (FRONTEND)</a:t>
                      </a:r>
                    </a:p>
                  </a:txBody>
                  <a:tcPr/>
                </a:tc>
                <a:extLst>
                  <a:ext uri="{0D108BD9-81ED-4DB2-BD59-A6C34878D82A}">
                    <a16:rowId xmlns:a16="http://schemas.microsoft.com/office/drawing/2014/main" val="2013277894"/>
                  </a:ext>
                </a:extLst>
              </a:tr>
              <a:tr h="701989">
                <a:tc>
                  <a:txBody>
                    <a:bodyPr/>
                    <a:lstStyle/>
                    <a:p>
                      <a:r>
                        <a:rPr lang="en-IN" dirty="0"/>
                        <a:t>RUTVIK NAKUM (202312017)</a:t>
                      </a:r>
                    </a:p>
                  </a:txBody>
                  <a:tcPr/>
                </a:tc>
                <a:tc>
                  <a:txBody>
                    <a:bodyPr/>
                    <a:lstStyle/>
                    <a:p>
                      <a:r>
                        <a:rPr lang="en-IN" dirty="0"/>
                        <a:t>FLUTTER (FRONTEND)</a:t>
                      </a:r>
                    </a:p>
                  </a:txBody>
                  <a:tcPr/>
                </a:tc>
                <a:extLst>
                  <a:ext uri="{0D108BD9-81ED-4DB2-BD59-A6C34878D82A}">
                    <a16:rowId xmlns:a16="http://schemas.microsoft.com/office/drawing/2014/main" val="4017685076"/>
                  </a:ext>
                </a:extLst>
              </a:tr>
            </a:tbl>
          </a:graphicData>
        </a:graphic>
      </p:graphicFrame>
    </p:spTree>
    <p:extLst>
      <p:ext uri="{BB962C8B-B14F-4D97-AF65-F5344CB8AC3E}">
        <p14:creationId xmlns:p14="http://schemas.microsoft.com/office/powerpoint/2010/main" val="2762463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AAEA-AFEB-BAC4-FAF3-37523ED2569F}"/>
              </a:ext>
            </a:extLst>
          </p:cNvPr>
          <p:cNvSpPr>
            <a:spLocks noGrp="1"/>
          </p:cNvSpPr>
          <p:nvPr>
            <p:ph type="title"/>
          </p:nvPr>
        </p:nvSpPr>
        <p:spPr/>
        <p:txBody>
          <a:bodyPr/>
          <a:lstStyle/>
          <a:p>
            <a:r>
              <a:rPr lang="en-US" b="1" dirty="0"/>
              <a:t>ADMIN SIDE SCREENSHOTS:</a:t>
            </a:r>
            <a:endParaRPr lang="en-IN" b="1" dirty="0"/>
          </a:p>
        </p:txBody>
      </p:sp>
      <p:pic>
        <p:nvPicPr>
          <p:cNvPr id="6" name="Content Placeholder 5">
            <a:extLst>
              <a:ext uri="{FF2B5EF4-FFF2-40B4-BE49-F238E27FC236}">
                <a16:creationId xmlns:a16="http://schemas.microsoft.com/office/drawing/2014/main" id="{CA789F6B-7C1F-58CB-C17E-AFF6EACE6FB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9967" y="1825625"/>
            <a:ext cx="1958102" cy="4351338"/>
          </a:xfrm>
        </p:spPr>
      </p:pic>
      <p:pic>
        <p:nvPicPr>
          <p:cNvPr id="8" name="Content Placeholder 7">
            <a:extLst>
              <a:ext uri="{FF2B5EF4-FFF2-40B4-BE49-F238E27FC236}">
                <a16:creationId xmlns:a16="http://schemas.microsoft.com/office/drawing/2014/main" id="{A04E7605-C610-116D-63F2-51C44E5EF3A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669149" y="1825625"/>
            <a:ext cx="1958102" cy="4351338"/>
          </a:xfrm>
        </p:spPr>
      </p:pic>
      <p:pic>
        <p:nvPicPr>
          <p:cNvPr id="10" name="Picture 9">
            <a:extLst>
              <a:ext uri="{FF2B5EF4-FFF2-40B4-BE49-F238E27FC236}">
                <a16:creationId xmlns:a16="http://schemas.microsoft.com/office/drawing/2014/main" id="{37827F76-071C-CB8A-E4AE-C8F4ABCF6B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8331" y="1825625"/>
            <a:ext cx="1958102" cy="4351338"/>
          </a:xfrm>
          <a:prstGeom prst="rect">
            <a:avLst/>
          </a:prstGeom>
        </p:spPr>
      </p:pic>
      <p:pic>
        <p:nvPicPr>
          <p:cNvPr id="12" name="Picture 11">
            <a:extLst>
              <a:ext uri="{FF2B5EF4-FFF2-40B4-BE49-F238E27FC236}">
                <a16:creationId xmlns:a16="http://schemas.microsoft.com/office/drawing/2014/main" id="{46F94699-3830-A7FB-49CC-1E62770BA7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3817" y="1825625"/>
            <a:ext cx="1958103" cy="4351338"/>
          </a:xfrm>
          <a:prstGeom prst="rect">
            <a:avLst/>
          </a:prstGeom>
        </p:spPr>
      </p:pic>
    </p:spTree>
    <p:extLst>
      <p:ext uri="{BB962C8B-B14F-4D97-AF65-F5344CB8AC3E}">
        <p14:creationId xmlns:p14="http://schemas.microsoft.com/office/powerpoint/2010/main" val="2731281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AFCE-E80D-FD43-0AC8-A71A728D5DF7}"/>
              </a:ext>
            </a:extLst>
          </p:cNvPr>
          <p:cNvSpPr>
            <a:spLocks noGrp="1"/>
          </p:cNvSpPr>
          <p:nvPr>
            <p:ph type="title"/>
          </p:nvPr>
        </p:nvSpPr>
        <p:spPr/>
        <p:txBody>
          <a:bodyPr/>
          <a:lstStyle/>
          <a:p>
            <a:r>
              <a:rPr lang="en-US" b="1" dirty="0"/>
              <a:t>ADMIN SIDE SCREENSHOTS:</a:t>
            </a:r>
            <a:endParaRPr lang="en-IN" b="1" dirty="0"/>
          </a:p>
        </p:txBody>
      </p:sp>
      <p:pic>
        <p:nvPicPr>
          <p:cNvPr id="6" name="Content Placeholder 5">
            <a:extLst>
              <a:ext uri="{FF2B5EF4-FFF2-40B4-BE49-F238E27FC236}">
                <a16:creationId xmlns:a16="http://schemas.microsoft.com/office/drawing/2014/main" id="{55866694-7ED8-D143-926E-341B3D33C7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49949" y="1825625"/>
            <a:ext cx="1958102" cy="4351338"/>
          </a:xfrm>
        </p:spPr>
      </p:pic>
      <p:pic>
        <p:nvPicPr>
          <p:cNvPr id="8" name="Content Placeholder 7">
            <a:extLst>
              <a:ext uri="{FF2B5EF4-FFF2-40B4-BE49-F238E27FC236}">
                <a16:creationId xmlns:a16="http://schemas.microsoft.com/office/drawing/2014/main" id="{A589B3E3-2327-485A-DE41-B9EE46FCFDD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783949" y="1825625"/>
            <a:ext cx="1958102" cy="4351338"/>
          </a:xfrm>
        </p:spPr>
      </p:pic>
    </p:spTree>
    <p:extLst>
      <p:ext uri="{BB962C8B-B14F-4D97-AF65-F5344CB8AC3E}">
        <p14:creationId xmlns:p14="http://schemas.microsoft.com/office/powerpoint/2010/main" val="40718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0B99-FB80-B929-E541-8FF1D88821F0}"/>
              </a:ext>
            </a:extLst>
          </p:cNvPr>
          <p:cNvSpPr>
            <a:spLocks noGrp="1"/>
          </p:cNvSpPr>
          <p:nvPr>
            <p:ph type="title"/>
          </p:nvPr>
        </p:nvSpPr>
        <p:spPr/>
        <p:txBody>
          <a:bodyPr/>
          <a:lstStyle/>
          <a:p>
            <a:r>
              <a:rPr lang="en-US" b="1" dirty="0"/>
              <a:t>USER SIDE SCREENSHOTS:</a:t>
            </a:r>
            <a:endParaRPr lang="en-IN" b="1" dirty="0"/>
          </a:p>
        </p:txBody>
      </p:sp>
      <p:pic>
        <p:nvPicPr>
          <p:cNvPr id="6" name="Content Placeholder 5">
            <a:extLst>
              <a:ext uri="{FF2B5EF4-FFF2-40B4-BE49-F238E27FC236}">
                <a16:creationId xmlns:a16="http://schemas.microsoft.com/office/drawing/2014/main" id="{55781D14-E1A1-0BB0-8A02-F3DA9D6E55D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1958102" cy="4351338"/>
          </a:xfrm>
        </p:spPr>
      </p:pic>
      <p:pic>
        <p:nvPicPr>
          <p:cNvPr id="8" name="Content Placeholder 7">
            <a:extLst>
              <a:ext uri="{FF2B5EF4-FFF2-40B4-BE49-F238E27FC236}">
                <a16:creationId xmlns:a16="http://schemas.microsoft.com/office/drawing/2014/main" id="{2948E27C-DB45-1DC4-2B9F-C636816FE18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550920" y="1825625"/>
            <a:ext cx="1958102" cy="4351338"/>
          </a:xfrm>
        </p:spPr>
      </p:pic>
      <p:pic>
        <p:nvPicPr>
          <p:cNvPr id="10" name="Picture 9">
            <a:extLst>
              <a:ext uri="{FF2B5EF4-FFF2-40B4-BE49-F238E27FC236}">
                <a16:creationId xmlns:a16="http://schemas.microsoft.com/office/drawing/2014/main" id="{8C20C456-A5D4-BFD2-6AA7-594033457C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309" y="1825625"/>
            <a:ext cx="1958102" cy="4351338"/>
          </a:xfrm>
          <a:prstGeom prst="rect">
            <a:avLst/>
          </a:prstGeom>
        </p:spPr>
      </p:pic>
      <p:pic>
        <p:nvPicPr>
          <p:cNvPr id="14" name="Picture 13">
            <a:extLst>
              <a:ext uri="{FF2B5EF4-FFF2-40B4-BE49-F238E27FC236}">
                <a16:creationId xmlns:a16="http://schemas.microsoft.com/office/drawing/2014/main" id="{2115EA89-ED49-D259-E4C6-DB4E847D6D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5698" y="1825625"/>
            <a:ext cx="1958102" cy="4351338"/>
          </a:xfrm>
          <a:prstGeom prst="rect">
            <a:avLst/>
          </a:prstGeom>
        </p:spPr>
      </p:pic>
    </p:spTree>
    <p:extLst>
      <p:ext uri="{BB962C8B-B14F-4D97-AF65-F5344CB8AC3E}">
        <p14:creationId xmlns:p14="http://schemas.microsoft.com/office/powerpoint/2010/main" val="1254325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867D1-E490-7981-040F-9CDFEAA1E60A}"/>
              </a:ext>
            </a:extLst>
          </p:cNvPr>
          <p:cNvSpPr>
            <a:spLocks noGrp="1"/>
          </p:cNvSpPr>
          <p:nvPr>
            <p:ph type="title"/>
          </p:nvPr>
        </p:nvSpPr>
        <p:spPr/>
        <p:txBody>
          <a:bodyPr/>
          <a:lstStyle/>
          <a:p>
            <a:r>
              <a:rPr lang="en-US" b="1" dirty="0"/>
              <a:t>USER SIDE SCREENSHOTS:</a:t>
            </a:r>
            <a:endParaRPr lang="en-IN" b="1" dirty="0"/>
          </a:p>
        </p:txBody>
      </p:sp>
      <p:pic>
        <p:nvPicPr>
          <p:cNvPr id="8" name="Content Placeholder 7">
            <a:extLst>
              <a:ext uri="{FF2B5EF4-FFF2-40B4-BE49-F238E27FC236}">
                <a16:creationId xmlns:a16="http://schemas.microsoft.com/office/drawing/2014/main" id="{64EA4BB9-11EE-FA8A-EC0B-F43231D9A7D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87490" y="1825625"/>
            <a:ext cx="1958102" cy="4351338"/>
          </a:xfrm>
        </p:spPr>
      </p:pic>
      <p:pic>
        <p:nvPicPr>
          <p:cNvPr id="10" name="Content Placeholder 9">
            <a:extLst>
              <a:ext uri="{FF2B5EF4-FFF2-40B4-BE49-F238E27FC236}">
                <a16:creationId xmlns:a16="http://schemas.microsoft.com/office/drawing/2014/main" id="{AF0F42D5-5A86-276F-24B7-766EF620B26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707130" y="1825625"/>
            <a:ext cx="1958102" cy="4351338"/>
          </a:xfrm>
        </p:spPr>
      </p:pic>
      <p:pic>
        <p:nvPicPr>
          <p:cNvPr id="12" name="Picture 11">
            <a:extLst>
              <a:ext uri="{FF2B5EF4-FFF2-40B4-BE49-F238E27FC236}">
                <a16:creationId xmlns:a16="http://schemas.microsoft.com/office/drawing/2014/main" id="{7564AB6B-595D-5B21-B01B-16EEDC7567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6770" y="1825625"/>
            <a:ext cx="1958102" cy="4351338"/>
          </a:xfrm>
          <a:prstGeom prst="rect">
            <a:avLst/>
          </a:prstGeom>
        </p:spPr>
      </p:pic>
      <p:pic>
        <p:nvPicPr>
          <p:cNvPr id="14" name="Picture 13">
            <a:extLst>
              <a:ext uri="{FF2B5EF4-FFF2-40B4-BE49-F238E27FC236}">
                <a16:creationId xmlns:a16="http://schemas.microsoft.com/office/drawing/2014/main" id="{60E24765-6D2E-90C8-9D08-6396A31A17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6410" y="1825625"/>
            <a:ext cx="1958102" cy="4351338"/>
          </a:xfrm>
          <a:prstGeom prst="rect">
            <a:avLst/>
          </a:prstGeom>
        </p:spPr>
      </p:pic>
      <p:pic>
        <p:nvPicPr>
          <p:cNvPr id="5" name="Content Placeholder 7">
            <a:extLst>
              <a:ext uri="{FF2B5EF4-FFF2-40B4-BE49-F238E27FC236}">
                <a16:creationId xmlns:a16="http://schemas.microsoft.com/office/drawing/2014/main" id="{028307FD-4F2C-1A96-326C-97A45F6431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490" y="1825625"/>
            <a:ext cx="1958102" cy="4351338"/>
          </a:xfrm>
          <a:prstGeom prst="rect">
            <a:avLst/>
          </a:prstGeom>
        </p:spPr>
      </p:pic>
    </p:spTree>
    <p:extLst>
      <p:ext uri="{BB962C8B-B14F-4D97-AF65-F5344CB8AC3E}">
        <p14:creationId xmlns:p14="http://schemas.microsoft.com/office/powerpoint/2010/main" val="899551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09EA-CBBD-7477-DD43-492C5208677E}"/>
              </a:ext>
            </a:extLst>
          </p:cNvPr>
          <p:cNvSpPr>
            <a:spLocks noGrp="1"/>
          </p:cNvSpPr>
          <p:nvPr>
            <p:ph type="title"/>
          </p:nvPr>
        </p:nvSpPr>
        <p:spPr/>
        <p:txBody>
          <a:bodyPr/>
          <a:lstStyle/>
          <a:p>
            <a:r>
              <a:rPr lang="en-US" b="1" dirty="0"/>
              <a:t>USER SIDE SCREENSHOTS:</a:t>
            </a:r>
            <a:endParaRPr lang="en-IN" b="1" dirty="0"/>
          </a:p>
        </p:txBody>
      </p:sp>
      <p:pic>
        <p:nvPicPr>
          <p:cNvPr id="6" name="Content Placeholder 5">
            <a:extLst>
              <a:ext uri="{FF2B5EF4-FFF2-40B4-BE49-F238E27FC236}">
                <a16:creationId xmlns:a16="http://schemas.microsoft.com/office/drawing/2014/main" id="{17A64FD6-4BC9-F796-BF9F-9BB2FF78106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49949" y="1825625"/>
            <a:ext cx="1958102" cy="4351338"/>
          </a:xfrm>
        </p:spPr>
      </p:pic>
      <p:sp>
        <p:nvSpPr>
          <p:cNvPr id="7" name="Content Placeholder 6">
            <a:extLst>
              <a:ext uri="{FF2B5EF4-FFF2-40B4-BE49-F238E27FC236}">
                <a16:creationId xmlns:a16="http://schemas.microsoft.com/office/drawing/2014/main" id="{A3020EC3-9936-E26E-4403-D037ACA79D71}"/>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1347504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483E-1398-3012-3107-A8A959B2C6D8}"/>
              </a:ext>
            </a:extLst>
          </p:cNvPr>
          <p:cNvSpPr>
            <a:spLocks noGrp="1"/>
          </p:cNvSpPr>
          <p:nvPr>
            <p:ph type="title"/>
          </p:nvPr>
        </p:nvSpPr>
        <p:spPr/>
        <p:txBody>
          <a:bodyPr/>
          <a:lstStyle/>
          <a:p>
            <a:r>
              <a:rPr lang="en-US" b="0" i="0" dirty="0">
                <a:effectLst/>
                <a:highlight>
                  <a:srgbClr val="FFFFFF"/>
                </a:highlight>
                <a:latin typeface="Roboto" panose="02000000000000000000" pitchFamily="2" charset="0"/>
              </a:rPr>
              <a:t>Lessons learnt by doing the software project (or take away):</a:t>
            </a:r>
            <a:endParaRPr lang="en-IN" dirty="0"/>
          </a:p>
        </p:txBody>
      </p:sp>
      <p:sp>
        <p:nvSpPr>
          <p:cNvPr id="3" name="Content Placeholder 2">
            <a:extLst>
              <a:ext uri="{FF2B5EF4-FFF2-40B4-BE49-F238E27FC236}">
                <a16:creationId xmlns:a16="http://schemas.microsoft.com/office/drawing/2014/main" id="{EC070D20-FA26-2510-52EB-A3EB14A2D13E}"/>
              </a:ext>
            </a:extLst>
          </p:cNvPr>
          <p:cNvSpPr>
            <a:spLocks noGrp="1"/>
          </p:cNvSpPr>
          <p:nvPr>
            <p:ph idx="1"/>
          </p:nvPr>
        </p:nvSpPr>
        <p:spPr/>
        <p:txBody>
          <a:bodyPr>
            <a:noAutofit/>
          </a:bodyPr>
          <a:lstStyle/>
          <a:p>
            <a:r>
              <a:rPr lang="en-US" sz="2000" dirty="0"/>
              <a:t>1.User-Centric Design : Prioritizing user needs and feedback throughout the development process is crucial for creating a system that is intuitive and valuable to its users. Incorporating features like password options and easy-to-use interfaces enhances user experience.</a:t>
            </a:r>
          </a:p>
          <a:p>
            <a:endParaRPr lang="en-US" sz="2000" dirty="0"/>
          </a:p>
          <a:p>
            <a:r>
              <a:rPr lang="en-US" sz="2000" dirty="0"/>
              <a:t>2.Security Measures : Implementing robust security measures, such as secure login processes and encrypted databases, is essential for safeguarding sensitive information and ensuring user privacy.</a:t>
            </a:r>
          </a:p>
          <a:p>
            <a:endParaRPr lang="en-US" sz="2000" dirty="0"/>
          </a:p>
          <a:p>
            <a:r>
              <a:rPr lang="en-US" sz="2000" dirty="0"/>
              <a:t>3. Effective Communication : Clear and frequent communication among team members, stakeholders, and users helps in understanding requirements, resolving issues promptly, and ensuring project alignment with expectations.</a:t>
            </a:r>
          </a:p>
          <a:p>
            <a:endParaRPr lang="en-US" sz="2000" dirty="0"/>
          </a:p>
        </p:txBody>
      </p:sp>
    </p:spTree>
    <p:extLst>
      <p:ext uri="{BB962C8B-B14F-4D97-AF65-F5344CB8AC3E}">
        <p14:creationId xmlns:p14="http://schemas.microsoft.com/office/powerpoint/2010/main" val="2586168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483E-1398-3012-3107-A8A959B2C6D8}"/>
              </a:ext>
            </a:extLst>
          </p:cNvPr>
          <p:cNvSpPr>
            <a:spLocks noGrp="1"/>
          </p:cNvSpPr>
          <p:nvPr>
            <p:ph type="title"/>
          </p:nvPr>
        </p:nvSpPr>
        <p:spPr/>
        <p:txBody>
          <a:bodyPr/>
          <a:lstStyle/>
          <a:p>
            <a:r>
              <a:rPr lang="en-US" b="0" i="0" dirty="0">
                <a:effectLst/>
                <a:highlight>
                  <a:srgbClr val="FFFFFF"/>
                </a:highlight>
                <a:latin typeface="Roboto" panose="02000000000000000000" pitchFamily="2" charset="0"/>
              </a:rPr>
              <a:t>Lessons learnt by doing the software project (or take away):</a:t>
            </a:r>
            <a:endParaRPr lang="en-IN" dirty="0"/>
          </a:p>
        </p:txBody>
      </p:sp>
      <p:sp>
        <p:nvSpPr>
          <p:cNvPr id="3" name="Content Placeholder 2">
            <a:extLst>
              <a:ext uri="{FF2B5EF4-FFF2-40B4-BE49-F238E27FC236}">
                <a16:creationId xmlns:a16="http://schemas.microsoft.com/office/drawing/2014/main" id="{EC070D20-FA26-2510-52EB-A3EB14A2D13E}"/>
              </a:ext>
            </a:extLst>
          </p:cNvPr>
          <p:cNvSpPr>
            <a:spLocks noGrp="1"/>
          </p:cNvSpPr>
          <p:nvPr>
            <p:ph idx="1"/>
          </p:nvPr>
        </p:nvSpPr>
        <p:spPr/>
        <p:txBody>
          <a:bodyPr>
            <a:noAutofit/>
          </a:bodyPr>
          <a:lstStyle/>
          <a:p>
            <a:r>
              <a:rPr lang="en-US" sz="2000" dirty="0"/>
              <a:t>4. Adaptability and Flexibility :  Remaining flexible and adaptable to changing requirements, technology advancements, and unforeseen challenges is essential for successful project delivery. Being open to iteration and improvement fosters resilience and innovation.</a:t>
            </a:r>
          </a:p>
          <a:p>
            <a:r>
              <a:rPr lang="en-US" sz="2000" dirty="0"/>
              <a:t>5. Continuous Improvement : Embracing a culture of continuous improvement fosters innovation, drives efficiency, and ensures that the software remains relevant and valuable over time. Regular feedback collection and iteration based on user insights are key to staying ahead of evolving needs and expectations.</a:t>
            </a:r>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2217341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483E-1398-3012-3107-A8A959B2C6D8}"/>
              </a:ext>
            </a:extLst>
          </p:cNvPr>
          <p:cNvSpPr>
            <a:spLocks noGrp="1"/>
          </p:cNvSpPr>
          <p:nvPr>
            <p:ph type="title"/>
          </p:nvPr>
        </p:nvSpPr>
        <p:spPr/>
        <p:txBody>
          <a:bodyPr/>
          <a:lstStyle/>
          <a:p>
            <a:r>
              <a:rPr lang="en-US" dirty="0"/>
              <a:t>ACHIEVEMENTS:</a:t>
            </a:r>
            <a:endParaRPr lang="en-IN" dirty="0"/>
          </a:p>
        </p:txBody>
      </p:sp>
      <p:sp>
        <p:nvSpPr>
          <p:cNvPr id="3" name="Content Placeholder 2">
            <a:extLst>
              <a:ext uri="{FF2B5EF4-FFF2-40B4-BE49-F238E27FC236}">
                <a16:creationId xmlns:a16="http://schemas.microsoft.com/office/drawing/2014/main" id="{EC070D20-FA26-2510-52EB-A3EB14A2D13E}"/>
              </a:ext>
            </a:extLst>
          </p:cNvPr>
          <p:cNvSpPr>
            <a:spLocks noGrp="1"/>
          </p:cNvSpPr>
          <p:nvPr>
            <p:ph idx="1"/>
          </p:nvPr>
        </p:nvSpPr>
        <p:spPr>
          <a:xfrm>
            <a:off x="838200" y="1825625"/>
            <a:ext cx="10515600" cy="4351338"/>
          </a:xfrm>
        </p:spPr>
        <p:txBody>
          <a:bodyPr>
            <a:noAutofit/>
          </a:bodyPr>
          <a:lstStyle/>
          <a:p>
            <a:pPr marL="0" indent="0">
              <a:buNone/>
            </a:pPr>
            <a:r>
              <a:rPr lang="en-US" sz="2400" dirty="0"/>
              <a:t>1.  Secure Authentication : Implemented secure login for admins and users.  </a:t>
            </a:r>
          </a:p>
          <a:p>
            <a:pPr marL="0" indent="0">
              <a:buNone/>
            </a:pPr>
            <a:r>
              <a:rPr lang="en-US" sz="2400" dirty="0"/>
              <a:t>2.  Student Record Management : Developed efficient system for managing student details.</a:t>
            </a:r>
          </a:p>
          <a:p>
            <a:pPr marL="0" indent="0">
              <a:buNone/>
            </a:pPr>
            <a:r>
              <a:rPr lang="en-US" sz="2400" dirty="0"/>
              <a:t>3. Dynamic Timetable : Created dynamic timetable system for course scheduling.</a:t>
            </a:r>
          </a:p>
          <a:p>
            <a:pPr marL="0" indent="0">
              <a:buNone/>
            </a:pPr>
            <a:r>
              <a:rPr lang="en-US" sz="2400" dirty="0"/>
              <a:t>4. Notice &amp; Announcement : Implemented categorized notice system for students and staff.</a:t>
            </a:r>
          </a:p>
          <a:p>
            <a:pPr marL="0" indent="0">
              <a:buNone/>
            </a:pPr>
            <a:r>
              <a:rPr lang="en-US" sz="2400" dirty="0"/>
              <a:t>5. Study Material Sharing : Developed seamless system for sharing study materials.</a:t>
            </a:r>
          </a:p>
          <a:p>
            <a:pPr marL="0" indent="0">
              <a:buNone/>
            </a:pPr>
            <a:r>
              <a:rPr lang="en-US" sz="2400" dirty="0"/>
              <a:t>6. Course Management: Efficiently managed course offerings, including updates and deactivation.</a:t>
            </a:r>
          </a:p>
          <a:p>
            <a:pPr marL="0" indent="0">
              <a:buNone/>
            </a:pPr>
            <a:r>
              <a:rPr lang="en-US" sz="2400" dirty="0"/>
              <a:t>7. Attendance Monitoring : Implemented system for tracking student attendance.</a:t>
            </a:r>
          </a:p>
        </p:txBody>
      </p:sp>
    </p:spTree>
    <p:extLst>
      <p:ext uri="{BB962C8B-B14F-4D97-AF65-F5344CB8AC3E}">
        <p14:creationId xmlns:p14="http://schemas.microsoft.com/office/powerpoint/2010/main" val="1155622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483E-1398-3012-3107-A8A959B2C6D8}"/>
              </a:ext>
            </a:extLst>
          </p:cNvPr>
          <p:cNvSpPr>
            <a:spLocks noGrp="1"/>
          </p:cNvSpPr>
          <p:nvPr>
            <p:ph type="title"/>
          </p:nvPr>
        </p:nvSpPr>
        <p:spPr/>
        <p:txBody>
          <a:bodyPr/>
          <a:lstStyle/>
          <a:p>
            <a:r>
              <a:rPr lang="en-US" dirty="0"/>
              <a:t>MISTAKES.</a:t>
            </a:r>
            <a:endParaRPr lang="en-IN" dirty="0"/>
          </a:p>
        </p:txBody>
      </p:sp>
      <p:sp>
        <p:nvSpPr>
          <p:cNvPr id="3" name="Content Placeholder 2">
            <a:extLst>
              <a:ext uri="{FF2B5EF4-FFF2-40B4-BE49-F238E27FC236}">
                <a16:creationId xmlns:a16="http://schemas.microsoft.com/office/drawing/2014/main" id="{EC070D20-FA26-2510-52EB-A3EB14A2D13E}"/>
              </a:ext>
            </a:extLst>
          </p:cNvPr>
          <p:cNvSpPr>
            <a:spLocks noGrp="1"/>
          </p:cNvSpPr>
          <p:nvPr>
            <p:ph idx="1"/>
          </p:nvPr>
        </p:nvSpPr>
        <p:spPr/>
        <p:txBody>
          <a:bodyPr>
            <a:normAutofit/>
          </a:bodyPr>
          <a:lstStyle/>
          <a:p>
            <a:pPr marL="0" indent="0">
              <a:buNone/>
            </a:pPr>
            <a:r>
              <a:rPr lang="en-US" sz="2000" dirty="0"/>
              <a:t>1.Dependency Management Issues:</a:t>
            </a:r>
          </a:p>
          <a:p>
            <a:pPr marL="0" indent="0">
              <a:buNone/>
            </a:pPr>
            <a:r>
              <a:rPr lang="en-US" sz="2000" dirty="0"/>
              <a:t>Conflicting Dependencies: Failure to manage dependencies properly caused conflicts between    different parts of the system, leading to errors during compilation.</a:t>
            </a:r>
          </a:p>
          <a:p>
            <a:pPr marL="0" indent="0">
              <a:buNone/>
            </a:pPr>
            <a:r>
              <a:rPr lang="en-US" sz="2000" dirty="0"/>
              <a:t>Outdated Dependencies: Neglected to update dependencies regularly exposed the system to security vulnerabilities or compatibility issues with other software components.</a:t>
            </a:r>
          </a:p>
          <a:p>
            <a:pPr marL="0" indent="0">
              <a:buNone/>
            </a:pPr>
            <a:r>
              <a:rPr lang="en-US" sz="2000" dirty="0"/>
              <a:t>2. Database </a:t>
            </a:r>
            <a:r>
              <a:rPr lang="en-US" sz="2000"/>
              <a:t>Design Flaws(Data Redundancy): </a:t>
            </a:r>
            <a:r>
              <a:rPr lang="en-US" sz="2000" dirty="0"/>
              <a:t>Not normalizing the database </a:t>
            </a:r>
            <a:r>
              <a:rPr lang="en-US" sz="2000"/>
              <a:t>properly resulted </a:t>
            </a:r>
            <a:r>
              <a:rPr lang="en-US" sz="2000" dirty="0"/>
              <a:t>in redundant data storage, increasing storage requirements and potentially causing data inconsistency.</a:t>
            </a:r>
            <a:endParaRPr lang="en-IN" sz="2000" dirty="0"/>
          </a:p>
        </p:txBody>
      </p:sp>
    </p:spTree>
    <p:extLst>
      <p:ext uri="{BB962C8B-B14F-4D97-AF65-F5344CB8AC3E}">
        <p14:creationId xmlns:p14="http://schemas.microsoft.com/office/powerpoint/2010/main" val="259737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16F45-8E34-361E-3202-8F74EF784586}"/>
              </a:ext>
            </a:extLst>
          </p:cNvPr>
          <p:cNvSpPr>
            <a:spLocks noGrp="1"/>
          </p:cNvSpPr>
          <p:nvPr>
            <p:ph type="title"/>
          </p:nvPr>
        </p:nvSpPr>
        <p:spPr/>
        <p:txBody>
          <a:bodyPr/>
          <a:lstStyle/>
          <a:p>
            <a:r>
              <a:rPr lang="en-IN" b="1" dirty="0"/>
              <a:t>OBJECTIVES:</a:t>
            </a:r>
          </a:p>
        </p:txBody>
      </p:sp>
      <p:sp>
        <p:nvSpPr>
          <p:cNvPr id="3" name="Content Placeholder 2">
            <a:extLst>
              <a:ext uri="{FF2B5EF4-FFF2-40B4-BE49-F238E27FC236}">
                <a16:creationId xmlns:a16="http://schemas.microsoft.com/office/drawing/2014/main" id="{D2D798D1-23ED-2961-B466-04A464A2A58B}"/>
              </a:ext>
            </a:extLst>
          </p:cNvPr>
          <p:cNvSpPr>
            <a:spLocks noGrp="1"/>
          </p:cNvSpPr>
          <p:nvPr>
            <p:ph idx="1"/>
          </p:nvPr>
        </p:nvSpPr>
        <p:spPr/>
        <p:txBody>
          <a:bodyPr>
            <a:normAutofit fontScale="85000" lnSpcReduction="20000"/>
          </a:bodyPr>
          <a:lstStyle/>
          <a:p>
            <a:r>
              <a:rPr lang="en-US" dirty="0"/>
              <a:t>Develop a user-friendly mobile application, </a:t>
            </a:r>
            <a:r>
              <a:rPr lang="en-US" dirty="0" err="1"/>
              <a:t>IEducation</a:t>
            </a:r>
            <a:r>
              <a:rPr lang="en-US" dirty="0"/>
              <a:t>, to centralize and streamline college operations.</a:t>
            </a:r>
          </a:p>
          <a:p>
            <a:r>
              <a:rPr lang="en-US" dirty="0"/>
              <a:t>Provide administrators with tools for efficient management of student and staff information, course scheduling, examination management, library transactions, and financial tracking.</a:t>
            </a:r>
          </a:p>
          <a:p>
            <a:r>
              <a:rPr lang="en-US" dirty="0"/>
              <a:t>Enable students to access essential services conveniently, including registration, attendance tracking, assignment submission, fee payments, and academic resources.</a:t>
            </a:r>
          </a:p>
          <a:p>
            <a:r>
              <a:rPr lang="en-US" dirty="0"/>
              <a:t>Enhance communication between students and administrators through real-time notifications, announcements, and updates.</a:t>
            </a:r>
          </a:p>
          <a:p>
            <a:r>
              <a:rPr lang="en-US" dirty="0"/>
              <a:t>Improve transparency and accountability in college operations by centralizing data and providing secure access to authorized users.</a:t>
            </a:r>
          </a:p>
          <a:p>
            <a:r>
              <a:rPr lang="en-US" dirty="0"/>
              <a:t>Facilitate seamless integration with existing systems and databases to minimize disruption and ensure smooth transition.</a:t>
            </a:r>
            <a:endParaRPr lang="en-IN" dirty="0"/>
          </a:p>
        </p:txBody>
      </p:sp>
    </p:spTree>
    <p:extLst>
      <p:ext uri="{BB962C8B-B14F-4D97-AF65-F5344CB8AC3E}">
        <p14:creationId xmlns:p14="http://schemas.microsoft.com/office/powerpoint/2010/main" val="317393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2F27-BC5A-95A9-FCBD-89AAA8B1D642}"/>
              </a:ext>
            </a:extLst>
          </p:cNvPr>
          <p:cNvSpPr>
            <a:spLocks noGrp="1"/>
          </p:cNvSpPr>
          <p:nvPr>
            <p:ph type="title"/>
          </p:nvPr>
        </p:nvSpPr>
        <p:spPr/>
        <p:txBody>
          <a:bodyPr/>
          <a:lstStyle/>
          <a:p>
            <a:r>
              <a:rPr lang="en-IN" b="1" dirty="0"/>
              <a:t>Milestones:</a:t>
            </a:r>
          </a:p>
        </p:txBody>
      </p:sp>
      <p:sp>
        <p:nvSpPr>
          <p:cNvPr id="3" name="Content Placeholder 2">
            <a:extLst>
              <a:ext uri="{FF2B5EF4-FFF2-40B4-BE49-F238E27FC236}">
                <a16:creationId xmlns:a16="http://schemas.microsoft.com/office/drawing/2014/main" id="{62A3CFDD-F842-BDD8-0AF6-CA0291321263}"/>
              </a:ext>
            </a:extLst>
          </p:cNvPr>
          <p:cNvSpPr>
            <a:spLocks noGrp="1"/>
          </p:cNvSpPr>
          <p:nvPr>
            <p:ph idx="1"/>
          </p:nvPr>
        </p:nvSpPr>
        <p:spPr/>
        <p:txBody>
          <a:bodyPr>
            <a:normAutofit/>
          </a:bodyPr>
          <a:lstStyle/>
          <a:p>
            <a:pPr algn="l">
              <a:buFont typeface="+mj-lt"/>
              <a:buAutoNum type="arabicPeriod"/>
            </a:pPr>
            <a:r>
              <a:rPr lang="en-US" i="0" dirty="0">
                <a:solidFill>
                  <a:srgbClr val="0D0D0D"/>
                </a:solidFill>
                <a:effectLst/>
                <a:latin typeface="Söhne"/>
              </a:rPr>
              <a:t>User Authentication and Basic Functionality</a:t>
            </a:r>
          </a:p>
          <a:p>
            <a:pPr algn="l">
              <a:buFont typeface="+mj-lt"/>
              <a:buAutoNum type="arabicPeriod"/>
            </a:pPr>
            <a:r>
              <a:rPr lang="en-US" i="0" dirty="0">
                <a:solidFill>
                  <a:srgbClr val="0D0D0D"/>
                </a:solidFill>
                <a:effectLst/>
                <a:latin typeface="Söhne"/>
              </a:rPr>
              <a:t>Notices, Announcements, and Study Materials</a:t>
            </a:r>
          </a:p>
          <a:p>
            <a:pPr algn="l">
              <a:buFont typeface="+mj-lt"/>
              <a:buAutoNum type="arabicPeriod"/>
            </a:pPr>
            <a:r>
              <a:rPr lang="en-US" i="0" dirty="0">
                <a:solidFill>
                  <a:srgbClr val="0D0D0D"/>
                </a:solidFill>
                <a:effectLst/>
                <a:latin typeface="Söhne"/>
              </a:rPr>
              <a:t>Attendance Monitoring and Leave Management</a:t>
            </a:r>
          </a:p>
          <a:p>
            <a:pPr algn="l">
              <a:buFont typeface="+mj-lt"/>
              <a:buAutoNum type="arabicPeriod"/>
            </a:pPr>
            <a:r>
              <a:rPr lang="en-US" i="0" dirty="0">
                <a:solidFill>
                  <a:srgbClr val="0D0D0D"/>
                </a:solidFill>
                <a:effectLst/>
                <a:latin typeface="Söhne"/>
              </a:rPr>
              <a:t>Examination Results and Staff Management</a:t>
            </a:r>
          </a:p>
          <a:p>
            <a:pPr algn="l">
              <a:buFont typeface="+mj-lt"/>
              <a:buAutoNum type="arabicPeriod"/>
            </a:pPr>
            <a:r>
              <a:rPr lang="en-US" i="0" dirty="0">
                <a:solidFill>
                  <a:srgbClr val="0D0D0D"/>
                </a:solidFill>
                <a:effectLst/>
                <a:latin typeface="Söhne"/>
              </a:rPr>
              <a:t>Library Transactions and Fees Management</a:t>
            </a:r>
          </a:p>
          <a:p>
            <a:pPr algn="l">
              <a:buFont typeface="+mj-lt"/>
              <a:buAutoNum type="arabicPeriod"/>
            </a:pPr>
            <a:r>
              <a:rPr lang="en-US" i="0" dirty="0">
                <a:solidFill>
                  <a:srgbClr val="0D0D0D"/>
                </a:solidFill>
                <a:effectLst/>
                <a:latin typeface="Söhne"/>
              </a:rPr>
              <a:t>User Experience Improvements</a:t>
            </a:r>
          </a:p>
          <a:p>
            <a:pPr algn="l">
              <a:buFont typeface="+mj-lt"/>
              <a:buAutoNum type="arabicPeriod"/>
            </a:pPr>
            <a:r>
              <a:rPr lang="en-US" i="0" dirty="0">
                <a:solidFill>
                  <a:srgbClr val="0D0D0D"/>
                </a:solidFill>
                <a:effectLst/>
                <a:latin typeface="Söhne"/>
              </a:rPr>
              <a:t>Student Portal Features</a:t>
            </a:r>
          </a:p>
          <a:p>
            <a:endParaRPr lang="en-IN" dirty="0"/>
          </a:p>
        </p:txBody>
      </p:sp>
    </p:spTree>
    <p:extLst>
      <p:ext uri="{BB962C8B-B14F-4D97-AF65-F5344CB8AC3E}">
        <p14:creationId xmlns:p14="http://schemas.microsoft.com/office/powerpoint/2010/main" val="414057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C79D-9486-ED66-8B02-5A0C272B2B34}"/>
              </a:ext>
            </a:extLst>
          </p:cNvPr>
          <p:cNvSpPr>
            <a:spLocks noGrp="1"/>
          </p:cNvSpPr>
          <p:nvPr>
            <p:ph type="title"/>
          </p:nvPr>
        </p:nvSpPr>
        <p:spPr/>
        <p:txBody>
          <a:bodyPr/>
          <a:lstStyle/>
          <a:p>
            <a:r>
              <a:rPr lang="en-IN" b="1" dirty="0"/>
              <a:t>Use case diagram:</a:t>
            </a:r>
          </a:p>
        </p:txBody>
      </p:sp>
      <p:pic>
        <p:nvPicPr>
          <p:cNvPr id="5" name="Content Placeholder 4">
            <a:extLst>
              <a:ext uri="{FF2B5EF4-FFF2-40B4-BE49-F238E27FC236}">
                <a16:creationId xmlns:a16="http://schemas.microsoft.com/office/drawing/2014/main" id="{35BBDB08-6B27-1ECC-677F-B98BC89B40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5749" y="1442302"/>
            <a:ext cx="4541318" cy="47699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9138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B0E1-2EA6-DDE6-4F2A-48EB00314CCC}"/>
              </a:ext>
            </a:extLst>
          </p:cNvPr>
          <p:cNvSpPr>
            <a:spLocks noGrp="1"/>
          </p:cNvSpPr>
          <p:nvPr>
            <p:ph type="title"/>
          </p:nvPr>
        </p:nvSpPr>
        <p:spPr/>
        <p:txBody>
          <a:bodyPr/>
          <a:lstStyle/>
          <a:p>
            <a:r>
              <a:rPr lang="en-IN" b="1" dirty="0"/>
              <a:t>Level 0:</a:t>
            </a:r>
          </a:p>
        </p:txBody>
      </p:sp>
      <p:pic>
        <p:nvPicPr>
          <p:cNvPr id="6" name="Content Placeholder 5">
            <a:extLst>
              <a:ext uri="{FF2B5EF4-FFF2-40B4-BE49-F238E27FC236}">
                <a16:creationId xmlns:a16="http://schemas.microsoft.com/office/drawing/2014/main" id="{8FA29870-DC43-BF1F-6AA9-D59780D6EF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9599" y="2093494"/>
            <a:ext cx="4644076" cy="3438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7483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39C3-20D9-E144-6846-AA160DAFF76F}"/>
              </a:ext>
            </a:extLst>
          </p:cNvPr>
          <p:cNvSpPr>
            <a:spLocks noGrp="1"/>
          </p:cNvSpPr>
          <p:nvPr>
            <p:ph type="title"/>
          </p:nvPr>
        </p:nvSpPr>
        <p:spPr/>
        <p:txBody>
          <a:bodyPr/>
          <a:lstStyle/>
          <a:p>
            <a:r>
              <a:rPr lang="en-IN" b="1" dirty="0"/>
              <a:t>LEVEL 1:</a:t>
            </a:r>
          </a:p>
        </p:txBody>
      </p:sp>
      <p:pic>
        <p:nvPicPr>
          <p:cNvPr id="6" name="Content Placeholder 5">
            <a:extLst>
              <a:ext uri="{FF2B5EF4-FFF2-40B4-BE49-F238E27FC236}">
                <a16:creationId xmlns:a16="http://schemas.microsoft.com/office/drawing/2014/main" id="{E4B2A0C1-DFD9-EFE1-6B25-8A33A66830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5228" y="1348034"/>
            <a:ext cx="4308049" cy="52884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Content Placeholder 7">
            <a:extLst>
              <a:ext uri="{FF2B5EF4-FFF2-40B4-BE49-F238E27FC236}">
                <a16:creationId xmlns:a16="http://schemas.microsoft.com/office/drawing/2014/main" id="{C6904D91-667E-9559-ACE3-69F6026A66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59398" y="1348034"/>
            <a:ext cx="4308049" cy="52884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91633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83FB-D8D6-3499-7013-49EEBCFBD77C}"/>
              </a:ext>
            </a:extLst>
          </p:cNvPr>
          <p:cNvSpPr>
            <a:spLocks noGrp="1"/>
          </p:cNvSpPr>
          <p:nvPr>
            <p:ph type="title"/>
          </p:nvPr>
        </p:nvSpPr>
        <p:spPr/>
        <p:txBody>
          <a:bodyPr/>
          <a:lstStyle/>
          <a:p>
            <a:r>
              <a:rPr lang="en-US" b="1" dirty="0"/>
              <a:t>ADMIN SIDE SCREENSHOTS:</a:t>
            </a:r>
            <a:endParaRPr lang="en-IN" b="1" dirty="0"/>
          </a:p>
        </p:txBody>
      </p:sp>
      <p:pic>
        <p:nvPicPr>
          <p:cNvPr id="6" name="Content Placeholder 5">
            <a:extLst>
              <a:ext uri="{FF2B5EF4-FFF2-40B4-BE49-F238E27FC236}">
                <a16:creationId xmlns:a16="http://schemas.microsoft.com/office/drawing/2014/main" id="{91BAE4D8-C838-04E8-DE90-EBAAA4B5985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0767" y="1825626"/>
            <a:ext cx="1958102" cy="4351338"/>
          </a:xfrm>
        </p:spPr>
      </p:pic>
      <p:pic>
        <p:nvPicPr>
          <p:cNvPr id="8" name="Content Placeholder 7">
            <a:extLst>
              <a:ext uri="{FF2B5EF4-FFF2-40B4-BE49-F238E27FC236}">
                <a16:creationId xmlns:a16="http://schemas.microsoft.com/office/drawing/2014/main" id="{346224A2-44D7-D4E6-4C29-941F9850E69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822000" y="1825626"/>
            <a:ext cx="1958102" cy="4351338"/>
          </a:xfrm>
        </p:spPr>
      </p:pic>
      <p:pic>
        <p:nvPicPr>
          <p:cNvPr id="12" name="Picture 11">
            <a:extLst>
              <a:ext uri="{FF2B5EF4-FFF2-40B4-BE49-F238E27FC236}">
                <a16:creationId xmlns:a16="http://schemas.microsoft.com/office/drawing/2014/main" id="{E9388A45-2678-1292-C9DF-D5075E56F1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3233" y="1690688"/>
            <a:ext cx="1958102" cy="4486275"/>
          </a:xfrm>
          <a:prstGeom prst="rect">
            <a:avLst/>
          </a:prstGeom>
        </p:spPr>
      </p:pic>
      <p:pic>
        <p:nvPicPr>
          <p:cNvPr id="14" name="Picture 13">
            <a:extLst>
              <a:ext uri="{FF2B5EF4-FFF2-40B4-BE49-F238E27FC236}">
                <a16:creationId xmlns:a16="http://schemas.microsoft.com/office/drawing/2014/main" id="{E6F2FF59-C191-DCB1-D32F-9CB825A92E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4465" y="1690688"/>
            <a:ext cx="1958102" cy="4486275"/>
          </a:xfrm>
          <a:prstGeom prst="rect">
            <a:avLst/>
          </a:prstGeom>
        </p:spPr>
      </p:pic>
      <p:pic>
        <p:nvPicPr>
          <p:cNvPr id="16" name="Picture 15">
            <a:extLst>
              <a:ext uri="{FF2B5EF4-FFF2-40B4-BE49-F238E27FC236}">
                <a16:creationId xmlns:a16="http://schemas.microsoft.com/office/drawing/2014/main" id="{4309B0B0-FC48-ED00-C346-3007F9CA12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5697" y="1690687"/>
            <a:ext cx="1958103" cy="4486276"/>
          </a:xfrm>
          <a:prstGeom prst="rect">
            <a:avLst/>
          </a:prstGeom>
        </p:spPr>
      </p:pic>
    </p:spTree>
    <p:extLst>
      <p:ext uri="{BB962C8B-B14F-4D97-AF65-F5344CB8AC3E}">
        <p14:creationId xmlns:p14="http://schemas.microsoft.com/office/powerpoint/2010/main" val="3896323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44A-21C1-CD64-8771-7284B48D1E76}"/>
              </a:ext>
            </a:extLst>
          </p:cNvPr>
          <p:cNvSpPr>
            <a:spLocks noGrp="1"/>
          </p:cNvSpPr>
          <p:nvPr>
            <p:ph type="title"/>
          </p:nvPr>
        </p:nvSpPr>
        <p:spPr/>
        <p:txBody>
          <a:bodyPr/>
          <a:lstStyle/>
          <a:p>
            <a:r>
              <a:rPr lang="en-US" b="1" dirty="0"/>
              <a:t>ADMIN SIDE SCREENSHOTS:</a:t>
            </a:r>
            <a:endParaRPr lang="en-IN" b="1" dirty="0"/>
          </a:p>
        </p:txBody>
      </p:sp>
      <p:pic>
        <p:nvPicPr>
          <p:cNvPr id="6" name="Content Placeholder 5">
            <a:extLst>
              <a:ext uri="{FF2B5EF4-FFF2-40B4-BE49-F238E27FC236}">
                <a16:creationId xmlns:a16="http://schemas.microsoft.com/office/drawing/2014/main" id="{B8301DDA-A92F-CB33-E248-1349C63F3B9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17389" y="1690688"/>
            <a:ext cx="1958102" cy="4351338"/>
          </a:xfrm>
        </p:spPr>
      </p:pic>
      <p:pic>
        <p:nvPicPr>
          <p:cNvPr id="8" name="Content Placeholder 7">
            <a:extLst>
              <a:ext uri="{FF2B5EF4-FFF2-40B4-BE49-F238E27FC236}">
                <a16:creationId xmlns:a16="http://schemas.microsoft.com/office/drawing/2014/main" id="{F06AC0CA-57FD-709A-09F4-785D1527D15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684389" y="1690688"/>
            <a:ext cx="1958102" cy="4351338"/>
          </a:xfrm>
        </p:spPr>
      </p:pic>
      <p:pic>
        <p:nvPicPr>
          <p:cNvPr id="10" name="Picture 9">
            <a:extLst>
              <a:ext uri="{FF2B5EF4-FFF2-40B4-BE49-F238E27FC236}">
                <a16:creationId xmlns:a16="http://schemas.microsoft.com/office/drawing/2014/main" id="{1DAEC57F-6108-D44B-6A8B-16FB063D90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1389" y="1690688"/>
            <a:ext cx="1958102" cy="4351338"/>
          </a:xfrm>
          <a:prstGeom prst="rect">
            <a:avLst/>
          </a:prstGeom>
        </p:spPr>
      </p:pic>
      <p:pic>
        <p:nvPicPr>
          <p:cNvPr id="12" name="Picture 11">
            <a:extLst>
              <a:ext uri="{FF2B5EF4-FFF2-40B4-BE49-F238E27FC236}">
                <a16:creationId xmlns:a16="http://schemas.microsoft.com/office/drawing/2014/main" id="{5AA33BE5-9145-151F-B357-8D98DECB89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8389" y="1690688"/>
            <a:ext cx="1958103" cy="4351338"/>
          </a:xfrm>
          <a:prstGeom prst="rect">
            <a:avLst/>
          </a:prstGeom>
        </p:spPr>
      </p:pic>
    </p:spTree>
    <p:extLst>
      <p:ext uri="{BB962C8B-B14F-4D97-AF65-F5344CB8AC3E}">
        <p14:creationId xmlns:p14="http://schemas.microsoft.com/office/powerpoint/2010/main" val="3653518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648C6-1392-D58B-DFC1-AD9635D2DC1B}"/>
              </a:ext>
            </a:extLst>
          </p:cNvPr>
          <p:cNvSpPr>
            <a:spLocks noGrp="1"/>
          </p:cNvSpPr>
          <p:nvPr>
            <p:ph type="title"/>
          </p:nvPr>
        </p:nvSpPr>
        <p:spPr/>
        <p:txBody>
          <a:bodyPr/>
          <a:lstStyle/>
          <a:p>
            <a:r>
              <a:rPr lang="en-US" b="1" dirty="0"/>
              <a:t>ADMIN SIDE SCREENSHOTS:</a:t>
            </a:r>
            <a:endParaRPr lang="en-IN" b="1" dirty="0"/>
          </a:p>
        </p:txBody>
      </p:sp>
      <p:pic>
        <p:nvPicPr>
          <p:cNvPr id="6" name="Content Placeholder 5">
            <a:extLst>
              <a:ext uri="{FF2B5EF4-FFF2-40B4-BE49-F238E27FC236}">
                <a16:creationId xmlns:a16="http://schemas.microsoft.com/office/drawing/2014/main" id="{FE7BD11C-E4AE-0E63-AC20-3767AF1D119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40865"/>
            <a:ext cx="1958102" cy="4351338"/>
          </a:xfrm>
        </p:spPr>
      </p:pic>
      <p:pic>
        <p:nvPicPr>
          <p:cNvPr id="8" name="Content Placeholder 7">
            <a:extLst>
              <a:ext uri="{FF2B5EF4-FFF2-40B4-BE49-F238E27FC236}">
                <a16:creationId xmlns:a16="http://schemas.microsoft.com/office/drawing/2014/main" id="{BF08FC23-472C-B71B-CF3A-DC7F3C466B9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848041" y="1840865"/>
            <a:ext cx="1958102" cy="4351338"/>
          </a:xfrm>
        </p:spPr>
      </p:pic>
      <p:pic>
        <p:nvPicPr>
          <p:cNvPr id="10" name="Picture 9">
            <a:extLst>
              <a:ext uri="{FF2B5EF4-FFF2-40B4-BE49-F238E27FC236}">
                <a16:creationId xmlns:a16="http://schemas.microsoft.com/office/drawing/2014/main" id="{3FC37FA7-FC40-A942-BF5D-33241913EE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7882" y="1840865"/>
            <a:ext cx="1958102" cy="4351338"/>
          </a:xfrm>
          <a:prstGeom prst="rect">
            <a:avLst/>
          </a:prstGeom>
        </p:spPr>
      </p:pic>
      <p:pic>
        <p:nvPicPr>
          <p:cNvPr id="12" name="Picture 11">
            <a:extLst>
              <a:ext uri="{FF2B5EF4-FFF2-40B4-BE49-F238E27FC236}">
                <a16:creationId xmlns:a16="http://schemas.microsoft.com/office/drawing/2014/main" id="{B85E37FF-7670-C514-43E4-96375116D0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7723" y="1840865"/>
            <a:ext cx="1958102" cy="4351338"/>
          </a:xfrm>
          <a:prstGeom prst="rect">
            <a:avLst/>
          </a:prstGeom>
        </p:spPr>
      </p:pic>
    </p:spTree>
    <p:extLst>
      <p:ext uri="{BB962C8B-B14F-4D97-AF65-F5344CB8AC3E}">
        <p14:creationId xmlns:p14="http://schemas.microsoft.com/office/powerpoint/2010/main" val="1244791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633</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Roboto</vt:lpstr>
      <vt:lpstr>Söhne</vt:lpstr>
      <vt:lpstr>Office Theme</vt:lpstr>
      <vt:lpstr>GROUP DETAILS:</vt:lpstr>
      <vt:lpstr>OBJECTIVES:</vt:lpstr>
      <vt:lpstr>Milestones:</vt:lpstr>
      <vt:lpstr>Use case diagram:</vt:lpstr>
      <vt:lpstr>Level 0:</vt:lpstr>
      <vt:lpstr>LEVEL 1:</vt:lpstr>
      <vt:lpstr>ADMIN SIDE SCREENSHOTS:</vt:lpstr>
      <vt:lpstr>ADMIN SIDE SCREENSHOTS:</vt:lpstr>
      <vt:lpstr>ADMIN SIDE SCREENSHOTS:</vt:lpstr>
      <vt:lpstr>ADMIN SIDE SCREENSHOTS:</vt:lpstr>
      <vt:lpstr>ADMIN SIDE SCREENSHOTS:</vt:lpstr>
      <vt:lpstr>USER SIDE SCREENSHOTS:</vt:lpstr>
      <vt:lpstr>USER SIDE SCREENSHOTS:</vt:lpstr>
      <vt:lpstr>USER SIDE SCREENSHOTS:</vt:lpstr>
      <vt:lpstr>Lessons learnt by doing the software project (or take away):</vt:lpstr>
      <vt:lpstr>Lessons learnt by doing the software project (or take away):</vt:lpstr>
      <vt:lpstr>ACHIEVEMENTS:</vt:lpstr>
      <vt:lpstr>MISTAKES.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IEduction(College Management System)</dc:title>
  <dc:creator>Khushi Trivedi</dc:creator>
  <cp:lastModifiedBy>Dhruv Parmar</cp:lastModifiedBy>
  <cp:revision>5</cp:revision>
  <dcterms:created xsi:type="dcterms:W3CDTF">2024-04-23T03:41:35Z</dcterms:created>
  <dcterms:modified xsi:type="dcterms:W3CDTF">2024-04-23T17:08:54Z</dcterms:modified>
</cp:coreProperties>
</file>