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CDD0B-AF6A-433D-868A-17FB97DFD976}" type="datetimeFigureOut">
              <a:rPr lang="en-IN" smtClean="0"/>
              <a:t>11-08-2024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6C915-E761-4684-AF89-FF910C600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088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Entered text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Slide 3: Introduction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Purpose: Outline the approach to ensure quality and reliability of software products.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Goals: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Maintain consistency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Improve efficiency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Achieve excellence in testing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Slide 4: Objectives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Key Objectives: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Ensure functionality, reliability, and usability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Identify and resolve bugs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Deliver a robust platform meeting user needs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Slide 5: Scope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Key Aspects: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Development of a comprehensive test plan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Definition of a tailored test approach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Testing across multiple stages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Verification of all five modules: Administrator, System Functions, Data Management, User Interfaces, and Reporting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/>
              <a:t>Entered text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Slide 6: Roles and Responsibilities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Team Roles: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Project Manager (Rutvik Patel): Coordinate team, develop test plan, oversee testing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Scribe (Sakshi Modi): Document testing activities, track plans and results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Developer (Vijul Vyas): Resolve bugs, optimize application performance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Tester (Parth Patel): Execute test cases, report issues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Slide 7: Testing Overview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Test Lifecycle Stages: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Requirement Analysis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Test Planning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Test Case Development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Environment Setup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Test Execution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Test Cycle Closure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Slide 8: Test Approach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Methodology: Agile Testing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Advantages: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Flexibility to adapt to new requirements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Continuous communication through daily scrums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Regular reviews for continuous improvement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Slide 9: Test Standards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Severity Levels: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Critical (S3): System unusable, regulatory violations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High (S2): Significant impact on functionality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Medium (S1): Moderate impact, specific features affected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Low (S0): Minimal impact, minor issues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Slide 10: Test Stages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Types of Testing: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Functional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Non-Functional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Business Processes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Volume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Performance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Security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Usability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Interface Tests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Slide 11: Reviews and Inspections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Review Process: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Planning, Preparation, Review Meeting, Rework, Follow-Up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Inspections: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Formal, rigorous, structured defect identification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Walkthroughs: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Informal, interactive feedback sessions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Slide 12: Test Documentation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Key Documents: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Test Strategy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Test Plans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Test Specifications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Test Cases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Test Scripts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Test Reports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Slide 13: Test Execution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Objectives: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Validate quality, functionality, performance, and reliability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Pre-requisites: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Test Environment Setup, Test Data Preparation, Test Cases Review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Tools and Resources: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JIRA, TestRail, Bugzilla, Selenium, QTP, JMeter, LoadRunner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Slide 14: Escalation and Roles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Issue Escalation: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Prompt logging in JIRA, structured escalation process, close collaboration with developers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Roles: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Project Manager: Monitor progress, manage escalations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Team Members: Execute tests, provide updates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Slide 15: Conclusion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Summary: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Comprehensive strategy to ensure software quality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Focus on adaptability, thorough testing, and effective issue resolution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Slide 16: Q&amp;A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Title: Questions and Answers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Subtitle: Thank you for your attention!</a:t>
            </a:r>
            <a:endParaRPr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67" y="0"/>
            <a:ext cx="12192333" cy="586413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2133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130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200" cy="16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3333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200" cy="12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65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48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">
  <p:cSld name="SA_Title_Body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6" name="Google Shape;66;p14"/>
          <p:cNvSpPr>
            <a:spLocks noGrp="1"/>
          </p:cNvSpPr>
          <p:nvPr>
            <p:ph type="pic" idx="2"/>
          </p:nvPr>
        </p:nvSpPr>
        <p:spPr>
          <a:xfrm>
            <a:off x="7615677" y="0"/>
            <a:ext cx="4576400" cy="68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842900" y="1013061"/>
            <a:ext cx="6728000" cy="677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856933" y="2083333"/>
            <a:ext cx="5783200" cy="2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4807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3_1">
  <p:cSld name="Points 3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subTitle" idx="1"/>
          </p:nvPr>
        </p:nvSpPr>
        <p:spPr>
          <a:xfrm>
            <a:off x="8793433" y="3074467"/>
            <a:ext cx="2794800" cy="18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733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307800" y="535633"/>
            <a:ext cx="7576400" cy="5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2"/>
          </p:nvPr>
        </p:nvSpPr>
        <p:spPr>
          <a:xfrm>
            <a:off x="623233" y="1859967"/>
            <a:ext cx="2931200" cy="10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733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3"/>
          </p:nvPr>
        </p:nvSpPr>
        <p:spPr>
          <a:xfrm>
            <a:off x="608933" y="4540100"/>
            <a:ext cx="3148800" cy="11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733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463052" y="1749402"/>
            <a:ext cx="2755849" cy="2762717"/>
          </a:xfrm>
          <a:custGeom>
            <a:avLst/>
            <a:gdLst/>
            <a:ahLst/>
            <a:cxnLst/>
            <a:rect l="l" t="t" r="r" b="b"/>
            <a:pathLst>
              <a:path w="958" h="1016" extrusionOk="0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46067" tIns="73033" rIns="146067" bIns="730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973100" y="1760889"/>
            <a:ext cx="2929685" cy="2563983"/>
          </a:xfrm>
          <a:custGeom>
            <a:avLst/>
            <a:gdLst/>
            <a:ahLst/>
            <a:cxnLst/>
            <a:rect l="l" t="t" r="r" b="b"/>
            <a:pathLst>
              <a:path w="1018" h="943" extrusionOk="0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46067" tIns="73033" rIns="146067" bIns="730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697199" y="2834959"/>
            <a:ext cx="2935764" cy="2754675"/>
          </a:xfrm>
          <a:custGeom>
            <a:avLst/>
            <a:gdLst/>
            <a:ahLst/>
            <a:cxnLst/>
            <a:rect l="l" t="t" r="r" b="b"/>
            <a:pathLst>
              <a:path w="1020" h="1013" extrusionOk="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146067" tIns="73033" rIns="146067" bIns="730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583104" y="2316567"/>
            <a:ext cx="709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6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667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230504" y="2917800"/>
            <a:ext cx="709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6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667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292704" y="4540100"/>
            <a:ext cx="7096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33" tIns="22867" rIns="45733" bIns="22867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67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667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84750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ints 4_3">
  <p:cSld name="Points 4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750860" y="1997567"/>
            <a:ext cx="6332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7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667">
              <a:solidFill>
                <a:schemeClr val="accent4"/>
              </a:solidFill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1660200" y="479494"/>
            <a:ext cx="8871600" cy="677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1475167" y="1925633"/>
            <a:ext cx="3842000" cy="1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4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6592360" y="1997567"/>
            <a:ext cx="6332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7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667">
              <a:solidFill>
                <a:schemeClr val="accent4"/>
              </a:solidFill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2"/>
          </p:nvPr>
        </p:nvSpPr>
        <p:spPr>
          <a:xfrm>
            <a:off x="7316667" y="1925633"/>
            <a:ext cx="3842000" cy="1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4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750860" y="4313900"/>
            <a:ext cx="6332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7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667">
              <a:solidFill>
                <a:schemeClr val="accent4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3"/>
          </p:nvPr>
        </p:nvSpPr>
        <p:spPr>
          <a:xfrm>
            <a:off x="1475167" y="4232233"/>
            <a:ext cx="3842000" cy="1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4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6592360" y="4313900"/>
            <a:ext cx="633200" cy="4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67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667">
              <a:solidFill>
                <a:schemeClr val="accent4"/>
              </a:solidFill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7316667" y="4232233"/>
            <a:ext cx="3842000" cy="17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467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7154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 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149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2">
  <p:cSld name="SA_Title_Body_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3" name="Google Shape;93;p18"/>
          <p:cNvSpPr>
            <a:spLocks noGrp="1"/>
          </p:cNvSpPr>
          <p:nvPr>
            <p:ph type="pic" idx="2"/>
          </p:nvPr>
        </p:nvSpPr>
        <p:spPr>
          <a:xfrm>
            <a:off x="0" y="133"/>
            <a:ext cx="4576400" cy="6858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94" name="Google Shape;94;p18"/>
          <p:cNvSpPr txBox="1">
            <a:spLocks noGrp="1"/>
          </p:cNvSpPr>
          <p:nvPr>
            <p:ph type="subTitle" idx="1"/>
          </p:nvPr>
        </p:nvSpPr>
        <p:spPr>
          <a:xfrm>
            <a:off x="5513600" y="2126900"/>
            <a:ext cx="5568800" cy="2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5513600" y="867000"/>
            <a:ext cx="5694000" cy="96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490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A_Title_Body_1_no_image">
  <p:cSld name="SA_Title_Body_1_no_imag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1"/>
          </p:nvPr>
        </p:nvSpPr>
        <p:spPr>
          <a:xfrm>
            <a:off x="510767" y="2175300"/>
            <a:ext cx="10338000" cy="5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510767" y="1286728"/>
            <a:ext cx="10338000" cy="677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6188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64132"/>
            <a:ext cx="12192333" cy="586413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12192333" cy="5864133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800" cy="17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732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575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/>
          <p:nvPr/>
        </p:nvSpPr>
        <p:spPr>
          <a:xfrm>
            <a:off x="1" y="58834"/>
            <a:ext cx="5751500" cy="5865833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67" y="0"/>
            <a:ext cx="5755867" cy="58608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2000" cy="33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200" cy="54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200" cy="41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87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8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09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5019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59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45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2133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2000" cy="54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28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5825333"/>
            <a:ext cx="12192000" cy="1032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40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53627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ctrTitle"/>
          </p:nvPr>
        </p:nvSpPr>
        <p:spPr>
          <a:xfrm>
            <a:off x="0" y="1584389"/>
            <a:ext cx="12192000" cy="76458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algn="ctr"/>
            <a:r>
              <a:rPr lang="en-GB" sz="4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rona One"/>
                <a:ea typeface="Krona One"/>
                <a:cs typeface="Krona One"/>
                <a:sym typeface="Krona One"/>
              </a:rPr>
              <a:t>INFO-6068 Capstone Project</a:t>
            </a:r>
            <a:endParaRPr sz="4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1322219" y="2495718"/>
            <a:ext cx="5656800" cy="186656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rPr>
              <a:t>- Final Presentation</a:t>
            </a:r>
          </a:p>
          <a:p>
            <a:pPr>
              <a:lnSpc>
                <a:spcPct val="150000"/>
              </a:lnSpc>
            </a:pPr>
            <a:r>
              <a:rPr lang="en-GB" sz="2800" b="1" dirty="0">
                <a:solidFill>
                  <a:srgbClr val="000000"/>
                </a:solidFill>
                <a:latin typeface="Krona One"/>
                <a:ea typeface="Krona One"/>
                <a:cs typeface="Krona One"/>
                <a:sym typeface="Krona One"/>
              </a:rPr>
              <a:t>- Team pixel </a:t>
            </a:r>
          </a:p>
          <a:p>
            <a:pPr>
              <a:lnSpc>
                <a:spcPct val="150000"/>
              </a:lnSpc>
            </a:pPr>
            <a:endParaRPr sz="2800" b="1" dirty="0">
              <a:solidFill>
                <a:srgbClr val="000000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7583838" y="3202359"/>
            <a:ext cx="4360189" cy="323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600" b="1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 defTabSz="1219170">
              <a:buClr>
                <a:srgbClr val="000000"/>
              </a:buClr>
            </a:pPr>
            <a:endParaRPr sz="1600" b="1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 defTabSz="1219170">
              <a:buClr>
                <a:srgbClr val="000000"/>
              </a:buClr>
            </a:pPr>
            <a:endParaRPr sz="1600" b="1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en-GB" sz="1600" kern="0" dirty="0">
                <a:solidFill>
                  <a:srgbClr val="FFFFFF"/>
                </a:solidFill>
                <a:latin typeface="Krona One"/>
                <a:ea typeface="Krona One"/>
                <a:cs typeface="Krona One"/>
                <a:sym typeface="Krona One"/>
              </a:rPr>
              <a:t>Presenters</a:t>
            </a:r>
            <a:br>
              <a:rPr lang="en-GB" sz="1600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600" b="1" kern="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600" kern="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Rutvik Patel : 1220039</a:t>
            </a:r>
            <a:endParaRPr sz="1600" kern="0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en-GB" sz="1600" kern="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Sakshi Modi : 1179590</a:t>
            </a:r>
            <a:endParaRPr sz="1600" kern="0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en-GB" sz="1600" kern="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Parth Patel : 1229403</a:t>
            </a:r>
            <a:endParaRPr sz="1600" kern="0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algn="ctr" defTabSz="1219170">
              <a:lnSpc>
                <a:spcPct val="150000"/>
              </a:lnSpc>
              <a:buClr>
                <a:srgbClr val="000000"/>
              </a:buClr>
            </a:pPr>
            <a:r>
              <a:rPr lang="en-GB" sz="1600" kern="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Vijul Vyas : 1227571</a:t>
            </a:r>
            <a:endParaRPr sz="1600" kern="0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algn="ctr" defTabSz="1219170">
              <a:buClr>
                <a:srgbClr val="000000"/>
              </a:buClr>
            </a:pPr>
            <a:endParaRPr sz="1600" kern="0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defTabSz="1219170">
              <a:buClr>
                <a:srgbClr val="000000"/>
              </a:buClr>
            </a:pPr>
            <a:endParaRPr sz="1600" b="1" kern="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5D1BB-64C0-500D-E134-77F0385E1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255" y="351617"/>
            <a:ext cx="2379256" cy="13632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E3FBC2-48D4-AC7E-C890-14B83C94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860" y="1066344"/>
            <a:ext cx="4464279" cy="5239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225931-35ED-F388-142A-4F8296105EC3}"/>
              </a:ext>
            </a:extLst>
          </p:cNvPr>
          <p:cNvSpPr txBox="1"/>
          <p:nvPr/>
        </p:nvSpPr>
        <p:spPr>
          <a:xfrm>
            <a:off x="3515741" y="229471"/>
            <a:ext cx="5160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TestNG execution report</a:t>
            </a:r>
          </a:p>
        </p:txBody>
      </p:sp>
    </p:spTree>
    <p:extLst>
      <p:ext uri="{BB962C8B-B14F-4D97-AF65-F5344CB8AC3E}">
        <p14:creationId xmlns:p14="http://schemas.microsoft.com/office/powerpoint/2010/main" val="2775605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81BB58-7E9E-9D7E-E531-E777116C3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356" y="1345647"/>
            <a:ext cx="4398644" cy="4865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27AA4-2772-F8E0-EF5E-4E33E24C3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955" y="1860633"/>
            <a:ext cx="4164055" cy="38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42D13-F8A0-B1EC-9389-DB59515A014E}"/>
              </a:ext>
            </a:extLst>
          </p:cNvPr>
          <p:cNvSpPr txBox="1"/>
          <p:nvPr/>
        </p:nvSpPr>
        <p:spPr>
          <a:xfrm>
            <a:off x="4875153" y="143838"/>
            <a:ext cx="2441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68058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596363-8464-DC1D-29F9-29E40ABBBF76}"/>
              </a:ext>
            </a:extLst>
          </p:cNvPr>
          <p:cNvSpPr txBox="1"/>
          <p:nvPr/>
        </p:nvSpPr>
        <p:spPr>
          <a:xfrm>
            <a:off x="6096000" y="1325366"/>
            <a:ext cx="5198723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Entry Criteria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Requirements and test plan approved.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Stable build and environment set up.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Automation scripts and tools ready.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Test data prepared.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Access and permissions granted.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Exit Criteria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All tests executed and passed.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Critical defects resolved.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Required coverage achieved.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Performance benchmarks met.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Stakeholder sign-off obtained.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8311E-16C2-06E6-3F6B-95A1BE95063F}"/>
              </a:ext>
            </a:extLst>
          </p:cNvPr>
          <p:cNvSpPr txBox="1"/>
          <p:nvPr/>
        </p:nvSpPr>
        <p:spPr>
          <a:xfrm>
            <a:off x="3616999" y="380144"/>
            <a:ext cx="421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Entry &amp; Exit Criteria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1949D6-B225-E345-5B59-E20053A77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06" y="1325366"/>
            <a:ext cx="4689297" cy="468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633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90E0-8361-3BAA-85ED-7E1CFCD3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Final recommendation and lesson learned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297ABF-C1F5-B231-D94B-5164066AEE71}"/>
              </a:ext>
            </a:extLst>
          </p:cNvPr>
          <p:cNvSpPr txBox="1"/>
          <p:nvPr/>
        </p:nvSpPr>
        <p:spPr>
          <a:xfrm>
            <a:off x="4119937" y="1859095"/>
            <a:ext cx="748986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Final Project Summary: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 Application</a:t>
            </a:r>
            <a:r>
              <a:rPr lang="en-US" dirty="0"/>
              <a:t>: Travel App is designed for travel bookings and itinerary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User-Friendly Interface</a:t>
            </a:r>
            <a:r>
              <a:rPr lang="en-US" dirty="0"/>
              <a:t>: Focus on simplifying interactions for planning trips.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Core Functionalities Tested</a:t>
            </a:r>
            <a:r>
              <a:rPr lang="en-US" dirty="0"/>
              <a:t>: Automated testing included user authentication, booking management, and payment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Automation Benefits</a:t>
            </a:r>
            <a:r>
              <a:rPr lang="en-US" dirty="0"/>
              <a:t>: Early bug identification led to a smoother release.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Lessons Learned: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Early Integration of Automated Testing</a:t>
            </a:r>
            <a:r>
              <a:rPr lang="en-US" dirty="0"/>
              <a:t>: Critical for catching and resolving issues earlier in the development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Efficiency</a:t>
            </a:r>
            <a:r>
              <a:rPr lang="en-US" dirty="0"/>
              <a:t>: Early testing saved time and resources, contributing to a more efficient project workflow.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10A3C5-2E69-5A80-B051-D3094222D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7" y="2280864"/>
            <a:ext cx="3780890" cy="37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3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17E23F-236A-6F35-E792-49C13A557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587" y="493587"/>
            <a:ext cx="5870825" cy="587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6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2D8D6B-6590-4DC6-D5F1-42B46DA68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196" y="1403993"/>
            <a:ext cx="6321603" cy="4214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BBB219-BDAA-D3FA-9064-3E9EBB687071}"/>
              </a:ext>
            </a:extLst>
          </p:cNvPr>
          <p:cNvSpPr txBox="1"/>
          <p:nvPr/>
        </p:nvSpPr>
        <p:spPr>
          <a:xfrm>
            <a:off x="2879413" y="493159"/>
            <a:ext cx="643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Lets move to execution part </a:t>
            </a:r>
            <a:r>
              <a:rPr lang="en-IN" sz="3600" dirty="0">
                <a:sym typeface="Wingdings" panose="05000000000000000000" pitchFamily="2" charset="2"/>
              </a:rPr>
              <a:t>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3530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6539C0-2709-4A8E-BC45-B2384B1D68B0}"/>
              </a:ext>
            </a:extLst>
          </p:cNvPr>
          <p:cNvSpPr txBox="1"/>
          <p:nvPr/>
        </p:nvSpPr>
        <p:spPr>
          <a:xfrm>
            <a:off x="6397055" y="2123658"/>
            <a:ext cx="5379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TravelApp</a:t>
            </a:r>
            <a:r>
              <a:rPr lang="en-US" dirty="0"/>
              <a:t> is a comprehensive travel management platform that simplifies trip planning, booking, and itinerary tracking. With user-friendly features and real-time updates, it ensures a seamless travel experience from start to finish.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96086-2400-58ED-F746-7D04480A8344}"/>
              </a:ext>
            </a:extLst>
          </p:cNvPr>
          <p:cNvSpPr txBox="1"/>
          <p:nvPr/>
        </p:nvSpPr>
        <p:spPr>
          <a:xfrm>
            <a:off x="6397055" y="3995678"/>
            <a:ext cx="5026493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IN" dirty="0"/>
              <a:t>User 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View Routes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Book tickets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Cancel ticket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Give feedback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View feedback</a:t>
            </a:r>
          </a:p>
          <a:p>
            <a:pPr marL="285750" indent="-285750">
              <a:buFontTx/>
              <a:buChar char="-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Admin Module</a:t>
            </a:r>
            <a:br>
              <a:rPr lang="en-IN" dirty="0"/>
            </a:b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Add route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Add Travel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View Travel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View Route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Delete Routes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Delete Travel</a:t>
            </a: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F40B1-A70A-7604-6274-4E3AAD23A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6" y="1705509"/>
            <a:ext cx="6178868" cy="4993241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98C0E75-DDE6-F83C-81A0-FA695FF86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3" y="479217"/>
            <a:ext cx="11360800" cy="83160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09419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59373D-4855-65F6-613C-D0ED43D222BD}"/>
              </a:ext>
            </a:extLst>
          </p:cNvPr>
          <p:cNvSpPr txBox="1"/>
          <p:nvPr/>
        </p:nvSpPr>
        <p:spPr>
          <a:xfrm>
            <a:off x="6236489" y="1674807"/>
            <a:ext cx="585619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Milestone 1: Test Strategy, May 26th May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Milestone 2: Test Plan &amp; MS Project, June 9th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Milestone 3: Test Scenarios, Use Cases, June 30th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Milestone 4: Test Cases/Scripts, July 14th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Activity: Test Execution Reporting, July 21st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Milestone 5: Execution Report, August 4th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Milestone 6: Final Presentation &amp; Project Closure - Aug 11th 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1A1A62-0648-00FB-A7CA-F0CA10158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417" y="1971442"/>
            <a:ext cx="2915115" cy="29151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795C5C-ADC0-43FB-775C-BCF3F850DED3}"/>
              </a:ext>
            </a:extLst>
          </p:cNvPr>
          <p:cNvSpPr txBox="1"/>
          <p:nvPr/>
        </p:nvSpPr>
        <p:spPr>
          <a:xfrm>
            <a:off x="6236489" y="472733"/>
            <a:ext cx="4160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Milestone Achieved</a:t>
            </a:r>
          </a:p>
        </p:txBody>
      </p:sp>
    </p:spTree>
    <p:extLst>
      <p:ext uri="{BB962C8B-B14F-4D97-AF65-F5344CB8AC3E}">
        <p14:creationId xmlns:p14="http://schemas.microsoft.com/office/powerpoint/2010/main" val="278618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77351B-B572-FC9C-0D61-3F984AF0A4B7}"/>
              </a:ext>
            </a:extLst>
          </p:cNvPr>
          <p:cNvSpPr txBox="1"/>
          <p:nvPr/>
        </p:nvSpPr>
        <p:spPr>
          <a:xfrm>
            <a:off x="3942707" y="328774"/>
            <a:ext cx="4306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Documents Created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F168CD-F6BA-39B0-D872-20BCF0485D8F}"/>
              </a:ext>
            </a:extLst>
          </p:cNvPr>
          <p:cNvSpPr txBox="1"/>
          <p:nvPr/>
        </p:nvSpPr>
        <p:spPr>
          <a:xfrm>
            <a:off x="6095999" y="1116528"/>
            <a:ext cx="6010381" cy="610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Test Strategy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Test Plan &amp; MS Project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Test Scenarios, Use Cases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Test Cases/Scripts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Execution Report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Final Presentation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IAD logs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Weekly Status Report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Meeting Minutes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Meeting Agenda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A7E20FD-4753-24F7-16E8-80BC9BA3D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40" y="1457645"/>
            <a:ext cx="3955895" cy="394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6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323195-5F52-6B02-A06E-F27BD5BB337B}"/>
              </a:ext>
            </a:extLst>
          </p:cNvPr>
          <p:cNvSpPr txBox="1"/>
          <p:nvPr/>
        </p:nvSpPr>
        <p:spPr>
          <a:xfrm>
            <a:off x="3340277" y="462338"/>
            <a:ext cx="5511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Type of Testing performed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55937-EC2F-030B-FE78-E89342EECAF4}"/>
              </a:ext>
            </a:extLst>
          </p:cNvPr>
          <p:cNvSpPr txBox="1"/>
          <p:nvPr/>
        </p:nvSpPr>
        <p:spPr>
          <a:xfrm>
            <a:off x="6882003" y="1828562"/>
            <a:ext cx="3528471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Functional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Unit testing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Unit integration testing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System testing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System integration testing</a:t>
            </a:r>
          </a:p>
          <a:p>
            <a:endParaRPr lang="en-IN" dirty="0"/>
          </a:p>
          <a:p>
            <a:r>
              <a:rPr lang="en-IN" sz="2000" b="1" dirty="0"/>
              <a:t>Non-functional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Performance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Security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BF27A-C846-BD96-9BC6-37DA274A2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59" y="1108669"/>
            <a:ext cx="5069440" cy="50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34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F7DFEF-B521-4B0E-2E29-BF41FAE2F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427" y="1010729"/>
            <a:ext cx="7500135" cy="55188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4793F8-4278-0F46-5AE1-632198F75D4C}"/>
              </a:ext>
            </a:extLst>
          </p:cNvPr>
          <p:cNvSpPr txBox="1"/>
          <p:nvPr/>
        </p:nvSpPr>
        <p:spPr>
          <a:xfrm>
            <a:off x="5413761" y="346417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STLC</a:t>
            </a:r>
          </a:p>
        </p:txBody>
      </p:sp>
    </p:spTree>
    <p:extLst>
      <p:ext uri="{BB962C8B-B14F-4D97-AF65-F5344CB8AC3E}">
        <p14:creationId xmlns:p14="http://schemas.microsoft.com/office/powerpoint/2010/main" val="3736709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F14B-8C1A-F7DC-C939-2CC7C1704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667900"/>
            <a:ext cx="4170033" cy="2438800"/>
          </a:xfrm>
        </p:spPr>
        <p:txBody>
          <a:bodyPr>
            <a:normAutofit fontScale="90000"/>
          </a:bodyPr>
          <a:lstStyle/>
          <a:p>
            <a:r>
              <a:rPr lang="en-IN" dirty="0"/>
              <a:t>Tools &amp; Technology Specification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Technology:- 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TestNG</a:t>
            </a:r>
            <a:br>
              <a:rPr lang="en-IN" dirty="0"/>
            </a:br>
            <a:r>
              <a:rPr lang="en-IN" dirty="0"/>
              <a:t>Maven</a:t>
            </a:r>
            <a:br>
              <a:rPr lang="en-IN" dirty="0"/>
            </a:br>
            <a:r>
              <a:rPr lang="en-IN" dirty="0"/>
              <a:t>Selenium</a:t>
            </a:r>
            <a:br>
              <a:rPr lang="en-IN" dirty="0"/>
            </a:br>
            <a:r>
              <a:rPr lang="en-IN" dirty="0"/>
              <a:t>Java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20496-8E48-353B-25D3-DD0E06C06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94729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Tools:- 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pPr marL="194729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Eclipse</a:t>
            </a:r>
          </a:p>
          <a:p>
            <a:pPr marL="194729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Chrome</a:t>
            </a:r>
          </a:p>
          <a:p>
            <a:pPr marL="194729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JIRA</a:t>
            </a:r>
          </a:p>
          <a:p>
            <a:pPr marL="194729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Laptop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8C996-2385-E4B5-D5A4-99299A0A4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4096"/>
            <a:ext cx="4489807" cy="448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4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F4DFC-F650-9A2C-103F-E61336708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36" y="1235075"/>
            <a:ext cx="10325528" cy="4603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3E74FB-8574-D76B-1B1D-9C60B17A8A4E}"/>
              </a:ext>
            </a:extLst>
          </p:cNvPr>
          <p:cNvSpPr txBox="1"/>
          <p:nvPr/>
        </p:nvSpPr>
        <p:spPr>
          <a:xfrm>
            <a:off x="4539465" y="270206"/>
            <a:ext cx="3113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Defect Report</a:t>
            </a:r>
          </a:p>
        </p:txBody>
      </p:sp>
    </p:spTree>
    <p:extLst>
      <p:ext uri="{BB962C8B-B14F-4D97-AF65-F5344CB8AC3E}">
        <p14:creationId xmlns:p14="http://schemas.microsoft.com/office/powerpoint/2010/main" val="26720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3ECBE-72E1-24DA-705D-C6550673E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06" y="2167848"/>
            <a:ext cx="5956494" cy="296582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6C5BA5-C041-5ED8-612B-3E68B09433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52" y="1804847"/>
            <a:ext cx="5880242" cy="38921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07D35A-1DEE-A456-90B7-56C256B26844}"/>
              </a:ext>
            </a:extLst>
          </p:cNvPr>
          <p:cNvSpPr txBox="1"/>
          <p:nvPr/>
        </p:nvSpPr>
        <p:spPr>
          <a:xfrm>
            <a:off x="3667444" y="421240"/>
            <a:ext cx="5288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Screenshot Of Execution</a:t>
            </a:r>
          </a:p>
        </p:txBody>
      </p:sp>
    </p:spTree>
    <p:extLst>
      <p:ext uri="{BB962C8B-B14F-4D97-AF65-F5344CB8AC3E}">
        <p14:creationId xmlns:p14="http://schemas.microsoft.com/office/powerpoint/2010/main" val="2271763481"/>
      </p:ext>
    </p:extLst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866</Words>
  <Application>Microsoft Office PowerPoint</Application>
  <PresentationFormat>Widescreen</PresentationFormat>
  <Paragraphs>198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Courier New</vt:lpstr>
      <vt:lpstr>Krona One</vt:lpstr>
      <vt:lpstr>Lato Light</vt:lpstr>
      <vt:lpstr>Merriweather</vt:lpstr>
      <vt:lpstr>Montserrat</vt:lpstr>
      <vt:lpstr>Open Sans Medium</vt:lpstr>
      <vt:lpstr>Poppins</vt:lpstr>
      <vt:lpstr>Roboto</vt:lpstr>
      <vt:lpstr>Roboto Medium</vt:lpstr>
      <vt:lpstr>Wingdings</vt:lpstr>
      <vt:lpstr>Paradigm</vt:lpstr>
      <vt:lpstr>INFO-6068 Capstone Project</vt:lpstr>
      <vt:lpstr>Introduction</vt:lpstr>
      <vt:lpstr>PowerPoint Presentation</vt:lpstr>
      <vt:lpstr>PowerPoint Presentation</vt:lpstr>
      <vt:lpstr>PowerPoint Presentation</vt:lpstr>
      <vt:lpstr>PowerPoint Presentation</vt:lpstr>
      <vt:lpstr>Tools &amp; Technology Specification  Technology:-   TestNG Maven Selenium Java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recommendation and lesson learned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rutvik patel</dc:creator>
  <cp:lastModifiedBy>rutvik patel</cp:lastModifiedBy>
  <cp:revision>30</cp:revision>
  <dcterms:created xsi:type="dcterms:W3CDTF">2024-08-11T12:22:23Z</dcterms:created>
  <dcterms:modified xsi:type="dcterms:W3CDTF">2024-08-11T13:45:41Z</dcterms:modified>
</cp:coreProperties>
</file>