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6F613-657D-4B3A-8701-11B22210D319}" v="9" dt="2024-03-08T03:18:58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>
        <p:scale>
          <a:sx n="63" d="100"/>
          <a:sy n="63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DDF48-71F2-40E4-94BA-2AA9372119B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1B3A4C-247F-4A12-B00C-DC036BC146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Executive Summary</a:t>
          </a:r>
        </a:p>
      </dgm:t>
    </dgm:pt>
    <dgm:pt modelId="{13F36E80-75BF-41AD-97D4-F5645E2DD910}" type="parTrans" cxnId="{AD50273B-6BD0-4C74-A4BA-F6DCB9D3E8BD}">
      <dgm:prSet/>
      <dgm:spPr/>
      <dgm:t>
        <a:bodyPr/>
        <a:lstStyle/>
        <a:p>
          <a:endParaRPr lang="en-US"/>
        </a:p>
      </dgm:t>
    </dgm:pt>
    <dgm:pt modelId="{4F9A6441-0EFE-4C5D-8AFD-67F4E532F4E2}" type="sibTrans" cxnId="{AD50273B-6BD0-4C74-A4BA-F6DCB9D3E8BD}">
      <dgm:prSet/>
      <dgm:spPr/>
      <dgm:t>
        <a:bodyPr/>
        <a:lstStyle/>
        <a:p>
          <a:endParaRPr lang="en-US"/>
        </a:p>
      </dgm:t>
    </dgm:pt>
    <dgm:pt modelId="{A018E8D1-FA97-4CD8-8137-BAECBB776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B07EC377-6D1F-4E4D-9484-9E5270E1A71A}" type="parTrans" cxnId="{B3264E03-6D67-4375-A094-9B73A5E889F9}">
      <dgm:prSet/>
      <dgm:spPr/>
      <dgm:t>
        <a:bodyPr/>
        <a:lstStyle/>
        <a:p>
          <a:endParaRPr lang="en-US"/>
        </a:p>
      </dgm:t>
    </dgm:pt>
    <dgm:pt modelId="{4C7237C2-5B9E-4D3D-8D98-1BB6F187DB94}" type="sibTrans" cxnId="{B3264E03-6D67-4375-A094-9B73A5E889F9}">
      <dgm:prSet/>
      <dgm:spPr/>
      <dgm:t>
        <a:bodyPr/>
        <a:lstStyle/>
        <a:p>
          <a:endParaRPr lang="en-US"/>
        </a:p>
      </dgm:t>
    </dgm:pt>
    <dgm:pt modelId="{30EFDCCE-59C2-4C64-9290-C2BAC5634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Methodology</a:t>
          </a:r>
        </a:p>
      </dgm:t>
    </dgm:pt>
    <dgm:pt modelId="{033AFB80-5490-455A-9F47-279F10175E9A}" type="parTrans" cxnId="{2205ECDE-1ACC-4B9D-98FE-341256F46B40}">
      <dgm:prSet/>
      <dgm:spPr/>
      <dgm:t>
        <a:bodyPr/>
        <a:lstStyle/>
        <a:p>
          <a:endParaRPr lang="en-US"/>
        </a:p>
      </dgm:t>
    </dgm:pt>
    <dgm:pt modelId="{973A5F39-39C8-4DF4-8C70-E66DA61AC477}" type="sibTrans" cxnId="{2205ECDE-1ACC-4B9D-98FE-341256F46B40}">
      <dgm:prSet/>
      <dgm:spPr/>
      <dgm:t>
        <a:bodyPr/>
        <a:lstStyle/>
        <a:p>
          <a:endParaRPr lang="en-US"/>
        </a:p>
      </dgm:t>
    </dgm:pt>
    <dgm:pt modelId="{480E2522-40AD-4980-95E6-D4B3FDFE18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</a:t>
          </a:r>
        </a:p>
      </dgm:t>
    </dgm:pt>
    <dgm:pt modelId="{366871FA-0EEB-47B6-A1E8-F173F2B48ADC}" type="parTrans" cxnId="{6E24FF42-AF7B-4705-B9A5-147D3F50216D}">
      <dgm:prSet/>
      <dgm:spPr/>
      <dgm:t>
        <a:bodyPr/>
        <a:lstStyle/>
        <a:p>
          <a:endParaRPr lang="en-US"/>
        </a:p>
      </dgm:t>
    </dgm:pt>
    <dgm:pt modelId="{D4B5F862-3763-40EE-A990-E14A673CCD6E}" type="sibTrans" cxnId="{6E24FF42-AF7B-4705-B9A5-147D3F50216D}">
      <dgm:prSet/>
      <dgm:spPr/>
      <dgm:t>
        <a:bodyPr/>
        <a:lstStyle/>
        <a:p>
          <a:endParaRPr lang="en-US"/>
        </a:p>
      </dgm:t>
    </dgm:pt>
    <dgm:pt modelId="{1E3FC644-EAD3-4350-AEC1-A2C8867FB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B0B93D9D-E50E-42DA-B9C7-20FC44522319}" type="parTrans" cxnId="{22A010EE-18AC-4B93-BFD7-A62C1EDBED93}">
      <dgm:prSet/>
      <dgm:spPr/>
      <dgm:t>
        <a:bodyPr/>
        <a:lstStyle/>
        <a:p>
          <a:endParaRPr lang="en-US"/>
        </a:p>
      </dgm:t>
    </dgm:pt>
    <dgm:pt modelId="{D0DE052F-4A4E-45AB-ADA1-E64712CBB309}" type="sibTrans" cxnId="{22A010EE-18AC-4B93-BFD7-A62C1EDBED93}">
      <dgm:prSet/>
      <dgm:spPr/>
      <dgm:t>
        <a:bodyPr/>
        <a:lstStyle/>
        <a:p>
          <a:endParaRPr lang="en-US"/>
        </a:p>
      </dgm:t>
    </dgm:pt>
    <dgm:pt modelId="{7AF91D73-7D83-465D-9041-DD8A17C2BF99}" type="pres">
      <dgm:prSet presAssocID="{7FCDDF48-71F2-40E4-94BA-2AA9372119BC}" presName="root" presStyleCnt="0">
        <dgm:presLayoutVars>
          <dgm:dir/>
          <dgm:resizeHandles val="exact"/>
        </dgm:presLayoutVars>
      </dgm:prSet>
      <dgm:spPr/>
    </dgm:pt>
    <dgm:pt modelId="{CF660849-E6A5-4052-835F-9DF223352847}" type="pres">
      <dgm:prSet presAssocID="{131B3A4C-247F-4A12-B00C-DC036BC14676}" presName="compNode" presStyleCnt="0"/>
      <dgm:spPr/>
    </dgm:pt>
    <dgm:pt modelId="{EFA4A435-970E-43B3-A2F2-D892A5F7BD1F}" type="pres">
      <dgm:prSet presAssocID="{131B3A4C-247F-4A12-B00C-DC036BC146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183644D2-064D-4F25-BCCC-4121D6E4F64A}" type="pres">
      <dgm:prSet presAssocID="{131B3A4C-247F-4A12-B00C-DC036BC14676}" presName="spaceRect" presStyleCnt="0"/>
      <dgm:spPr/>
    </dgm:pt>
    <dgm:pt modelId="{56C9420E-2486-4AA3-AF39-00D5F8C82ABF}" type="pres">
      <dgm:prSet presAssocID="{131B3A4C-247F-4A12-B00C-DC036BC14676}" presName="textRect" presStyleLbl="revTx" presStyleIdx="0" presStyleCnt="5">
        <dgm:presLayoutVars>
          <dgm:chMax val="1"/>
          <dgm:chPref val="1"/>
        </dgm:presLayoutVars>
      </dgm:prSet>
      <dgm:spPr/>
    </dgm:pt>
    <dgm:pt modelId="{B4034EE3-5BB0-467C-95AD-3AFAD0D41FD2}" type="pres">
      <dgm:prSet presAssocID="{4F9A6441-0EFE-4C5D-8AFD-67F4E532F4E2}" presName="sibTrans" presStyleCnt="0"/>
      <dgm:spPr/>
    </dgm:pt>
    <dgm:pt modelId="{87C0623B-43BF-4E86-B518-C4CAFEB448F7}" type="pres">
      <dgm:prSet presAssocID="{A018E8D1-FA97-4CD8-8137-BAECBB77698B}" presName="compNode" presStyleCnt="0"/>
      <dgm:spPr/>
    </dgm:pt>
    <dgm:pt modelId="{D14D88E8-8DA6-4751-8EF0-751B57776755}" type="pres">
      <dgm:prSet presAssocID="{A018E8D1-FA97-4CD8-8137-BAECBB7769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3C58351-1FCA-46B7-8240-4385853BCC5A}" type="pres">
      <dgm:prSet presAssocID="{A018E8D1-FA97-4CD8-8137-BAECBB77698B}" presName="spaceRect" presStyleCnt="0"/>
      <dgm:spPr/>
    </dgm:pt>
    <dgm:pt modelId="{F4EC467B-F1A8-4764-9C19-25EA3C74EF92}" type="pres">
      <dgm:prSet presAssocID="{A018E8D1-FA97-4CD8-8137-BAECBB77698B}" presName="textRect" presStyleLbl="revTx" presStyleIdx="1" presStyleCnt="5">
        <dgm:presLayoutVars>
          <dgm:chMax val="1"/>
          <dgm:chPref val="1"/>
        </dgm:presLayoutVars>
      </dgm:prSet>
      <dgm:spPr/>
    </dgm:pt>
    <dgm:pt modelId="{8BEFE2B8-B6D4-407F-B0B8-FFAF5EE90CBB}" type="pres">
      <dgm:prSet presAssocID="{4C7237C2-5B9E-4D3D-8D98-1BB6F187DB94}" presName="sibTrans" presStyleCnt="0"/>
      <dgm:spPr/>
    </dgm:pt>
    <dgm:pt modelId="{A088FEB0-2979-48E0-85CD-75A8238E45F3}" type="pres">
      <dgm:prSet presAssocID="{30EFDCCE-59C2-4C64-9290-C2BAC5634D9A}" presName="compNode" presStyleCnt="0"/>
      <dgm:spPr/>
    </dgm:pt>
    <dgm:pt modelId="{DEA77502-1606-46D4-B3EA-31064DA09921}" type="pres">
      <dgm:prSet presAssocID="{30EFDCCE-59C2-4C64-9290-C2BAC5634D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1F0BEA69-9E7B-41B2-9B48-BF5CC6750F06}" type="pres">
      <dgm:prSet presAssocID="{30EFDCCE-59C2-4C64-9290-C2BAC5634D9A}" presName="spaceRect" presStyleCnt="0"/>
      <dgm:spPr/>
    </dgm:pt>
    <dgm:pt modelId="{54E1F3A5-9120-47F8-860D-B4F878C24D41}" type="pres">
      <dgm:prSet presAssocID="{30EFDCCE-59C2-4C64-9290-C2BAC5634D9A}" presName="textRect" presStyleLbl="revTx" presStyleIdx="2" presStyleCnt="5">
        <dgm:presLayoutVars>
          <dgm:chMax val="1"/>
          <dgm:chPref val="1"/>
        </dgm:presLayoutVars>
      </dgm:prSet>
      <dgm:spPr/>
    </dgm:pt>
    <dgm:pt modelId="{A95DABA8-4CFA-4A32-BD20-84D3A47248C1}" type="pres">
      <dgm:prSet presAssocID="{973A5F39-39C8-4DF4-8C70-E66DA61AC477}" presName="sibTrans" presStyleCnt="0"/>
      <dgm:spPr/>
    </dgm:pt>
    <dgm:pt modelId="{603BFAC4-7BAD-4792-B07B-75D57C21E795}" type="pres">
      <dgm:prSet presAssocID="{480E2522-40AD-4980-95E6-D4B3FDFE186E}" presName="compNode" presStyleCnt="0"/>
      <dgm:spPr/>
    </dgm:pt>
    <dgm:pt modelId="{D285B330-9D8A-42F9-B379-10B2D2140E48}" type="pres">
      <dgm:prSet presAssocID="{480E2522-40AD-4980-95E6-D4B3FDFE18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DD2490A-0567-499E-AE6A-D746E4AD3A08}" type="pres">
      <dgm:prSet presAssocID="{480E2522-40AD-4980-95E6-D4B3FDFE186E}" presName="spaceRect" presStyleCnt="0"/>
      <dgm:spPr/>
    </dgm:pt>
    <dgm:pt modelId="{658A67FA-A0B8-4BC6-BD3E-85EEFC544C94}" type="pres">
      <dgm:prSet presAssocID="{480E2522-40AD-4980-95E6-D4B3FDFE186E}" presName="textRect" presStyleLbl="revTx" presStyleIdx="3" presStyleCnt="5">
        <dgm:presLayoutVars>
          <dgm:chMax val="1"/>
          <dgm:chPref val="1"/>
        </dgm:presLayoutVars>
      </dgm:prSet>
      <dgm:spPr/>
    </dgm:pt>
    <dgm:pt modelId="{7E4581FF-6D4D-4B16-9DD5-06E522180ACF}" type="pres">
      <dgm:prSet presAssocID="{D4B5F862-3763-40EE-A990-E14A673CCD6E}" presName="sibTrans" presStyleCnt="0"/>
      <dgm:spPr/>
    </dgm:pt>
    <dgm:pt modelId="{AC892954-D23C-48B3-8377-93991FA09F83}" type="pres">
      <dgm:prSet presAssocID="{1E3FC644-EAD3-4350-AEC1-A2C8867FB759}" presName="compNode" presStyleCnt="0"/>
      <dgm:spPr/>
    </dgm:pt>
    <dgm:pt modelId="{5CBD1F60-13CB-4566-AFFA-55DE8BD94E99}" type="pres">
      <dgm:prSet presAssocID="{1E3FC644-EAD3-4350-AEC1-A2C8867FB7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2234C5FC-E648-40F6-9690-FE10ED59AB43}" type="pres">
      <dgm:prSet presAssocID="{1E3FC644-EAD3-4350-AEC1-A2C8867FB759}" presName="spaceRect" presStyleCnt="0"/>
      <dgm:spPr/>
    </dgm:pt>
    <dgm:pt modelId="{962F7F21-9429-4437-BB73-2E2A64E9E22B}" type="pres">
      <dgm:prSet presAssocID="{1E3FC644-EAD3-4350-AEC1-A2C8867FB7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264E03-6D67-4375-A094-9B73A5E889F9}" srcId="{7FCDDF48-71F2-40E4-94BA-2AA9372119BC}" destId="{A018E8D1-FA97-4CD8-8137-BAECBB77698B}" srcOrd="1" destOrd="0" parTransId="{B07EC377-6D1F-4E4D-9484-9E5270E1A71A}" sibTransId="{4C7237C2-5B9E-4D3D-8D98-1BB6F187DB94}"/>
    <dgm:cxn modelId="{77850705-C2C7-4E13-9F89-E9EC5FB87FFE}" type="presOf" srcId="{480E2522-40AD-4980-95E6-D4B3FDFE186E}" destId="{658A67FA-A0B8-4BC6-BD3E-85EEFC544C94}" srcOrd="0" destOrd="0" presId="urn:microsoft.com/office/officeart/2018/2/layout/IconLabelList"/>
    <dgm:cxn modelId="{0B065125-76F4-4DED-BB0F-0772FE27F17B}" type="presOf" srcId="{131B3A4C-247F-4A12-B00C-DC036BC14676}" destId="{56C9420E-2486-4AA3-AF39-00D5F8C82ABF}" srcOrd="0" destOrd="0" presId="urn:microsoft.com/office/officeart/2018/2/layout/IconLabelList"/>
    <dgm:cxn modelId="{AD50273B-6BD0-4C74-A4BA-F6DCB9D3E8BD}" srcId="{7FCDDF48-71F2-40E4-94BA-2AA9372119BC}" destId="{131B3A4C-247F-4A12-B00C-DC036BC14676}" srcOrd="0" destOrd="0" parTransId="{13F36E80-75BF-41AD-97D4-F5645E2DD910}" sibTransId="{4F9A6441-0EFE-4C5D-8AFD-67F4E532F4E2}"/>
    <dgm:cxn modelId="{0B1F3F41-FF01-4F74-A64C-9E01D12FCC5D}" type="presOf" srcId="{7FCDDF48-71F2-40E4-94BA-2AA9372119BC}" destId="{7AF91D73-7D83-465D-9041-DD8A17C2BF99}" srcOrd="0" destOrd="0" presId="urn:microsoft.com/office/officeart/2018/2/layout/IconLabelList"/>
    <dgm:cxn modelId="{6E24FF42-AF7B-4705-B9A5-147D3F50216D}" srcId="{7FCDDF48-71F2-40E4-94BA-2AA9372119BC}" destId="{480E2522-40AD-4980-95E6-D4B3FDFE186E}" srcOrd="3" destOrd="0" parTransId="{366871FA-0EEB-47B6-A1E8-F173F2B48ADC}" sibTransId="{D4B5F862-3763-40EE-A990-E14A673CCD6E}"/>
    <dgm:cxn modelId="{C7AB0651-4F4B-42D4-8193-8710A19F243A}" type="presOf" srcId="{A018E8D1-FA97-4CD8-8137-BAECBB77698B}" destId="{F4EC467B-F1A8-4764-9C19-25EA3C74EF92}" srcOrd="0" destOrd="0" presId="urn:microsoft.com/office/officeart/2018/2/layout/IconLabelList"/>
    <dgm:cxn modelId="{1A506C5A-DCA1-49F0-ABC4-7E1C72BE58D8}" type="presOf" srcId="{30EFDCCE-59C2-4C64-9290-C2BAC5634D9A}" destId="{54E1F3A5-9120-47F8-860D-B4F878C24D41}" srcOrd="0" destOrd="0" presId="urn:microsoft.com/office/officeart/2018/2/layout/IconLabelList"/>
    <dgm:cxn modelId="{2205ECDE-1ACC-4B9D-98FE-341256F46B40}" srcId="{7FCDDF48-71F2-40E4-94BA-2AA9372119BC}" destId="{30EFDCCE-59C2-4C64-9290-C2BAC5634D9A}" srcOrd="2" destOrd="0" parTransId="{033AFB80-5490-455A-9F47-279F10175E9A}" sibTransId="{973A5F39-39C8-4DF4-8C70-E66DA61AC477}"/>
    <dgm:cxn modelId="{4896DEDF-C0C1-489A-8873-96A14955B6C8}" type="presOf" srcId="{1E3FC644-EAD3-4350-AEC1-A2C8867FB759}" destId="{962F7F21-9429-4437-BB73-2E2A64E9E22B}" srcOrd="0" destOrd="0" presId="urn:microsoft.com/office/officeart/2018/2/layout/IconLabelList"/>
    <dgm:cxn modelId="{22A010EE-18AC-4B93-BFD7-A62C1EDBED93}" srcId="{7FCDDF48-71F2-40E4-94BA-2AA9372119BC}" destId="{1E3FC644-EAD3-4350-AEC1-A2C8867FB759}" srcOrd="4" destOrd="0" parTransId="{B0B93D9D-E50E-42DA-B9C7-20FC44522319}" sibTransId="{D0DE052F-4A4E-45AB-ADA1-E64712CBB309}"/>
    <dgm:cxn modelId="{4AE62C3F-BB43-434A-923E-FB760902EBEF}" type="presParOf" srcId="{7AF91D73-7D83-465D-9041-DD8A17C2BF99}" destId="{CF660849-E6A5-4052-835F-9DF223352847}" srcOrd="0" destOrd="0" presId="urn:microsoft.com/office/officeart/2018/2/layout/IconLabelList"/>
    <dgm:cxn modelId="{60A7E592-96DF-452F-8B35-119C634D6AD1}" type="presParOf" srcId="{CF660849-E6A5-4052-835F-9DF223352847}" destId="{EFA4A435-970E-43B3-A2F2-D892A5F7BD1F}" srcOrd="0" destOrd="0" presId="urn:microsoft.com/office/officeart/2018/2/layout/IconLabelList"/>
    <dgm:cxn modelId="{8330A111-FF48-4954-AD2D-3029DD0F51CA}" type="presParOf" srcId="{CF660849-E6A5-4052-835F-9DF223352847}" destId="{183644D2-064D-4F25-BCCC-4121D6E4F64A}" srcOrd="1" destOrd="0" presId="urn:microsoft.com/office/officeart/2018/2/layout/IconLabelList"/>
    <dgm:cxn modelId="{44168641-82E6-46ED-98D1-982C196504B5}" type="presParOf" srcId="{CF660849-E6A5-4052-835F-9DF223352847}" destId="{56C9420E-2486-4AA3-AF39-00D5F8C82ABF}" srcOrd="2" destOrd="0" presId="urn:microsoft.com/office/officeart/2018/2/layout/IconLabelList"/>
    <dgm:cxn modelId="{04D7AA52-FBDE-4671-A4F8-73964805E606}" type="presParOf" srcId="{7AF91D73-7D83-465D-9041-DD8A17C2BF99}" destId="{B4034EE3-5BB0-467C-95AD-3AFAD0D41FD2}" srcOrd="1" destOrd="0" presId="urn:microsoft.com/office/officeart/2018/2/layout/IconLabelList"/>
    <dgm:cxn modelId="{B2CBAC46-1A9B-41B5-BB27-1E91059C34BC}" type="presParOf" srcId="{7AF91D73-7D83-465D-9041-DD8A17C2BF99}" destId="{87C0623B-43BF-4E86-B518-C4CAFEB448F7}" srcOrd="2" destOrd="0" presId="urn:microsoft.com/office/officeart/2018/2/layout/IconLabelList"/>
    <dgm:cxn modelId="{89AF6D8C-A394-4C3A-8CA4-8D29F3B77F86}" type="presParOf" srcId="{87C0623B-43BF-4E86-B518-C4CAFEB448F7}" destId="{D14D88E8-8DA6-4751-8EF0-751B57776755}" srcOrd="0" destOrd="0" presId="urn:microsoft.com/office/officeart/2018/2/layout/IconLabelList"/>
    <dgm:cxn modelId="{BB10B5CC-17C5-4140-926E-6B3049424A25}" type="presParOf" srcId="{87C0623B-43BF-4E86-B518-C4CAFEB448F7}" destId="{D3C58351-1FCA-46B7-8240-4385853BCC5A}" srcOrd="1" destOrd="0" presId="urn:microsoft.com/office/officeart/2018/2/layout/IconLabelList"/>
    <dgm:cxn modelId="{3A063B18-E131-4C98-85DD-E3A564CC12E4}" type="presParOf" srcId="{87C0623B-43BF-4E86-B518-C4CAFEB448F7}" destId="{F4EC467B-F1A8-4764-9C19-25EA3C74EF92}" srcOrd="2" destOrd="0" presId="urn:microsoft.com/office/officeart/2018/2/layout/IconLabelList"/>
    <dgm:cxn modelId="{8A540B34-0167-4F3C-804D-A1C8155B88E3}" type="presParOf" srcId="{7AF91D73-7D83-465D-9041-DD8A17C2BF99}" destId="{8BEFE2B8-B6D4-407F-B0B8-FFAF5EE90CBB}" srcOrd="3" destOrd="0" presId="urn:microsoft.com/office/officeart/2018/2/layout/IconLabelList"/>
    <dgm:cxn modelId="{A7533C18-3BD5-43BA-94C6-7D0D813077B3}" type="presParOf" srcId="{7AF91D73-7D83-465D-9041-DD8A17C2BF99}" destId="{A088FEB0-2979-48E0-85CD-75A8238E45F3}" srcOrd="4" destOrd="0" presId="urn:microsoft.com/office/officeart/2018/2/layout/IconLabelList"/>
    <dgm:cxn modelId="{9D64C3A5-61C3-4000-B6A5-6AE5EA2BC568}" type="presParOf" srcId="{A088FEB0-2979-48E0-85CD-75A8238E45F3}" destId="{DEA77502-1606-46D4-B3EA-31064DA09921}" srcOrd="0" destOrd="0" presId="urn:microsoft.com/office/officeart/2018/2/layout/IconLabelList"/>
    <dgm:cxn modelId="{D5476C26-E24C-4CA7-9AE1-3867137D41E9}" type="presParOf" srcId="{A088FEB0-2979-48E0-85CD-75A8238E45F3}" destId="{1F0BEA69-9E7B-41B2-9B48-BF5CC6750F06}" srcOrd="1" destOrd="0" presId="urn:microsoft.com/office/officeart/2018/2/layout/IconLabelList"/>
    <dgm:cxn modelId="{50076470-4922-4583-93D8-C48D080C230B}" type="presParOf" srcId="{A088FEB0-2979-48E0-85CD-75A8238E45F3}" destId="{54E1F3A5-9120-47F8-860D-B4F878C24D41}" srcOrd="2" destOrd="0" presId="urn:microsoft.com/office/officeart/2018/2/layout/IconLabelList"/>
    <dgm:cxn modelId="{58318120-F72F-4081-B851-E73360395D08}" type="presParOf" srcId="{7AF91D73-7D83-465D-9041-DD8A17C2BF99}" destId="{A95DABA8-4CFA-4A32-BD20-84D3A47248C1}" srcOrd="5" destOrd="0" presId="urn:microsoft.com/office/officeart/2018/2/layout/IconLabelList"/>
    <dgm:cxn modelId="{B0E9EA1C-03B4-4225-BA02-B581670BFB44}" type="presParOf" srcId="{7AF91D73-7D83-465D-9041-DD8A17C2BF99}" destId="{603BFAC4-7BAD-4792-B07B-75D57C21E795}" srcOrd="6" destOrd="0" presId="urn:microsoft.com/office/officeart/2018/2/layout/IconLabelList"/>
    <dgm:cxn modelId="{50F8687F-0038-4BD3-BADB-609491309E09}" type="presParOf" srcId="{603BFAC4-7BAD-4792-B07B-75D57C21E795}" destId="{D285B330-9D8A-42F9-B379-10B2D2140E48}" srcOrd="0" destOrd="0" presId="urn:microsoft.com/office/officeart/2018/2/layout/IconLabelList"/>
    <dgm:cxn modelId="{057167EF-E587-497A-96A7-4DB05393F08E}" type="presParOf" srcId="{603BFAC4-7BAD-4792-B07B-75D57C21E795}" destId="{DDD2490A-0567-499E-AE6A-D746E4AD3A08}" srcOrd="1" destOrd="0" presId="urn:microsoft.com/office/officeart/2018/2/layout/IconLabelList"/>
    <dgm:cxn modelId="{79352151-8337-4867-AC3C-59CACA4F89AA}" type="presParOf" srcId="{603BFAC4-7BAD-4792-B07B-75D57C21E795}" destId="{658A67FA-A0B8-4BC6-BD3E-85EEFC544C94}" srcOrd="2" destOrd="0" presId="urn:microsoft.com/office/officeart/2018/2/layout/IconLabelList"/>
    <dgm:cxn modelId="{65307CB2-0C6C-4601-B022-101DBFDD33C9}" type="presParOf" srcId="{7AF91D73-7D83-465D-9041-DD8A17C2BF99}" destId="{7E4581FF-6D4D-4B16-9DD5-06E522180ACF}" srcOrd="7" destOrd="0" presId="urn:microsoft.com/office/officeart/2018/2/layout/IconLabelList"/>
    <dgm:cxn modelId="{D64E9BBF-1DCA-42CA-936F-85DE0661F580}" type="presParOf" srcId="{7AF91D73-7D83-465D-9041-DD8A17C2BF99}" destId="{AC892954-D23C-48B3-8377-93991FA09F83}" srcOrd="8" destOrd="0" presId="urn:microsoft.com/office/officeart/2018/2/layout/IconLabelList"/>
    <dgm:cxn modelId="{84716B3B-88D5-4A98-A3F8-6BA25DCD6826}" type="presParOf" srcId="{AC892954-D23C-48B3-8377-93991FA09F83}" destId="{5CBD1F60-13CB-4566-AFFA-55DE8BD94E99}" srcOrd="0" destOrd="0" presId="urn:microsoft.com/office/officeart/2018/2/layout/IconLabelList"/>
    <dgm:cxn modelId="{9A704FCF-A0EE-4FF3-AEA2-ED67AFD0D48E}" type="presParOf" srcId="{AC892954-D23C-48B3-8377-93991FA09F83}" destId="{2234C5FC-E648-40F6-9690-FE10ED59AB43}" srcOrd="1" destOrd="0" presId="urn:microsoft.com/office/officeart/2018/2/layout/IconLabelList"/>
    <dgm:cxn modelId="{247DAE6E-9A14-4008-BC69-F549BA4683E7}" type="presParOf" srcId="{AC892954-D23C-48B3-8377-93991FA09F83}" destId="{962F7F21-9429-4437-BB73-2E2A64E9E2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C787CA-C508-4E1F-B9D2-E2332931682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3D3272-1E87-4506-A9B4-4744D49FD5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with several data types was gathered from Kaggle public data sets. </a:t>
          </a:r>
        </a:p>
      </dgm:t>
    </dgm:pt>
    <dgm:pt modelId="{F2FE19A5-CB07-473D-99DA-CBCC43218D46}" type="parTrans" cxnId="{5EC8AF0B-215F-4BB5-87FE-A1CD149F939F}">
      <dgm:prSet/>
      <dgm:spPr/>
      <dgm:t>
        <a:bodyPr/>
        <a:lstStyle/>
        <a:p>
          <a:endParaRPr lang="en-US"/>
        </a:p>
      </dgm:t>
    </dgm:pt>
    <dgm:pt modelId="{06FB48C3-F0FE-4589-93F0-D4A9E7B7C03B}" type="sibTrans" cxnId="{5EC8AF0B-215F-4BB5-87FE-A1CD149F939F}">
      <dgm:prSet/>
      <dgm:spPr/>
      <dgm:t>
        <a:bodyPr/>
        <a:lstStyle/>
        <a:p>
          <a:endParaRPr lang="en-US"/>
        </a:p>
      </dgm:t>
    </dgm:pt>
    <dgm:pt modelId="{AA23BE72-9771-412F-81EA-897BFB3C6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 functions such as Conditional formatting, formulas, Find &amp; replace, Data validation, removing null and duplicate values, creating new columns to get name of the day and month from date were used for Data cleaning and validation purpose.</a:t>
          </a:r>
        </a:p>
      </dgm:t>
    </dgm:pt>
    <dgm:pt modelId="{EF086D17-3ADF-4946-9C77-7746649A526A}" type="parTrans" cxnId="{1D4B2B5C-2686-4709-8C41-A12BBFD752C1}">
      <dgm:prSet/>
      <dgm:spPr/>
      <dgm:t>
        <a:bodyPr/>
        <a:lstStyle/>
        <a:p>
          <a:endParaRPr lang="en-US"/>
        </a:p>
      </dgm:t>
    </dgm:pt>
    <dgm:pt modelId="{8535A6CE-961B-48AD-837B-D3CB6CEF0B0E}" type="sibTrans" cxnId="{1D4B2B5C-2686-4709-8C41-A12BBFD752C1}">
      <dgm:prSet/>
      <dgm:spPr/>
      <dgm:t>
        <a:bodyPr/>
        <a:lstStyle/>
        <a:p>
          <a:endParaRPr lang="en-US"/>
        </a:p>
      </dgm:t>
    </dgm:pt>
    <dgm:pt modelId="{871EF390-1897-4581-BB6F-F337704467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queries were used to find insights of data such as Total revenue, Average order value, Total orders, and Daily and monthly trends etc.  </a:t>
          </a:r>
        </a:p>
      </dgm:t>
    </dgm:pt>
    <dgm:pt modelId="{BD781F1C-511D-47CD-8901-3206CB6E3BEF}" type="parTrans" cxnId="{EC326DA2-EAFE-423B-A277-1B3885CC90CA}">
      <dgm:prSet/>
      <dgm:spPr/>
      <dgm:t>
        <a:bodyPr/>
        <a:lstStyle/>
        <a:p>
          <a:endParaRPr lang="en-US"/>
        </a:p>
      </dgm:t>
    </dgm:pt>
    <dgm:pt modelId="{DD1D0795-EAC1-4A5F-9FDD-F89B9AB87170}" type="sibTrans" cxnId="{EC326DA2-EAFE-423B-A277-1B3885CC90CA}">
      <dgm:prSet/>
      <dgm:spPr/>
      <dgm:t>
        <a:bodyPr/>
        <a:lstStyle/>
        <a:p>
          <a:endParaRPr lang="en-US"/>
        </a:p>
      </dgm:t>
    </dgm:pt>
    <dgm:pt modelId="{CE569C39-C1F0-4D24-A969-9FDD45E53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Charts, graphs and Dashboard were created in PowerBI for visualization purpose. </a:t>
          </a:r>
        </a:p>
      </dgm:t>
    </dgm:pt>
    <dgm:pt modelId="{43B4AECD-16C7-4AB8-9AF7-3243A596323D}" type="parTrans" cxnId="{E530CFAC-06CE-4C96-B54F-0DE6CB42977C}">
      <dgm:prSet/>
      <dgm:spPr/>
      <dgm:t>
        <a:bodyPr/>
        <a:lstStyle/>
        <a:p>
          <a:endParaRPr lang="en-US"/>
        </a:p>
      </dgm:t>
    </dgm:pt>
    <dgm:pt modelId="{50987720-07B3-4546-972C-D148E878EDAE}" type="sibTrans" cxnId="{E530CFAC-06CE-4C96-B54F-0DE6CB42977C}">
      <dgm:prSet/>
      <dgm:spPr/>
      <dgm:t>
        <a:bodyPr/>
        <a:lstStyle/>
        <a:p>
          <a:endParaRPr lang="en-US"/>
        </a:p>
      </dgm:t>
    </dgm:pt>
    <dgm:pt modelId="{8E901E60-FAB5-404A-AC57-412D83221E59}" type="pres">
      <dgm:prSet presAssocID="{8CC787CA-C508-4E1F-B9D2-E23329316829}" presName="root" presStyleCnt="0">
        <dgm:presLayoutVars>
          <dgm:dir/>
          <dgm:resizeHandles val="exact"/>
        </dgm:presLayoutVars>
      </dgm:prSet>
      <dgm:spPr/>
    </dgm:pt>
    <dgm:pt modelId="{A55CC63D-8D06-4D75-AA7D-5237C346E273}" type="pres">
      <dgm:prSet presAssocID="{553D3272-1E87-4506-A9B4-4744D49FD524}" presName="compNode" presStyleCnt="0"/>
      <dgm:spPr/>
    </dgm:pt>
    <dgm:pt modelId="{CB4C0669-D5F6-4DFF-BA2C-7BA268D34DE3}" type="pres">
      <dgm:prSet presAssocID="{553D3272-1E87-4506-A9B4-4744D49FD5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4E8309-D20C-4FE0-A708-7453A176D3D0}" type="pres">
      <dgm:prSet presAssocID="{553D3272-1E87-4506-A9B4-4744D49FD524}" presName="spaceRect" presStyleCnt="0"/>
      <dgm:spPr/>
    </dgm:pt>
    <dgm:pt modelId="{B547ABB5-D189-4733-ACC2-DBE1DFBFD0E2}" type="pres">
      <dgm:prSet presAssocID="{553D3272-1E87-4506-A9B4-4744D49FD524}" presName="textRect" presStyleLbl="revTx" presStyleIdx="0" presStyleCnt="4">
        <dgm:presLayoutVars>
          <dgm:chMax val="1"/>
          <dgm:chPref val="1"/>
        </dgm:presLayoutVars>
      </dgm:prSet>
      <dgm:spPr/>
    </dgm:pt>
    <dgm:pt modelId="{53F3267E-1485-4A45-8BE1-8D5587F2B102}" type="pres">
      <dgm:prSet presAssocID="{06FB48C3-F0FE-4589-93F0-D4A9E7B7C03B}" presName="sibTrans" presStyleCnt="0"/>
      <dgm:spPr/>
    </dgm:pt>
    <dgm:pt modelId="{CF383AC1-CED0-4582-83C1-7451B0F7DECE}" type="pres">
      <dgm:prSet presAssocID="{AA23BE72-9771-412F-81EA-897BFB3C6400}" presName="compNode" presStyleCnt="0"/>
      <dgm:spPr/>
    </dgm:pt>
    <dgm:pt modelId="{9B5D962E-690F-4651-B32B-F7646DB3AFF3}" type="pres">
      <dgm:prSet presAssocID="{AA23BE72-9771-412F-81EA-897BFB3C64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E60C5D0-24B8-4582-AD81-E14291128669}" type="pres">
      <dgm:prSet presAssocID="{AA23BE72-9771-412F-81EA-897BFB3C6400}" presName="spaceRect" presStyleCnt="0"/>
      <dgm:spPr/>
    </dgm:pt>
    <dgm:pt modelId="{D0EF3737-B77C-4DD3-B07D-287ED317364B}" type="pres">
      <dgm:prSet presAssocID="{AA23BE72-9771-412F-81EA-897BFB3C6400}" presName="textRect" presStyleLbl="revTx" presStyleIdx="1" presStyleCnt="4">
        <dgm:presLayoutVars>
          <dgm:chMax val="1"/>
          <dgm:chPref val="1"/>
        </dgm:presLayoutVars>
      </dgm:prSet>
      <dgm:spPr/>
    </dgm:pt>
    <dgm:pt modelId="{98A3E0F0-8BCD-4F46-9427-1F704743DC10}" type="pres">
      <dgm:prSet presAssocID="{8535A6CE-961B-48AD-837B-D3CB6CEF0B0E}" presName="sibTrans" presStyleCnt="0"/>
      <dgm:spPr/>
    </dgm:pt>
    <dgm:pt modelId="{82D3DB4B-61E6-4442-8371-E7C915DCDB8F}" type="pres">
      <dgm:prSet presAssocID="{871EF390-1897-4581-BB6F-F3377044670A}" presName="compNode" presStyleCnt="0"/>
      <dgm:spPr/>
    </dgm:pt>
    <dgm:pt modelId="{57C40667-0472-4A58-9CF5-E7588CEFC39C}" type="pres">
      <dgm:prSet presAssocID="{871EF390-1897-4581-BB6F-F337704467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33F405-F137-4072-8013-BD1FD3713C12}" type="pres">
      <dgm:prSet presAssocID="{871EF390-1897-4581-BB6F-F3377044670A}" presName="spaceRect" presStyleCnt="0"/>
      <dgm:spPr/>
    </dgm:pt>
    <dgm:pt modelId="{9241FEC6-D89F-4C8E-A291-90DA322EF0C9}" type="pres">
      <dgm:prSet presAssocID="{871EF390-1897-4581-BB6F-F3377044670A}" presName="textRect" presStyleLbl="revTx" presStyleIdx="2" presStyleCnt="4">
        <dgm:presLayoutVars>
          <dgm:chMax val="1"/>
          <dgm:chPref val="1"/>
        </dgm:presLayoutVars>
      </dgm:prSet>
      <dgm:spPr/>
    </dgm:pt>
    <dgm:pt modelId="{9755C5C9-FC88-4B40-93D4-4156D777283D}" type="pres">
      <dgm:prSet presAssocID="{DD1D0795-EAC1-4A5F-9FDD-F89B9AB87170}" presName="sibTrans" presStyleCnt="0"/>
      <dgm:spPr/>
    </dgm:pt>
    <dgm:pt modelId="{AA42FDD1-DD62-4567-8BBC-2F9899CDDF61}" type="pres">
      <dgm:prSet presAssocID="{CE569C39-C1F0-4D24-A969-9FDD45E53185}" presName="compNode" presStyleCnt="0"/>
      <dgm:spPr/>
    </dgm:pt>
    <dgm:pt modelId="{A9671467-32C9-467F-853C-A7228A347543}" type="pres">
      <dgm:prSet presAssocID="{CE569C39-C1F0-4D24-A969-9FDD45E531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1661E96-1DBE-4302-9595-700242D1A75E}" type="pres">
      <dgm:prSet presAssocID="{CE569C39-C1F0-4D24-A969-9FDD45E53185}" presName="spaceRect" presStyleCnt="0"/>
      <dgm:spPr/>
    </dgm:pt>
    <dgm:pt modelId="{6EC5A051-ED56-45AB-A63B-6064334BEC39}" type="pres">
      <dgm:prSet presAssocID="{CE569C39-C1F0-4D24-A969-9FDD45E531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C8AF0B-215F-4BB5-87FE-A1CD149F939F}" srcId="{8CC787CA-C508-4E1F-B9D2-E23329316829}" destId="{553D3272-1E87-4506-A9B4-4744D49FD524}" srcOrd="0" destOrd="0" parTransId="{F2FE19A5-CB07-473D-99DA-CBCC43218D46}" sibTransId="{06FB48C3-F0FE-4589-93F0-D4A9E7B7C03B}"/>
    <dgm:cxn modelId="{DB91DF21-1329-4991-ACB6-04EFAAB04D1C}" type="presOf" srcId="{CE569C39-C1F0-4D24-A969-9FDD45E53185}" destId="{6EC5A051-ED56-45AB-A63B-6064334BEC39}" srcOrd="0" destOrd="0" presId="urn:microsoft.com/office/officeart/2018/2/layout/IconLabelList"/>
    <dgm:cxn modelId="{1D4B2B5C-2686-4709-8C41-A12BBFD752C1}" srcId="{8CC787CA-C508-4E1F-B9D2-E23329316829}" destId="{AA23BE72-9771-412F-81EA-897BFB3C6400}" srcOrd="1" destOrd="0" parTransId="{EF086D17-3ADF-4946-9C77-7746649A526A}" sibTransId="{8535A6CE-961B-48AD-837B-D3CB6CEF0B0E}"/>
    <dgm:cxn modelId="{11EE665A-38E6-4A28-B4C8-8CC5CCD903DF}" type="presOf" srcId="{AA23BE72-9771-412F-81EA-897BFB3C6400}" destId="{D0EF3737-B77C-4DD3-B07D-287ED317364B}" srcOrd="0" destOrd="0" presId="urn:microsoft.com/office/officeart/2018/2/layout/IconLabelList"/>
    <dgm:cxn modelId="{BFB6D285-DB0E-467A-A29B-B41EB1387CCA}" type="presOf" srcId="{871EF390-1897-4581-BB6F-F3377044670A}" destId="{9241FEC6-D89F-4C8E-A291-90DA322EF0C9}" srcOrd="0" destOrd="0" presId="urn:microsoft.com/office/officeart/2018/2/layout/IconLabelList"/>
    <dgm:cxn modelId="{EC326DA2-EAFE-423B-A277-1B3885CC90CA}" srcId="{8CC787CA-C508-4E1F-B9D2-E23329316829}" destId="{871EF390-1897-4581-BB6F-F3377044670A}" srcOrd="2" destOrd="0" parTransId="{BD781F1C-511D-47CD-8901-3206CB6E3BEF}" sibTransId="{DD1D0795-EAC1-4A5F-9FDD-F89B9AB87170}"/>
    <dgm:cxn modelId="{3278C6A6-B32D-42DC-B4CB-B8C5108818D0}" type="presOf" srcId="{8CC787CA-C508-4E1F-B9D2-E23329316829}" destId="{8E901E60-FAB5-404A-AC57-412D83221E59}" srcOrd="0" destOrd="0" presId="urn:microsoft.com/office/officeart/2018/2/layout/IconLabelList"/>
    <dgm:cxn modelId="{E530CFAC-06CE-4C96-B54F-0DE6CB42977C}" srcId="{8CC787CA-C508-4E1F-B9D2-E23329316829}" destId="{CE569C39-C1F0-4D24-A969-9FDD45E53185}" srcOrd="3" destOrd="0" parTransId="{43B4AECD-16C7-4AB8-9AF7-3243A596323D}" sibTransId="{50987720-07B3-4546-972C-D148E878EDAE}"/>
    <dgm:cxn modelId="{AAFEA3B6-0E42-41A6-BD1A-6C4219A65536}" type="presOf" srcId="{553D3272-1E87-4506-A9B4-4744D49FD524}" destId="{B547ABB5-D189-4733-ACC2-DBE1DFBFD0E2}" srcOrd="0" destOrd="0" presId="urn:microsoft.com/office/officeart/2018/2/layout/IconLabelList"/>
    <dgm:cxn modelId="{0DCD6404-9EF7-42D4-9F01-0E3196B2CCE8}" type="presParOf" srcId="{8E901E60-FAB5-404A-AC57-412D83221E59}" destId="{A55CC63D-8D06-4D75-AA7D-5237C346E273}" srcOrd="0" destOrd="0" presId="urn:microsoft.com/office/officeart/2018/2/layout/IconLabelList"/>
    <dgm:cxn modelId="{E47A755F-D690-41B6-9873-8D62F4C8C94E}" type="presParOf" srcId="{A55CC63D-8D06-4D75-AA7D-5237C346E273}" destId="{CB4C0669-D5F6-4DFF-BA2C-7BA268D34DE3}" srcOrd="0" destOrd="0" presId="urn:microsoft.com/office/officeart/2018/2/layout/IconLabelList"/>
    <dgm:cxn modelId="{1D1E95E0-042B-4D90-9D96-29D89D5C6306}" type="presParOf" srcId="{A55CC63D-8D06-4D75-AA7D-5237C346E273}" destId="{CE4E8309-D20C-4FE0-A708-7453A176D3D0}" srcOrd="1" destOrd="0" presId="urn:microsoft.com/office/officeart/2018/2/layout/IconLabelList"/>
    <dgm:cxn modelId="{B7B409E4-D544-4449-BDF5-185C21F07A7C}" type="presParOf" srcId="{A55CC63D-8D06-4D75-AA7D-5237C346E273}" destId="{B547ABB5-D189-4733-ACC2-DBE1DFBFD0E2}" srcOrd="2" destOrd="0" presId="urn:microsoft.com/office/officeart/2018/2/layout/IconLabelList"/>
    <dgm:cxn modelId="{D291922B-1326-429F-B92C-37ED6846569D}" type="presParOf" srcId="{8E901E60-FAB5-404A-AC57-412D83221E59}" destId="{53F3267E-1485-4A45-8BE1-8D5587F2B102}" srcOrd="1" destOrd="0" presId="urn:microsoft.com/office/officeart/2018/2/layout/IconLabelList"/>
    <dgm:cxn modelId="{5EB44E89-0F9A-4B8D-BA61-3BA42A0C465A}" type="presParOf" srcId="{8E901E60-FAB5-404A-AC57-412D83221E59}" destId="{CF383AC1-CED0-4582-83C1-7451B0F7DECE}" srcOrd="2" destOrd="0" presId="urn:microsoft.com/office/officeart/2018/2/layout/IconLabelList"/>
    <dgm:cxn modelId="{67A7EFA9-319A-4B01-A807-4EEB71DE5EAA}" type="presParOf" srcId="{CF383AC1-CED0-4582-83C1-7451B0F7DECE}" destId="{9B5D962E-690F-4651-B32B-F7646DB3AFF3}" srcOrd="0" destOrd="0" presId="urn:microsoft.com/office/officeart/2018/2/layout/IconLabelList"/>
    <dgm:cxn modelId="{6387FFDB-EA8F-4D3C-AB59-625B82D4CD4A}" type="presParOf" srcId="{CF383AC1-CED0-4582-83C1-7451B0F7DECE}" destId="{9E60C5D0-24B8-4582-AD81-E14291128669}" srcOrd="1" destOrd="0" presId="urn:microsoft.com/office/officeart/2018/2/layout/IconLabelList"/>
    <dgm:cxn modelId="{4265F900-B22D-48B0-8878-3C2DEA7435A9}" type="presParOf" srcId="{CF383AC1-CED0-4582-83C1-7451B0F7DECE}" destId="{D0EF3737-B77C-4DD3-B07D-287ED317364B}" srcOrd="2" destOrd="0" presId="urn:microsoft.com/office/officeart/2018/2/layout/IconLabelList"/>
    <dgm:cxn modelId="{EA235483-03A3-49F9-9223-F64CEDE5459B}" type="presParOf" srcId="{8E901E60-FAB5-404A-AC57-412D83221E59}" destId="{98A3E0F0-8BCD-4F46-9427-1F704743DC10}" srcOrd="3" destOrd="0" presId="urn:microsoft.com/office/officeart/2018/2/layout/IconLabelList"/>
    <dgm:cxn modelId="{9C364D06-3171-4B0D-B5B4-BCCF312C6917}" type="presParOf" srcId="{8E901E60-FAB5-404A-AC57-412D83221E59}" destId="{82D3DB4B-61E6-4442-8371-E7C915DCDB8F}" srcOrd="4" destOrd="0" presId="urn:microsoft.com/office/officeart/2018/2/layout/IconLabelList"/>
    <dgm:cxn modelId="{688A22E2-6107-416F-8D9C-30AA560F7077}" type="presParOf" srcId="{82D3DB4B-61E6-4442-8371-E7C915DCDB8F}" destId="{57C40667-0472-4A58-9CF5-E7588CEFC39C}" srcOrd="0" destOrd="0" presId="urn:microsoft.com/office/officeart/2018/2/layout/IconLabelList"/>
    <dgm:cxn modelId="{0BA96B93-D5FD-498B-8C4F-E6E98AA52CEE}" type="presParOf" srcId="{82D3DB4B-61E6-4442-8371-E7C915DCDB8F}" destId="{5F33F405-F137-4072-8013-BD1FD3713C12}" srcOrd="1" destOrd="0" presId="urn:microsoft.com/office/officeart/2018/2/layout/IconLabelList"/>
    <dgm:cxn modelId="{CB45441F-AC72-448B-95C0-43235ABBE272}" type="presParOf" srcId="{82D3DB4B-61E6-4442-8371-E7C915DCDB8F}" destId="{9241FEC6-D89F-4C8E-A291-90DA322EF0C9}" srcOrd="2" destOrd="0" presId="urn:microsoft.com/office/officeart/2018/2/layout/IconLabelList"/>
    <dgm:cxn modelId="{CB9E5CC2-9BDD-46C8-BA9D-92FB541D7124}" type="presParOf" srcId="{8E901E60-FAB5-404A-AC57-412D83221E59}" destId="{9755C5C9-FC88-4B40-93D4-4156D777283D}" srcOrd="5" destOrd="0" presId="urn:microsoft.com/office/officeart/2018/2/layout/IconLabelList"/>
    <dgm:cxn modelId="{C51A4C49-CC50-4B8F-B494-365F145F1457}" type="presParOf" srcId="{8E901E60-FAB5-404A-AC57-412D83221E59}" destId="{AA42FDD1-DD62-4567-8BBC-2F9899CDDF61}" srcOrd="6" destOrd="0" presId="urn:microsoft.com/office/officeart/2018/2/layout/IconLabelList"/>
    <dgm:cxn modelId="{8D167872-DB68-4304-B096-D21E85C1C1B4}" type="presParOf" srcId="{AA42FDD1-DD62-4567-8BBC-2F9899CDDF61}" destId="{A9671467-32C9-467F-853C-A7228A347543}" srcOrd="0" destOrd="0" presId="urn:microsoft.com/office/officeart/2018/2/layout/IconLabelList"/>
    <dgm:cxn modelId="{FA943772-194F-402D-9244-1EC5F618B813}" type="presParOf" srcId="{AA42FDD1-DD62-4567-8BBC-2F9899CDDF61}" destId="{91661E96-1DBE-4302-9595-700242D1A75E}" srcOrd="1" destOrd="0" presId="urn:microsoft.com/office/officeart/2018/2/layout/IconLabelList"/>
    <dgm:cxn modelId="{8320CAED-B617-4AB1-BD53-9736C42A9CB8}" type="presParOf" srcId="{AA42FDD1-DD62-4567-8BBC-2F9899CDDF61}" destId="{6EC5A051-ED56-45AB-A63B-6064334BEC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4A435-970E-43B3-A2F2-D892A5F7BD1F}">
      <dsp:nvSpPr>
        <dsp:cNvPr id="0" name=""/>
        <dsp:cNvSpPr/>
      </dsp:nvSpPr>
      <dsp:spPr>
        <a:xfrm>
          <a:off x="71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9420E-2486-4AA3-AF39-00D5F8C82ABF}">
      <dsp:nvSpPr>
        <dsp:cNvPr id="0" name=""/>
        <dsp:cNvSpPr/>
      </dsp:nvSpPr>
      <dsp:spPr>
        <a:xfrm>
          <a:off x="21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Executive Summary</a:t>
          </a:r>
        </a:p>
      </dsp:txBody>
      <dsp:txXfrm>
        <a:off x="215632" y="1998118"/>
        <a:ext cx="1800000" cy="720000"/>
      </dsp:txXfrm>
    </dsp:sp>
    <dsp:sp modelId="{D14D88E8-8DA6-4751-8EF0-751B57776755}">
      <dsp:nvSpPr>
        <dsp:cNvPr id="0" name=""/>
        <dsp:cNvSpPr/>
      </dsp:nvSpPr>
      <dsp:spPr>
        <a:xfrm>
          <a:off x="282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C467B-F1A8-4764-9C19-25EA3C74EF92}">
      <dsp:nvSpPr>
        <dsp:cNvPr id="0" name=""/>
        <dsp:cNvSpPr/>
      </dsp:nvSpPr>
      <dsp:spPr>
        <a:xfrm>
          <a:off x="233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2330632" y="1998118"/>
        <a:ext cx="1800000" cy="720000"/>
      </dsp:txXfrm>
    </dsp:sp>
    <dsp:sp modelId="{DEA77502-1606-46D4-B3EA-31064DA09921}">
      <dsp:nvSpPr>
        <dsp:cNvPr id="0" name=""/>
        <dsp:cNvSpPr/>
      </dsp:nvSpPr>
      <dsp:spPr>
        <a:xfrm>
          <a:off x="494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1F3A5-9120-47F8-860D-B4F878C24D41}">
      <dsp:nvSpPr>
        <dsp:cNvPr id="0" name=""/>
        <dsp:cNvSpPr/>
      </dsp:nvSpPr>
      <dsp:spPr>
        <a:xfrm>
          <a:off x="444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Methodology</a:t>
          </a:r>
        </a:p>
      </dsp:txBody>
      <dsp:txXfrm>
        <a:off x="4445632" y="1998118"/>
        <a:ext cx="1800000" cy="720000"/>
      </dsp:txXfrm>
    </dsp:sp>
    <dsp:sp modelId="{D285B330-9D8A-42F9-B379-10B2D2140E48}">
      <dsp:nvSpPr>
        <dsp:cNvPr id="0" name=""/>
        <dsp:cNvSpPr/>
      </dsp:nvSpPr>
      <dsp:spPr>
        <a:xfrm>
          <a:off x="705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67FA-A0B8-4BC6-BD3E-85EEFC544C94}">
      <dsp:nvSpPr>
        <dsp:cNvPr id="0" name=""/>
        <dsp:cNvSpPr/>
      </dsp:nvSpPr>
      <dsp:spPr>
        <a:xfrm>
          <a:off x="656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</a:t>
          </a:r>
        </a:p>
      </dsp:txBody>
      <dsp:txXfrm>
        <a:off x="6560632" y="1998118"/>
        <a:ext cx="1800000" cy="720000"/>
      </dsp:txXfrm>
    </dsp:sp>
    <dsp:sp modelId="{5CBD1F60-13CB-4566-AFFA-55DE8BD94E99}">
      <dsp:nvSpPr>
        <dsp:cNvPr id="0" name=""/>
        <dsp:cNvSpPr/>
      </dsp:nvSpPr>
      <dsp:spPr>
        <a:xfrm>
          <a:off x="917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F7F21-9429-4437-BB73-2E2A64E9E22B}">
      <dsp:nvSpPr>
        <dsp:cNvPr id="0" name=""/>
        <dsp:cNvSpPr/>
      </dsp:nvSpPr>
      <dsp:spPr>
        <a:xfrm>
          <a:off x="867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8675632" y="199811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C0669-D5F6-4DFF-BA2C-7BA268D34DE3}">
      <dsp:nvSpPr>
        <dsp:cNvPr id="0" name=""/>
        <dsp:cNvSpPr/>
      </dsp:nvSpPr>
      <dsp:spPr>
        <a:xfrm>
          <a:off x="663670" y="519293"/>
          <a:ext cx="1060066" cy="106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7ABB5-D189-4733-ACC2-DBE1DFBFD0E2}">
      <dsp:nvSpPr>
        <dsp:cNvPr id="0" name=""/>
        <dsp:cNvSpPr/>
      </dsp:nvSpPr>
      <dsp:spPr>
        <a:xfrm>
          <a:off x="15852" y="1969294"/>
          <a:ext cx="2355704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with several data types was gathered from Kaggle public data sets. </a:t>
          </a:r>
        </a:p>
      </dsp:txBody>
      <dsp:txXfrm>
        <a:off x="15852" y="1969294"/>
        <a:ext cx="2355704" cy="1147500"/>
      </dsp:txXfrm>
    </dsp:sp>
    <dsp:sp modelId="{9B5D962E-690F-4651-B32B-F7646DB3AFF3}">
      <dsp:nvSpPr>
        <dsp:cNvPr id="0" name=""/>
        <dsp:cNvSpPr/>
      </dsp:nvSpPr>
      <dsp:spPr>
        <a:xfrm>
          <a:off x="3431622" y="519293"/>
          <a:ext cx="1060066" cy="106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3737-B77C-4DD3-B07D-287ED317364B}">
      <dsp:nvSpPr>
        <dsp:cNvPr id="0" name=""/>
        <dsp:cNvSpPr/>
      </dsp:nvSpPr>
      <dsp:spPr>
        <a:xfrm>
          <a:off x="2783804" y="1969294"/>
          <a:ext cx="2355704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Excel functions such as Conditional formatting, formulas, Find &amp; replace, Data validation, removing null and duplicate values, creating new columns to get name of the day and month from date were used for Data cleaning and validation purpose.</a:t>
          </a:r>
        </a:p>
      </dsp:txBody>
      <dsp:txXfrm>
        <a:off x="2783804" y="1969294"/>
        <a:ext cx="2355704" cy="1147500"/>
      </dsp:txXfrm>
    </dsp:sp>
    <dsp:sp modelId="{57C40667-0472-4A58-9CF5-E7588CEFC39C}">
      <dsp:nvSpPr>
        <dsp:cNvPr id="0" name=""/>
        <dsp:cNvSpPr/>
      </dsp:nvSpPr>
      <dsp:spPr>
        <a:xfrm>
          <a:off x="6199575" y="519293"/>
          <a:ext cx="1060066" cy="106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FEC6-D89F-4C8E-A291-90DA322EF0C9}">
      <dsp:nvSpPr>
        <dsp:cNvPr id="0" name=""/>
        <dsp:cNvSpPr/>
      </dsp:nvSpPr>
      <dsp:spPr>
        <a:xfrm>
          <a:off x="5551756" y="1969294"/>
          <a:ext cx="2355704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SQL queries were used to find insights of data such as Total revenue, Average order value, Total orders, and Daily and monthly trends etc.  </a:t>
          </a:r>
        </a:p>
      </dsp:txBody>
      <dsp:txXfrm>
        <a:off x="5551756" y="1969294"/>
        <a:ext cx="2355704" cy="1147500"/>
      </dsp:txXfrm>
    </dsp:sp>
    <dsp:sp modelId="{A9671467-32C9-467F-853C-A7228A347543}">
      <dsp:nvSpPr>
        <dsp:cNvPr id="0" name=""/>
        <dsp:cNvSpPr/>
      </dsp:nvSpPr>
      <dsp:spPr>
        <a:xfrm>
          <a:off x="8967527" y="519293"/>
          <a:ext cx="1060066" cy="1060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5A051-ED56-45AB-A63B-6064334BEC39}">
      <dsp:nvSpPr>
        <dsp:cNvPr id="0" name=""/>
        <dsp:cNvSpPr/>
      </dsp:nvSpPr>
      <dsp:spPr>
        <a:xfrm>
          <a:off x="8319708" y="1969294"/>
          <a:ext cx="2355704" cy="114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Charts, graphs and Dashboard were created in PowerBI for visualization purpose. </a:t>
          </a:r>
        </a:p>
      </dsp:txBody>
      <dsp:txXfrm>
        <a:off x="8319708" y="1969294"/>
        <a:ext cx="2355704" cy="114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7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2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0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9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3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rutvigajipara-my.sharepoint.com/:u:/g/personal/rutvigajipara_rutvigajipara_onmicrosoft_com/Eegg5KAqOu5BhQZbpBtYsZwBqBJNuNb1eifWBNF3biYE_Q?e=wUpa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utvigajipara-my.sharepoint.com/:u:/g/personal/rutvigajipara_rutvigajipara_onmicrosoft_com/Eegg5KAqOu5BhQZbpBtYsZwBqBJNuNb1eifWBNF3biYE_Q?e=wUpa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45B7AB-57B3-FF9A-8C8E-2E1AC8D7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4675799"/>
            <a:ext cx="10803074" cy="103750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Portfolio Project</a:t>
            </a:r>
            <a:br>
              <a:rPr lang="en-US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5C697-EE0B-50F4-73FE-B9FBB5B2F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331" y="5588000"/>
            <a:ext cx="8476052" cy="806642"/>
          </a:xfrm>
        </p:spPr>
        <p:txBody>
          <a:bodyPr anchor="t">
            <a:normAutofit fontScale="92500" lnSpcReduction="10000"/>
          </a:bodyPr>
          <a:lstStyle/>
          <a:p>
            <a:pPr algn="ctr"/>
            <a:r>
              <a:rPr lang="en-US" dirty="0"/>
              <a:t>Analysis on Annual Financial data of a Pizza Store </a:t>
            </a:r>
          </a:p>
          <a:p>
            <a:pPr algn="ctr"/>
            <a:r>
              <a:rPr lang="en-US" dirty="0"/>
              <a:t>By : Rutvi Gajipara</a:t>
            </a:r>
            <a:endParaRPr lang="en-CA" dirty="0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490E63BC-42CF-9C71-1898-5928E6803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68"/>
          <a:stretch/>
        </p:blipFill>
        <p:spPr>
          <a:xfrm>
            <a:off x="2506548" y="723900"/>
            <a:ext cx="7178904" cy="34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0D25C-9D75-071D-01C7-45B47740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538986"/>
          </a:xfrm>
        </p:spPr>
        <p:txBody>
          <a:bodyPr>
            <a:normAutofit fontScale="90000"/>
          </a:bodyPr>
          <a:lstStyle/>
          <a:p>
            <a:r>
              <a:rPr lang="en-CA" sz="3700" dirty="0"/>
              <a:t>Power BI dashboard </a:t>
            </a:r>
            <a:br>
              <a:rPr lang="en-CA" sz="3700" dirty="0"/>
            </a:br>
            <a:r>
              <a:rPr lang="en-CA" sz="3700" dirty="0"/>
              <a:t>Tab 1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2B3B657-489D-463F-57D4-87CE55477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382" y="2948898"/>
            <a:ext cx="3801753" cy="179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Pizza_Report.pbit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09CA-4787-B78E-4E19-8EA2A2DC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6716-5B78-30D3-A429-1A55A6E5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82A4-2E00-263A-16B7-DA3137C8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52E0B-C2A0-6BBA-5F1E-9F404DBBF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7" y="1436022"/>
            <a:ext cx="6481233" cy="39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83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C9853C-817A-0FD4-A0C0-6971C88D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395185" cy="1261621"/>
          </a:xfrm>
        </p:spPr>
        <p:txBody>
          <a:bodyPr>
            <a:noAutofit/>
          </a:bodyPr>
          <a:lstStyle/>
          <a:p>
            <a:r>
              <a:rPr lang="en-CA" sz="3300" dirty="0"/>
              <a:t>Power BI Dashboard </a:t>
            </a:r>
            <a:br>
              <a:rPr lang="en-CA" sz="3300" dirty="0"/>
            </a:br>
            <a:r>
              <a:rPr lang="en-CA" sz="3300" dirty="0"/>
              <a:t>Tab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517E13-9BE2-7C4F-9BC5-37518AD8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959006"/>
            <a:ext cx="3801753" cy="2996544"/>
          </a:xfrm>
        </p:spPr>
        <p:txBody>
          <a:bodyPr>
            <a:normAutofit/>
          </a:bodyPr>
          <a:lstStyle/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Pizza_Report.pbit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6A7B-3266-446E-D3E0-EC39FCAD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CD6D-311F-F864-0055-3A5A5462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53D0-3E52-39BF-F506-2EA38B0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DE5280-EA50-A041-E386-D4E0B358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7" y="1452224"/>
            <a:ext cx="6481233" cy="39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9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8EF3584-7B97-228D-4B83-405E7DE3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2EBC-2996-1E7A-7318-FA383303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133599"/>
            <a:ext cx="5461898" cy="3821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700" dirty="0"/>
              <a:t>Orders are highest on weekend evenings.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There were maximum orders in the months of July and January.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Classic Pizza category contributed maximum in the sales and total orders.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Large Pizza size contributed maximum in the sales.</a:t>
            </a:r>
          </a:p>
          <a:p>
            <a:pPr>
              <a:lnSpc>
                <a:spcPct val="100000"/>
              </a:lnSpc>
            </a:pPr>
            <a:r>
              <a:rPr lang="en-CA" sz="1700" dirty="0"/>
              <a:t>The maximum orders were of Classic Deluxe Pizza and the least orders were of The Brie </a:t>
            </a:r>
            <a:r>
              <a:rPr lang="en-CA" sz="1700" dirty="0" err="1"/>
              <a:t>Carre</a:t>
            </a:r>
            <a:r>
              <a:rPr lang="en-CA" sz="1700" dirty="0"/>
              <a:t> Pizza.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A575-4BF3-7ACF-7941-F5C1CB66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7E71-16AA-2830-2669-A883FCF9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FC81-B98F-E6BC-AD22-6D102542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0" name="Graphic 9" descr="Report Add">
            <a:extLst>
              <a:ext uri="{FF2B5EF4-FFF2-40B4-BE49-F238E27FC236}">
                <a16:creationId xmlns:a16="http://schemas.microsoft.com/office/drawing/2014/main" id="{4DCC8C61-EB64-4D42-7273-0DFD44D4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0959" y="1688676"/>
            <a:ext cx="4266875" cy="42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5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8CAC7-C991-668F-923B-C16FB9BD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End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7002C-BF7D-FF05-AE4D-D10F195A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A005-F33F-B313-9FD8-E52A9DA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C6EE-9932-6ADF-E8A3-EA62A5AC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C668-5FDB-858F-6C22-9563DC35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0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46B5-87B3-628D-9FA3-4EB53597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: </a:t>
            </a:r>
            <a:endParaRPr lang="en-CA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DD3651E-EDE8-A698-372F-D372E7888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335580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5087-43E2-FFEC-0999-C006EAA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6968-8858-9769-87F6-835694D6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0B5C-1751-EF6A-B8BE-9564B5E3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937ED-5591-D8C5-FC31-787B39FA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7128"/>
            <a:ext cx="6766560" cy="1378871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A28C-88AE-7CBF-DB07-0850E687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85999"/>
            <a:ext cx="6766560" cy="36490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be competitive in food industry, It’s essential to keep up with the ever-changing trends. This report uses data analytics to highlight top and worst chosen pizzas by customer over a year. The different aspects focused on to get accurate results was price, size, days orders were placed on and type of a pizzas. 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Data was gathered from Kaggle public data sets. It was collected, cleaned, subjected to expletory analysis, and visualized on a dashboard.</a:t>
            </a:r>
            <a:endParaRPr lang="en-US"/>
          </a:p>
          <a:p>
            <a:pPr>
              <a:lnSpc>
                <a:spcPct val="100000"/>
              </a:lnSpc>
            </a:pPr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D1F2-C6A0-AAAE-6A2F-138EFB93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8" name="Picture 7" descr="Pizza">
            <a:extLst>
              <a:ext uri="{FF2B5EF4-FFF2-40B4-BE49-F238E27FC236}">
                <a16:creationId xmlns:a16="http://schemas.microsoft.com/office/drawing/2014/main" id="{A6AC9B2B-8A19-F7DF-0BD2-0F0FE418F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03" r="35217" b="-1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2B54-65ED-3914-7663-1E4F5178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3/7/2024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9F36E-AC36-9889-BEEA-62C8ABDE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9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3BE2A3-4DB2-FB59-6E0E-54A74B2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74AE-A086-F17E-A32C-77E6F1B6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804626" cy="355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This presentation report uses data analytics to highlight top and bottom seller pizza by prize, size, quantity, type, total orders and share in the revenue.</a:t>
            </a:r>
          </a:p>
          <a:p>
            <a:pPr>
              <a:lnSpc>
                <a:spcPct val="100000"/>
              </a:lnSpc>
            </a:pPr>
            <a:r>
              <a:rPr lang="en-US" sz="1900"/>
              <a:t>The following inquiries were investigated using the data :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900"/>
              <a:t>Which pizzas contributed most in the annual revenue?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900"/>
              <a:t>Which pizzas contributed least in the annual revenue?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900"/>
              <a:t>What are the days and months with highest and lowest sale?</a:t>
            </a:r>
          </a:p>
          <a:p>
            <a:pPr>
              <a:lnSpc>
                <a:spcPct val="100000"/>
              </a:lnSpc>
            </a:pPr>
            <a:r>
              <a:rPr lang="en-US" sz="1900"/>
              <a:t>The target audience for this research is anyone who want to learn about the financial data analysis in food industry. </a:t>
            </a:r>
            <a:endParaRPr lang="en-CA" sz="19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15C3-2934-20C8-A87B-3096A47D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446C0-C10E-5D49-0550-26864E2F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0CDD-D531-736A-88ED-06FD3FEA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2" name="Graphic 21" descr="Whole Pizza">
            <a:extLst>
              <a:ext uri="{FF2B5EF4-FFF2-40B4-BE49-F238E27FC236}">
                <a16:creationId xmlns:a16="http://schemas.microsoft.com/office/drawing/2014/main" id="{43A1A613-3939-555D-B573-4D4F9BFD4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5120" y="1705608"/>
            <a:ext cx="3446780" cy="34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DA29-6926-BE10-394E-D0539D6B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CA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8C76AB4-0D33-A13F-ED40-123AE593FE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ED320-8F61-31E7-83AB-A4FD66A7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BC29-3C04-39FB-6161-B477924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748D-E774-3977-0A38-7FE0ACF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7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10D755-BE47-C505-249D-75EB3FB3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Results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6639-E5BF-06CC-C7AC-7D4251D1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97C4-49AE-2373-9530-F471EA7B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8FC3-53F2-4030-693F-E20B85B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5" name="Graphic 24" descr="Flask">
            <a:extLst>
              <a:ext uri="{FF2B5EF4-FFF2-40B4-BE49-F238E27FC236}">
                <a16:creationId xmlns:a16="http://schemas.microsoft.com/office/drawing/2014/main" id="{8FFD5486-ED1C-2A17-E819-E3530C96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9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CDAC-B35D-50AC-206F-84A76986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Important insights from SQL queries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2B542A-D2AB-947F-B899-63C1F178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442262"/>
            <a:ext cx="4861337" cy="3636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12FD-0FEE-800A-7ED2-5714D2FB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4E0D-5293-2E5F-3E38-F1610067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084B-F844-5E85-4439-1D3C9021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413BAA-8E66-F66B-083B-46BCE2A7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10" y="2472938"/>
            <a:ext cx="603916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0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7D25-CD15-C440-40F9-DBA3D2F6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5 pizzas by revenue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663470-9DA0-064A-7EEE-D77C0761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83" y="2709686"/>
            <a:ext cx="4988965" cy="30307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1C8A-46BF-7032-8C73-427E6395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EA8F-3EF1-8549-CE25-6CB9B4C2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4F40-C773-E1A6-6FF8-257CE52B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8A7BC4-36FC-5FD0-A071-B8DF6743B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965" y="2709686"/>
            <a:ext cx="5627400" cy="30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AA35-54D4-2523-C57E-C6E4D972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sales by pizza category and size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87423B-23DE-89CE-5E08-C418E677E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672080"/>
            <a:ext cx="4663845" cy="3098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3855-EB74-D6D7-80A7-191B0BBB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F651-AF20-2117-36AA-C6F5EF45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27E4-508D-DB41-4AB4-BE9BC5D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D5B7BD-93E4-0D1E-7099-4B4ECB38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35" y="2672080"/>
            <a:ext cx="4663845" cy="31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640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473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Univers Condensed</vt:lpstr>
      <vt:lpstr>ChronicleVTI</vt:lpstr>
      <vt:lpstr>Data Analysis Portfolio Project </vt:lpstr>
      <vt:lpstr>Outline : </vt:lpstr>
      <vt:lpstr>Executive summary</vt:lpstr>
      <vt:lpstr>Introduction</vt:lpstr>
      <vt:lpstr>Methodology</vt:lpstr>
      <vt:lpstr>Results : </vt:lpstr>
      <vt:lpstr>Important insights from SQL queries</vt:lpstr>
      <vt:lpstr>Top and bottom 5 pizzas by revenue</vt:lpstr>
      <vt:lpstr>% of sales by pizza category and size</vt:lpstr>
      <vt:lpstr>Power BI dashboard  Tab 1</vt:lpstr>
      <vt:lpstr>Power BI Dashboard  Tab 2</vt:lpstr>
      <vt:lpstr>Conclusion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Portfolio Project</dc:title>
  <dc:creator>Rutvi Gajipara</dc:creator>
  <cp:lastModifiedBy>rutvigajipara122@gmail.com</cp:lastModifiedBy>
  <cp:revision>2</cp:revision>
  <dcterms:created xsi:type="dcterms:W3CDTF">2024-03-07T20:11:22Z</dcterms:created>
  <dcterms:modified xsi:type="dcterms:W3CDTF">2024-03-08T03:21:14Z</dcterms:modified>
</cp:coreProperties>
</file>