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Advent Pro SemiBold"/>
      <p:regular r:id="rId20"/>
      <p:bold r:id="rId21"/>
    </p:embeddedFont>
    <p:embeddedFont>
      <p:font typeface="Fira Sans Extra Condensed Medium"/>
      <p:regular r:id="rId22"/>
      <p:bold r:id="rId23"/>
      <p:italic r:id="rId24"/>
      <p:boldItalic r:id="rId25"/>
    </p:embeddedFont>
    <p:embeddedFont>
      <p:font typeface="Fira Sans Condensed Medium"/>
      <p:regular r:id="rId26"/>
      <p:bold r:id="rId27"/>
      <p:italic r:id="rId28"/>
      <p:boldItalic r:id="rId29"/>
    </p:embeddedFont>
    <p:embeddedFont>
      <p:font typeface="Maven Pro"/>
      <p:regular r:id="rId30"/>
      <p:bold r:id="rId31"/>
    </p:embeddedFont>
    <p:embeddedFont>
      <p:font typeface="Share Tech"/>
      <p:regular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dventProSemiBold-regular.fntdata"/><Relationship Id="rId22" Type="http://schemas.openxmlformats.org/officeDocument/2006/relationships/font" Target="fonts/FiraSansExtraCondensedMedium-regular.fntdata"/><Relationship Id="rId21" Type="http://schemas.openxmlformats.org/officeDocument/2006/relationships/font" Target="fonts/AdventProSemiBold-bold.fntdata"/><Relationship Id="rId24" Type="http://schemas.openxmlformats.org/officeDocument/2006/relationships/font" Target="fonts/FiraSansExtraCondensedMedium-italic.fntdata"/><Relationship Id="rId23" Type="http://schemas.openxmlformats.org/officeDocument/2006/relationships/font" Target="fonts/FiraSansExtraCondensedMedium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FiraSansCondensedMedium-regular.fntdata"/><Relationship Id="rId25" Type="http://schemas.openxmlformats.org/officeDocument/2006/relationships/font" Target="fonts/FiraSansExtraCondensedMedium-boldItalic.fntdata"/><Relationship Id="rId28" Type="http://schemas.openxmlformats.org/officeDocument/2006/relationships/font" Target="fonts/FiraSansCondensedMedium-italic.fntdata"/><Relationship Id="rId27" Type="http://schemas.openxmlformats.org/officeDocument/2006/relationships/font" Target="fonts/FiraSansCondensedMedium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FiraSansCondensedMedium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MavenPro-bold.fntdata"/><Relationship Id="rId30" Type="http://schemas.openxmlformats.org/officeDocument/2006/relationships/font" Target="fonts/MavenPro-regular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schemas.openxmlformats.org/officeDocument/2006/relationships/font" Target="fonts/ShareTech-regular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6c52a2e8d8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6c52a2e8d8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121b270a5ef_1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121b270a5ef_1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121b270a5ef_1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121b270a5ef_1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121b270a5ef_1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121b270a5ef_1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121b270a5ef_1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0" name="Google Shape;620;g121b270a5ef_1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121b270a5ef_1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121b270a5ef_1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121b270a5ef_1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6" name="Google Shape;636;g121b270a5ef_1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121b270a5ef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121b270a5ef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121b270a5e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121b270a5e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121b270a5ef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121b270a5ef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121b270a5ef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121b270a5ef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121b270a5ef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121b270a5ef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121b270a5ef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121b270a5ef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121b270a5ef_1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121b270a5ef_1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121b270a5ef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121b270a5ef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rect b="b" l="l" r="r" t="t"/>
            <a:pathLst>
              <a:path extrusionOk="0" fill="none" h="2198" w="2198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"/>
          <p:cNvSpPr txBox="1"/>
          <p:nvPr>
            <p:ph type="ctrTitle"/>
          </p:nvPr>
        </p:nvSpPr>
        <p:spPr>
          <a:xfrm>
            <a:off x="3068675" y="3075325"/>
            <a:ext cx="3055800" cy="5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24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7" name="Google Shape;177;p11"/>
          <p:cNvSpPr txBox="1"/>
          <p:nvPr>
            <p:ph idx="1" type="subTitle"/>
          </p:nvPr>
        </p:nvSpPr>
        <p:spPr>
          <a:xfrm>
            <a:off x="2333000" y="1799075"/>
            <a:ext cx="44781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8" name="Google Shape;178;p11"/>
          <p:cNvSpPr/>
          <p:nvPr/>
        </p:nvSpPr>
        <p:spPr>
          <a:xfrm>
            <a:off x="1621169" y="2890613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1"/>
          <p:cNvSpPr/>
          <p:nvPr/>
        </p:nvSpPr>
        <p:spPr>
          <a:xfrm>
            <a:off x="1238740" y="2106884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1"/>
          <p:cNvSpPr/>
          <p:nvPr/>
        </p:nvSpPr>
        <p:spPr>
          <a:xfrm>
            <a:off x="8710023" y="4821495"/>
            <a:ext cx="98059" cy="98295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1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1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3" name="Google Shape;183;p11"/>
          <p:cNvGrpSpPr/>
          <p:nvPr/>
        </p:nvGrpSpPr>
        <p:grpSpPr>
          <a:xfrm>
            <a:off x="8217007" y="3576772"/>
            <a:ext cx="188886" cy="1181531"/>
            <a:chOff x="2877432" y="975334"/>
            <a:chExt cx="188886" cy="1181531"/>
          </a:xfrm>
        </p:grpSpPr>
        <p:sp>
          <p:nvSpPr>
            <p:cNvPr id="184" name="Google Shape;184;p11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7" name="Google Shape;187;p11"/>
          <p:cNvSpPr/>
          <p:nvPr/>
        </p:nvSpPr>
        <p:spPr>
          <a:xfrm>
            <a:off x="8718796" y="116488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8" name="Google Shape;188;p11"/>
          <p:cNvGrpSpPr/>
          <p:nvPr/>
        </p:nvGrpSpPr>
        <p:grpSpPr>
          <a:xfrm>
            <a:off x="7519346" y="3243318"/>
            <a:ext cx="98059" cy="1147596"/>
            <a:chOff x="3347921" y="16006"/>
            <a:chExt cx="98059" cy="1147596"/>
          </a:xfrm>
        </p:grpSpPr>
        <p:sp>
          <p:nvSpPr>
            <p:cNvPr id="189" name="Google Shape;189;p11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1" name="Google Shape;191;p11"/>
          <p:cNvGrpSpPr/>
          <p:nvPr/>
        </p:nvGrpSpPr>
        <p:grpSpPr>
          <a:xfrm>
            <a:off x="805821" y="2953663"/>
            <a:ext cx="121172" cy="760495"/>
            <a:chOff x="5245196" y="3136513"/>
            <a:chExt cx="121172" cy="760495"/>
          </a:xfrm>
        </p:grpSpPr>
        <p:sp>
          <p:nvSpPr>
            <p:cNvPr id="192" name="Google Shape;192;p11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4" name="Google Shape;194;p11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95" name="Google Shape;195;p11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9" name="Google Shape;199;p11"/>
          <p:cNvSpPr/>
          <p:nvPr/>
        </p:nvSpPr>
        <p:spPr>
          <a:xfrm>
            <a:off x="8307214" y="-383977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1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1" name="Google Shape;201;p11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202" name="Google Shape;202;p11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4" name="Google Shape;204;p11"/>
          <p:cNvSpPr/>
          <p:nvPr/>
        </p:nvSpPr>
        <p:spPr>
          <a:xfrm>
            <a:off x="7582340" y="1834534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5" name="Google Shape;205;p11"/>
          <p:cNvGrpSpPr/>
          <p:nvPr/>
        </p:nvGrpSpPr>
        <p:grpSpPr>
          <a:xfrm>
            <a:off x="4920170" y="-496491"/>
            <a:ext cx="188886" cy="1181531"/>
            <a:chOff x="2877432" y="975334"/>
            <a:chExt cx="188886" cy="1181531"/>
          </a:xfrm>
        </p:grpSpPr>
        <p:sp>
          <p:nvSpPr>
            <p:cNvPr id="206" name="Google Shape;206;p11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1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9" name="Google Shape;209;p11"/>
          <p:cNvSpPr/>
          <p:nvPr/>
        </p:nvSpPr>
        <p:spPr>
          <a:xfrm>
            <a:off x="7084804" y="549572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0" name="Google Shape;210;p11"/>
          <p:cNvGrpSpPr/>
          <p:nvPr/>
        </p:nvGrpSpPr>
        <p:grpSpPr>
          <a:xfrm>
            <a:off x="3030471" y="-223849"/>
            <a:ext cx="121172" cy="760495"/>
            <a:chOff x="5245196" y="3136513"/>
            <a:chExt cx="121172" cy="760495"/>
          </a:xfrm>
        </p:grpSpPr>
        <p:sp>
          <p:nvSpPr>
            <p:cNvPr id="211" name="Google Shape;211;p11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1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3" name="Google Shape;213;p11"/>
          <p:cNvGrpSpPr/>
          <p:nvPr/>
        </p:nvGrpSpPr>
        <p:grpSpPr>
          <a:xfrm>
            <a:off x="2306292" y="2569221"/>
            <a:ext cx="199237" cy="2828935"/>
            <a:chOff x="1608717" y="1280046"/>
            <a:chExt cx="199237" cy="2828935"/>
          </a:xfrm>
        </p:grpSpPr>
        <p:sp>
          <p:nvSpPr>
            <p:cNvPr id="214" name="Google Shape;214;p11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2"/>
          <p:cNvSpPr txBox="1"/>
          <p:nvPr>
            <p:ph hasCustomPrompt="1" type="title"/>
          </p:nvPr>
        </p:nvSpPr>
        <p:spPr>
          <a:xfrm>
            <a:off x="1733725" y="856650"/>
            <a:ext cx="5676600" cy="123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9" name="Google Shape;219;p12"/>
          <p:cNvSpPr txBox="1"/>
          <p:nvPr>
            <p:ph idx="1" type="body"/>
          </p:nvPr>
        </p:nvSpPr>
        <p:spPr>
          <a:xfrm>
            <a:off x="3208075" y="2086950"/>
            <a:ext cx="2727900" cy="7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220" name="Google Shape;220;p12"/>
          <p:cNvGrpSpPr/>
          <p:nvPr/>
        </p:nvGrpSpPr>
        <p:grpSpPr>
          <a:xfrm>
            <a:off x="722446" y="3412541"/>
            <a:ext cx="7699120" cy="1883463"/>
            <a:chOff x="4558950" y="838825"/>
            <a:chExt cx="2813800" cy="688350"/>
          </a:xfrm>
        </p:grpSpPr>
        <p:sp>
          <p:nvSpPr>
            <p:cNvPr id="221" name="Google Shape;221;p12"/>
            <p:cNvSpPr/>
            <p:nvPr/>
          </p:nvSpPr>
          <p:spPr>
            <a:xfrm>
              <a:off x="6067275" y="838825"/>
              <a:ext cx="46025" cy="39525"/>
            </a:xfrm>
            <a:custGeom>
              <a:rect b="b" l="l" r="r" t="t"/>
              <a:pathLst>
                <a:path extrusionOk="0" h="1581" w="1841">
                  <a:moveTo>
                    <a:pt x="1059" y="0"/>
                  </a:moveTo>
                  <a:cubicBezTo>
                    <a:pt x="353" y="0"/>
                    <a:pt x="1" y="857"/>
                    <a:pt x="492" y="1348"/>
                  </a:cubicBezTo>
                  <a:cubicBezTo>
                    <a:pt x="656" y="1508"/>
                    <a:pt x="856" y="1580"/>
                    <a:pt x="1051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2"/>
            <p:cNvSpPr/>
            <p:nvPr/>
          </p:nvSpPr>
          <p:spPr>
            <a:xfrm>
              <a:off x="4703850" y="911275"/>
              <a:ext cx="2580700" cy="613375"/>
            </a:xfrm>
            <a:custGeom>
              <a:rect b="b" l="l" r="r" t="t"/>
              <a:pathLst>
                <a:path extrusionOk="0" h="24535" w="103228">
                  <a:moveTo>
                    <a:pt x="47431" y="0"/>
                  </a:moveTo>
                  <a:lnTo>
                    <a:pt x="34779" y="13685"/>
                  </a:lnTo>
                  <a:lnTo>
                    <a:pt x="20906" y="18309"/>
                  </a:lnTo>
                  <a:lnTo>
                    <a:pt x="15412" y="16898"/>
                  </a:lnTo>
                  <a:lnTo>
                    <a:pt x="9061" y="9892"/>
                  </a:lnTo>
                  <a:lnTo>
                    <a:pt x="1" y="24459"/>
                  </a:lnTo>
                  <a:lnTo>
                    <a:pt x="127" y="24534"/>
                  </a:lnTo>
                  <a:lnTo>
                    <a:pt x="9086" y="10131"/>
                  </a:lnTo>
                  <a:lnTo>
                    <a:pt x="15336" y="17024"/>
                  </a:lnTo>
                  <a:lnTo>
                    <a:pt x="20893" y="18448"/>
                  </a:lnTo>
                  <a:lnTo>
                    <a:pt x="20918" y="18461"/>
                  </a:lnTo>
                  <a:lnTo>
                    <a:pt x="34855" y="13811"/>
                  </a:lnTo>
                  <a:lnTo>
                    <a:pt x="47431" y="215"/>
                  </a:lnTo>
                  <a:lnTo>
                    <a:pt x="59099" y="12778"/>
                  </a:lnTo>
                  <a:lnTo>
                    <a:pt x="67479" y="19620"/>
                  </a:lnTo>
                  <a:lnTo>
                    <a:pt x="76513" y="18196"/>
                  </a:lnTo>
                  <a:lnTo>
                    <a:pt x="82209" y="19885"/>
                  </a:lnTo>
                  <a:lnTo>
                    <a:pt x="88661" y="9035"/>
                  </a:lnTo>
                  <a:lnTo>
                    <a:pt x="95138" y="5860"/>
                  </a:lnTo>
                  <a:lnTo>
                    <a:pt x="103101" y="24496"/>
                  </a:lnTo>
                  <a:lnTo>
                    <a:pt x="103227" y="24433"/>
                  </a:lnTo>
                  <a:lnTo>
                    <a:pt x="95213" y="5671"/>
                  </a:lnTo>
                  <a:lnTo>
                    <a:pt x="88585" y="8922"/>
                  </a:lnTo>
                  <a:lnTo>
                    <a:pt x="88560" y="8934"/>
                  </a:lnTo>
                  <a:lnTo>
                    <a:pt x="82146" y="19708"/>
                  </a:lnTo>
                  <a:lnTo>
                    <a:pt x="76539" y="18057"/>
                  </a:lnTo>
                  <a:lnTo>
                    <a:pt x="76513" y="18045"/>
                  </a:lnTo>
                  <a:lnTo>
                    <a:pt x="67529" y="19469"/>
                  </a:lnTo>
                  <a:lnTo>
                    <a:pt x="59187" y="12664"/>
                  </a:lnTo>
                  <a:lnTo>
                    <a:pt x="47431" y="0"/>
                  </a:ln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2"/>
            <p:cNvSpPr/>
            <p:nvPr/>
          </p:nvSpPr>
          <p:spPr>
            <a:xfrm>
              <a:off x="4704175" y="930800"/>
              <a:ext cx="2582575" cy="595725"/>
            </a:xfrm>
            <a:custGeom>
              <a:rect b="b" l="l" r="r" t="t"/>
              <a:pathLst>
                <a:path extrusionOk="0" h="23829" w="103303">
                  <a:moveTo>
                    <a:pt x="67125" y="1"/>
                  </a:moveTo>
                  <a:lnTo>
                    <a:pt x="58065" y="5948"/>
                  </a:lnTo>
                  <a:lnTo>
                    <a:pt x="47115" y="9817"/>
                  </a:lnTo>
                  <a:lnTo>
                    <a:pt x="41747" y="17995"/>
                  </a:lnTo>
                  <a:lnTo>
                    <a:pt x="26941" y="870"/>
                  </a:lnTo>
                  <a:lnTo>
                    <a:pt x="19822" y="13421"/>
                  </a:lnTo>
                  <a:lnTo>
                    <a:pt x="8758" y="16054"/>
                  </a:lnTo>
                  <a:lnTo>
                    <a:pt x="8733" y="16054"/>
                  </a:lnTo>
                  <a:lnTo>
                    <a:pt x="1" y="23665"/>
                  </a:lnTo>
                  <a:lnTo>
                    <a:pt x="101" y="23766"/>
                  </a:lnTo>
                  <a:lnTo>
                    <a:pt x="8809" y="16180"/>
                  </a:lnTo>
                  <a:lnTo>
                    <a:pt x="19885" y="13547"/>
                  </a:lnTo>
                  <a:lnTo>
                    <a:pt x="19910" y="13547"/>
                  </a:lnTo>
                  <a:lnTo>
                    <a:pt x="26966" y="1122"/>
                  </a:lnTo>
                  <a:lnTo>
                    <a:pt x="41697" y="18158"/>
                  </a:lnTo>
                  <a:lnTo>
                    <a:pt x="41760" y="18234"/>
                  </a:lnTo>
                  <a:lnTo>
                    <a:pt x="47203" y="9930"/>
                  </a:lnTo>
                  <a:lnTo>
                    <a:pt x="58116" y="6087"/>
                  </a:lnTo>
                  <a:lnTo>
                    <a:pt x="67088" y="190"/>
                  </a:lnTo>
                  <a:lnTo>
                    <a:pt x="73224" y="8884"/>
                  </a:lnTo>
                  <a:lnTo>
                    <a:pt x="73262" y="8935"/>
                  </a:lnTo>
                  <a:lnTo>
                    <a:pt x="81125" y="5583"/>
                  </a:lnTo>
                  <a:lnTo>
                    <a:pt x="94091" y="13408"/>
                  </a:lnTo>
                  <a:lnTo>
                    <a:pt x="103189" y="23829"/>
                  </a:lnTo>
                  <a:lnTo>
                    <a:pt x="103303" y="23728"/>
                  </a:lnTo>
                  <a:lnTo>
                    <a:pt x="94192" y="13307"/>
                  </a:lnTo>
                  <a:lnTo>
                    <a:pt x="81138" y="5419"/>
                  </a:lnTo>
                  <a:lnTo>
                    <a:pt x="73312" y="8758"/>
                  </a:lnTo>
                  <a:lnTo>
                    <a:pt x="67125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2"/>
            <p:cNvSpPr/>
            <p:nvPr/>
          </p:nvSpPr>
          <p:spPr>
            <a:xfrm>
              <a:off x="4904225" y="114595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504" y="1337"/>
                  </a:cubicBezTo>
                  <a:cubicBezTo>
                    <a:pt x="664" y="1501"/>
                    <a:pt x="861" y="1574"/>
                    <a:pt x="1054" y="1574"/>
                  </a:cubicBezTo>
                  <a:cubicBezTo>
                    <a:pt x="1455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2"/>
            <p:cNvSpPr/>
            <p:nvPr/>
          </p:nvSpPr>
          <p:spPr>
            <a:xfrm>
              <a:off x="5062350" y="1316075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0"/>
                  </a:moveTo>
                  <a:cubicBezTo>
                    <a:pt x="354" y="0"/>
                    <a:pt x="1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2"/>
            <p:cNvSpPr/>
            <p:nvPr/>
          </p:nvSpPr>
          <p:spPr>
            <a:xfrm>
              <a:off x="5209475" y="1350400"/>
              <a:ext cx="39725" cy="39725"/>
            </a:xfrm>
            <a:custGeom>
              <a:rect b="b" l="l" r="r" t="t"/>
              <a:pathLst>
                <a:path extrusionOk="0" h="1589" w="1589">
                  <a:moveTo>
                    <a:pt x="794" y="1"/>
                  </a:moveTo>
                  <a:cubicBezTo>
                    <a:pt x="353" y="1"/>
                    <a:pt x="0" y="354"/>
                    <a:pt x="0" y="795"/>
                  </a:cubicBezTo>
                  <a:cubicBezTo>
                    <a:pt x="0" y="1223"/>
                    <a:pt x="353" y="1589"/>
                    <a:pt x="794" y="1589"/>
                  </a:cubicBezTo>
                  <a:cubicBezTo>
                    <a:pt x="1235" y="1589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2"/>
            <p:cNvSpPr/>
            <p:nvPr/>
          </p:nvSpPr>
          <p:spPr>
            <a:xfrm>
              <a:off x="5173875" y="12489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3" y="0"/>
                    <a:pt x="0" y="845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2"/>
            <p:cNvSpPr/>
            <p:nvPr/>
          </p:nvSpPr>
          <p:spPr>
            <a:xfrm>
              <a:off x="5352500" y="938375"/>
              <a:ext cx="46000" cy="39500"/>
            </a:xfrm>
            <a:custGeom>
              <a:rect b="b" l="l" r="r" t="t"/>
              <a:pathLst>
                <a:path extrusionOk="0" h="1580" w="1840">
                  <a:moveTo>
                    <a:pt x="1059" y="0"/>
                  </a:moveTo>
                  <a:cubicBezTo>
                    <a:pt x="353" y="0"/>
                    <a:pt x="0" y="857"/>
                    <a:pt x="504" y="1348"/>
                  </a:cubicBezTo>
                  <a:cubicBezTo>
                    <a:pt x="664" y="1508"/>
                    <a:pt x="861" y="1580"/>
                    <a:pt x="1054" y="1580"/>
                  </a:cubicBezTo>
                  <a:cubicBezTo>
                    <a:pt x="1455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2"/>
            <p:cNvSpPr/>
            <p:nvPr/>
          </p:nvSpPr>
          <p:spPr>
            <a:xfrm>
              <a:off x="5722650" y="1358275"/>
              <a:ext cx="46000" cy="39525"/>
            </a:xfrm>
            <a:custGeom>
              <a:rect b="b" l="l" r="r" t="t"/>
              <a:pathLst>
                <a:path extrusionOk="0" h="1581" w="1840">
                  <a:moveTo>
                    <a:pt x="1046" y="1"/>
                  </a:moveTo>
                  <a:cubicBezTo>
                    <a:pt x="353" y="1"/>
                    <a:pt x="0" y="858"/>
                    <a:pt x="492" y="1349"/>
                  </a:cubicBezTo>
                  <a:cubicBezTo>
                    <a:pt x="655" y="1509"/>
                    <a:pt x="855" y="1581"/>
                    <a:pt x="1050" y="1581"/>
                  </a:cubicBezTo>
                  <a:cubicBezTo>
                    <a:pt x="1455" y="1581"/>
                    <a:pt x="1840" y="1271"/>
                    <a:pt x="1840" y="795"/>
                  </a:cubicBezTo>
                  <a:cubicBezTo>
                    <a:pt x="1840" y="354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2"/>
            <p:cNvSpPr/>
            <p:nvPr/>
          </p:nvSpPr>
          <p:spPr>
            <a:xfrm>
              <a:off x="5859350" y="11573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1"/>
                  </a:moveTo>
                  <a:cubicBezTo>
                    <a:pt x="354" y="1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2"/>
            <p:cNvSpPr/>
            <p:nvPr/>
          </p:nvSpPr>
          <p:spPr>
            <a:xfrm>
              <a:off x="6131225" y="106090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1"/>
                  </a:moveTo>
                  <a:cubicBezTo>
                    <a:pt x="353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41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2"/>
            <p:cNvSpPr/>
            <p:nvPr/>
          </p:nvSpPr>
          <p:spPr>
            <a:xfrm>
              <a:off x="6358050" y="91442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0"/>
                  </a:moveTo>
                  <a:cubicBezTo>
                    <a:pt x="353" y="0"/>
                    <a:pt x="0" y="845"/>
                    <a:pt x="504" y="1336"/>
                  </a:cubicBezTo>
                  <a:cubicBezTo>
                    <a:pt x="664" y="1500"/>
                    <a:pt x="861" y="1573"/>
                    <a:pt x="1054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2"/>
            <p:cNvSpPr/>
            <p:nvPr/>
          </p:nvSpPr>
          <p:spPr>
            <a:xfrm>
              <a:off x="6510200" y="112832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6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0" y="1507"/>
                    <a:pt x="846" y="1578"/>
                    <a:pt x="1039" y="1578"/>
                  </a:cubicBezTo>
                  <a:cubicBezTo>
                    <a:pt x="1446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2"/>
            <p:cNvSpPr/>
            <p:nvPr/>
          </p:nvSpPr>
          <p:spPr>
            <a:xfrm>
              <a:off x="6708025" y="1051150"/>
              <a:ext cx="46025" cy="39425"/>
            </a:xfrm>
            <a:custGeom>
              <a:rect b="b" l="l" r="r" t="t"/>
              <a:pathLst>
                <a:path extrusionOk="0" h="1577" w="1841">
                  <a:moveTo>
                    <a:pt x="1059" y="0"/>
                  </a:moveTo>
                  <a:cubicBezTo>
                    <a:pt x="354" y="0"/>
                    <a:pt x="1" y="844"/>
                    <a:pt x="492" y="1348"/>
                  </a:cubicBezTo>
                  <a:cubicBezTo>
                    <a:pt x="654" y="1506"/>
                    <a:pt x="851" y="1577"/>
                    <a:pt x="1044" y="1577"/>
                  </a:cubicBezTo>
                  <a:cubicBezTo>
                    <a:pt x="1451" y="1577"/>
                    <a:pt x="1840" y="1260"/>
                    <a:pt x="1840" y="781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2"/>
            <p:cNvSpPr/>
            <p:nvPr/>
          </p:nvSpPr>
          <p:spPr>
            <a:xfrm>
              <a:off x="7033125" y="12448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7" y="1"/>
                  </a:moveTo>
                  <a:cubicBezTo>
                    <a:pt x="341" y="1"/>
                    <a:pt x="1" y="858"/>
                    <a:pt x="492" y="1349"/>
                  </a:cubicBezTo>
                  <a:cubicBezTo>
                    <a:pt x="651" y="1507"/>
                    <a:pt x="847" y="1578"/>
                    <a:pt x="1040" y="1578"/>
                  </a:cubicBezTo>
                  <a:cubicBezTo>
                    <a:pt x="1447" y="1578"/>
                    <a:pt x="1841" y="1264"/>
                    <a:pt x="1841" y="795"/>
                  </a:cubicBezTo>
                  <a:cubicBezTo>
                    <a:pt x="1841" y="353"/>
                    <a:pt x="1488" y="1"/>
                    <a:pt x="1047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2"/>
            <p:cNvSpPr/>
            <p:nvPr/>
          </p:nvSpPr>
          <p:spPr>
            <a:xfrm>
              <a:off x="4898850" y="131355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1"/>
                  </a:moveTo>
                  <a:cubicBezTo>
                    <a:pt x="354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1" y="1258"/>
                    <a:pt x="1841" y="782"/>
                  </a:cubicBezTo>
                  <a:cubicBezTo>
                    <a:pt x="1841" y="341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2"/>
            <p:cNvSpPr/>
            <p:nvPr/>
          </p:nvSpPr>
          <p:spPr>
            <a:xfrm>
              <a:off x="5551575" y="123480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0"/>
                  </a:moveTo>
                  <a:cubicBezTo>
                    <a:pt x="354" y="0"/>
                    <a:pt x="1" y="845"/>
                    <a:pt x="505" y="1336"/>
                  </a:cubicBezTo>
                  <a:cubicBezTo>
                    <a:pt x="665" y="1500"/>
                    <a:pt x="862" y="1573"/>
                    <a:pt x="1055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41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2"/>
            <p:cNvSpPr/>
            <p:nvPr/>
          </p:nvSpPr>
          <p:spPr>
            <a:xfrm>
              <a:off x="5887400" y="907725"/>
              <a:ext cx="45075" cy="39575"/>
            </a:xfrm>
            <a:custGeom>
              <a:rect b="b" l="l" r="r" t="t"/>
              <a:pathLst>
                <a:path extrusionOk="0" h="1583" w="1803">
                  <a:moveTo>
                    <a:pt x="896" y="1"/>
                  </a:moveTo>
                  <a:cubicBezTo>
                    <a:pt x="589" y="1"/>
                    <a:pt x="299" y="182"/>
                    <a:pt x="177" y="483"/>
                  </a:cubicBezTo>
                  <a:cubicBezTo>
                    <a:pt x="0" y="886"/>
                    <a:pt x="189" y="1352"/>
                    <a:pt x="593" y="1516"/>
                  </a:cubicBezTo>
                  <a:cubicBezTo>
                    <a:pt x="695" y="1561"/>
                    <a:pt x="802" y="1582"/>
                    <a:pt x="907" y="1582"/>
                  </a:cubicBezTo>
                  <a:cubicBezTo>
                    <a:pt x="1215" y="1582"/>
                    <a:pt x="1507" y="1400"/>
                    <a:pt x="1639" y="1100"/>
                  </a:cubicBezTo>
                  <a:cubicBezTo>
                    <a:pt x="1802" y="697"/>
                    <a:pt x="1613" y="231"/>
                    <a:pt x="1210" y="67"/>
                  </a:cubicBezTo>
                  <a:cubicBezTo>
                    <a:pt x="1107" y="22"/>
                    <a:pt x="1001" y="1"/>
                    <a:pt x="89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2"/>
            <p:cNvSpPr/>
            <p:nvPr/>
          </p:nvSpPr>
          <p:spPr>
            <a:xfrm>
              <a:off x="6166200" y="1209275"/>
              <a:ext cx="39700" cy="39725"/>
            </a:xfrm>
            <a:custGeom>
              <a:rect b="b" l="l" r="r" t="t"/>
              <a:pathLst>
                <a:path extrusionOk="0" h="1589" w="1588">
                  <a:moveTo>
                    <a:pt x="794" y="1"/>
                  </a:moveTo>
                  <a:cubicBezTo>
                    <a:pt x="366" y="1"/>
                    <a:pt x="0" y="354"/>
                    <a:pt x="0" y="795"/>
                  </a:cubicBezTo>
                  <a:cubicBezTo>
                    <a:pt x="0" y="1223"/>
                    <a:pt x="366" y="1588"/>
                    <a:pt x="794" y="1588"/>
                  </a:cubicBezTo>
                  <a:cubicBezTo>
                    <a:pt x="1235" y="1588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2"/>
            <p:cNvSpPr/>
            <p:nvPr/>
          </p:nvSpPr>
          <p:spPr>
            <a:xfrm>
              <a:off x="6373800" y="1380650"/>
              <a:ext cx="39700" cy="39400"/>
            </a:xfrm>
            <a:custGeom>
              <a:rect b="b" l="l" r="r" t="t"/>
              <a:pathLst>
                <a:path extrusionOk="0" h="1576" w="1588">
                  <a:moveTo>
                    <a:pt x="794" y="1"/>
                  </a:moveTo>
                  <a:cubicBezTo>
                    <a:pt x="353" y="1"/>
                    <a:pt x="0" y="353"/>
                    <a:pt x="0" y="794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94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2"/>
            <p:cNvSpPr/>
            <p:nvPr/>
          </p:nvSpPr>
          <p:spPr>
            <a:xfrm>
              <a:off x="6594950" y="134442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5" y="1500"/>
                    <a:pt x="855" y="1573"/>
                    <a:pt x="1050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2"/>
            <p:cNvSpPr/>
            <p:nvPr/>
          </p:nvSpPr>
          <p:spPr>
            <a:xfrm>
              <a:off x="6731025" y="1382850"/>
              <a:ext cx="46025" cy="39475"/>
            </a:xfrm>
            <a:custGeom>
              <a:rect b="b" l="l" r="r" t="t"/>
              <a:pathLst>
                <a:path extrusionOk="0" h="1579" w="1841">
                  <a:moveTo>
                    <a:pt x="1059" y="1"/>
                  </a:moveTo>
                  <a:cubicBezTo>
                    <a:pt x="353" y="1"/>
                    <a:pt x="1" y="858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5"/>
                    <a:pt x="1840" y="795"/>
                  </a:cubicBezTo>
                  <a:cubicBezTo>
                    <a:pt x="1840" y="354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2"/>
            <p:cNvSpPr/>
            <p:nvPr/>
          </p:nvSpPr>
          <p:spPr>
            <a:xfrm>
              <a:off x="6891700" y="111635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46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1" y="1500"/>
                    <a:pt x="850" y="1573"/>
                    <a:pt x="1045" y="1573"/>
                  </a:cubicBezTo>
                  <a:cubicBezTo>
                    <a:pt x="1450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2"/>
            <p:cNvSpPr/>
            <p:nvPr/>
          </p:nvSpPr>
          <p:spPr>
            <a:xfrm>
              <a:off x="7059275" y="10354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4" y="0"/>
                    <a:pt x="1" y="844"/>
                    <a:pt x="505" y="1348"/>
                  </a:cubicBezTo>
                  <a:cubicBezTo>
                    <a:pt x="663" y="1507"/>
                    <a:pt x="858" y="1577"/>
                    <a:pt x="1049" y="1577"/>
                  </a:cubicBezTo>
                  <a:cubicBezTo>
                    <a:pt x="1452" y="1577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2"/>
            <p:cNvSpPr/>
            <p:nvPr/>
          </p:nvSpPr>
          <p:spPr>
            <a:xfrm>
              <a:off x="4708275" y="856450"/>
              <a:ext cx="2575650" cy="667875"/>
            </a:xfrm>
            <a:custGeom>
              <a:rect b="b" l="l" r="r" t="t"/>
              <a:pathLst>
                <a:path extrusionOk="0" h="26715" w="103026">
                  <a:moveTo>
                    <a:pt x="55432" y="1"/>
                  </a:moveTo>
                  <a:lnTo>
                    <a:pt x="46271" y="7952"/>
                  </a:lnTo>
                  <a:lnTo>
                    <a:pt x="35938" y="5507"/>
                  </a:lnTo>
                  <a:lnTo>
                    <a:pt x="35913" y="5507"/>
                  </a:lnTo>
                  <a:lnTo>
                    <a:pt x="27294" y="11934"/>
                  </a:lnTo>
                  <a:lnTo>
                    <a:pt x="16382" y="6188"/>
                  </a:lnTo>
                  <a:lnTo>
                    <a:pt x="11480" y="23287"/>
                  </a:lnTo>
                  <a:lnTo>
                    <a:pt x="0" y="26526"/>
                  </a:lnTo>
                  <a:lnTo>
                    <a:pt x="38" y="26664"/>
                  </a:lnTo>
                  <a:lnTo>
                    <a:pt x="11593" y="23401"/>
                  </a:lnTo>
                  <a:lnTo>
                    <a:pt x="16470" y="6389"/>
                  </a:lnTo>
                  <a:lnTo>
                    <a:pt x="27306" y="12098"/>
                  </a:lnTo>
                  <a:lnTo>
                    <a:pt x="35938" y="5659"/>
                  </a:lnTo>
                  <a:lnTo>
                    <a:pt x="46309" y="8103"/>
                  </a:lnTo>
                  <a:lnTo>
                    <a:pt x="55419" y="215"/>
                  </a:lnTo>
                  <a:lnTo>
                    <a:pt x="64958" y="12186"/>
                  </a:lnTo>
                  <a:lnTo>
                    <a:pt x="64970" y="12211"/>
                  </a:lnTo>
                  <a:lnTo>
                    <a:pt x="79663" y="15815"/>
                  </a:lnTo>
                  <a:lnTo>
                    <a:pt x="79714" y="15827"/>
                  </a:lnTo>
                  <a:lnTo>
                    <a:pt x="87186" y="5293"/>
                  </a:lnTo>
                  <a:lnTo>
                    <a:pt x="90815" y="19368"/>
                  </a:lnTo>
                  <a:lnTo>
                    <a:pt x="90815" y="19394"/>
                  </a:lnTo>
                  <a:lnTo>
                    <a:pt x="102950" y="26715"/>
                  </a:lnTo>
                  <a:lnTo>
                    <a:pt x="103025" y="26589"/>
                  </a:lnTo>
                  <a:lnTo>
                    <a:pt x="90941" y="19305"/>
                  </a:lnTo>
                  <a:lnTo>
                    <a:pt x="87249" y="4966"/>
                  </a:lnTo>
                  <a:lnTo>
                    <a:pt x="79651" y="15664"/>
                  </a:lnTo>
                  <a:lnTo>
                    <a:pt x="65046" y="12085"/>
                  </a:lnTo>
                  <a:lnTo>
                    <a:pt x="5543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2"/>
            <p:cNvSpPr/>
            <p:nvPr/>
          </p:nvSpPr>
          <p:spPr>
            <a:xfrm>
              <a:off x="4558950" y="1523350"/>
              <a:ext cx="2813800" cy="3825"/>
            </a:xfrm>
            <a:custGeom>
              <a:rect b="b" l="l" r="r" t="t"/>
              <a:pathLst>
                <a:path extrusionOk="0" h="153" w="112552">
                  <a:moveTo>
                    <a:pt x="1" y="1"/>
                  </a:moveTo>
                  <a:lnTo>
                    <a:pt x="1" y="152"/>
                  </a:lnTo>
                  <a:lnTo>
                    <a:pt x="112552" y="152"/>
                  </a:lnTo>
                  <a:lnTo>
                    <a:pt x="112552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2"/>
            <p:cNvSpPr/>
            <p:nvPr/>
          </p:nvSpPr>
          <p:spPr>
            <a:xfrm>
              <a:off x="4967225" y="14187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4" y="1506"/>
                    <a:pt x="850" y="1577"/>
                    <a:pt x="1043" y="1577"/>
                  </a:cubicBezTo>
                  <a:cubicBezTo>
                    <a:pt x="1451" y="1577"/>
                    <a:pt x="1840" y="1261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2"/>
            <p:cNvSpPr/>
            <p:nvPr/>
          </p:nvSpPr>
          <p:spPr>
            <a:xfrm>
              <a:off x="5101172" y="992325"/>
              <a:ext cx="42875" cy="39850"/>
            </a:xfrm>
            <a:custGeom>
              <a:rect b="b" l="l" r="r" t="t"/>
              <a:pathLst>
                <a:path extrusionOk="0" h="1594" w="1715">
                  <a:moveTo>
                    <a:pt x="849" y="1"/>
                  </a:moveTo>
                  <a:cubicBezTo>
                    <a:pt x="810" y="1"/>
                    <a:pt x="771" y="4"/>
                    <a:pt x="731" y="9"/>
                  </a:cubicBezTo>
                  <a:cubicBezTo>
                    <a:pt x="290" y="85"/>
                    <a:pt x="1" y="488"/>
                    <a:pt x="76" y="917"/>
                  </a:cubicBezTo>
                  <a:cubicBezTo>
                    <a:pt x="133" y="1317"/>
                    <a:pt x="482" y="1593"/>
                    <a:pt x="866" y="1593"/>
                  </a:cubicBezTo>
                  <a:cubicBezTo>
                    <a:pt x="905" y="1593"/>
                    <a:pt x="944" y="1590"/>
                    <a:pt x="983" y="1584"/>
                  </a:cubicBezTo>
                  <a:cubicBezTo>
                    <a:pt x="1412" y="1509"/>
                    <a:pt x="1714" y="1106"/>
                    <a:pt x="1639" y="665"/>
                  </a:cubicBezTo>
                  <a:cubicBezTo>
                    <a:pt x="1581" y="276"/>
                    <a:pt x="1233" y="1"/>
                    <a:pt x="84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2"/>
            <p:cNvSpPr/>
            <p:nvPr/>
          </p:nvSpPr>
          <p:spPr>
            <a:xfrm>
              <a:off x="5364775" y="11362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6" y="0"/>
                  </a:moveTo>
                  <a:cubicBezTo>
                    <a:pt x="353" y="0"/>
                    <a:pt x="1" y="845"/>
                    <a:pt x="492" y="1349"/>
                  </a:cubicBezTo>
                  <a:cubicBezTo>
                    <a:pt x="654" y="1507"/>
                    <a:pt x="852" y="1578"/>
                    <a:pt x="1045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2"/>
            <p:cNvSpPr/>
            <p:nvPr/>
          </p:nvSpPr>
          <p:spPr>
            <a:xfrm>
              <a:off x="5581825" y="976800"/>
              <a:ext cx="46025" cy="39525"/>
            </a:xfrm>
            <a:custGeom>
              <a:rect b="b" l="l" r="r" t="t"/>
              <a:pathLst>
                <a:path extrusionOk="0" h="1581" w="1841">
                  <a:moveTo>
                    <a:pt x="1059" y="0"/>
                  </a:moveTo>
                  <a:cubicBezTo>
                    <a:pt x="353" y="0"/>
                    <a:pt x="1" y="857"/>
                    <a:pt x="505" y="1349"/>
                  </a:cubicBezTo>
                  <a:cubicBezTo>
                    <a:pt x="664" y="1508"/>
                    <a:pt x="861" y="1580"/>
                    <a:pt x="1055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2"/>
            <p:cNvSpPr/>
            <p:nvPr/>
          </p:nvSpPr>
          <p:spPr>
            <a:xfrm>
              <a:off x="5838875" y="103602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4" y="0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2"/>
            <p:cNvSpPr/>
            <p:nvPr/>
          </p:nvSpPr>
          <p:spPr>
            <a:xfrm>
              <a:off x="6316150" y="1138400"/>
              <a:ext cx="39700" cy="39400"/>
            </a:xfrm>
            <a:custGeom>
              <a:rect b="b" l="l" r="r" t="t"/>
              <a:pathLst>
                <a:path extrusionOk="0" h="1576" w="1588">
                  <a:moveTo>
                    <a:pt x="794" y="1"/>
                  </a:moveTo>
                  <a:cubicBezTo>
                    <a:pt x="353" y="1"/>
                    <a:pt x="0" y="353"/>
                    <a:pt x="0" y="782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82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2"/>
            <p:cNvSpPr/>
            <p:nvPr/>
          </p:nvSpPr>
          <p:spPr>
            <a:xfrm>
              <a:off x="6675275" y="123007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46" y="0"/>
                  </a:moveTo>
                  <a:cubicBezTo>
                    <a:pt x="353" y="0"/>
                    <a:pt x="0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6863325" y="967025"/>
              <a:ext cx="46350" cy="39350"/>
            </a:xfrm>
            <a:custGeom>
              <a:rect b="b" l="l" r="r" t="t"/>
              <a:pathLst>
                <a:path extrusionOk="0" h="1574" w="1854">
                  <a:moveTo>
                    <a:pt x="1059" y="1"/>
                  </a:moveTo>
                  <a:cubicBezTo>
                    <a:pt x="354" y="1"/>
                    <a:pt x="1" y="845"/>
                    <a:pt x="505" y="1336"/>
                  </a:cubicBezTo>
                  <a:cubicBezTo>
                    <a:pt x="665" y="1500"/>
                    <a:pt x="863" y="1574"/>
                    <a:pt x="1058" y="1574"/>
                  </a:cubicBezTo>
                  <a:cubicBezTo>
                    <a:pt x="1463" y="1574"/>
                    <a:pt x="1853" y="1258"/>
                    <a:pt x="1853" y="782"/>
                  </a:cubicBezTo>
                  <a:cubicBezTo>
                    <a:pt x="1853" y="341"/>
                    <a:pt x="1500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6956275" y="132300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504" y="1336"/>
                  </a:cubicBezTo>
                  <a:cubicBezTo>
                    <a:pt x="664" y="1500"/>
                    <a:pt x="861" y="1574"/>
                    <a:pt x="1055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/>
          <p:nvPr>
            <p:ph idx="1" type="subTitle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58" name="Google Shape;258;p13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285750" y="4542650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439150" y="48034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3"/>
          <p:cNvSpPr txBox="1"/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69" name="Google Shape;269;p13"/>
          <p:cNvSpPr txBox="1"/>
          <p:nvPr>
            <p:ph idx="2" type="subTitle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70" name="Google Shape;270;p13"/>
          <p:cNvSpPr txBox="1"/>
          <p:nvPr>
            <p:ph hasCustomPrompt="1" idx="3" type="title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/>
          <p:nvPr>
            <p:ph idx="4" type="ctrTitle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72" name="Google Shape;272;p13"/>
          <p:cNvSpPr txBox="1"/>
          <p:nvPr>
            <p:ph idx="5" type="subTitle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73" name="Google Shape;273;p13"/>
          <p:cNvSpPr txBox="1"/>
          <p:nvPr>
            <p:ph hasCustomPrompt="1" idx="6" type="title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/>
          <p:nvPr>
            <p:ph idx="7" type="ctrTitle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275" name="Google Shape;275;p13"/>
          <p:cNvSpPr txBox="1"/>
          <p:nvPr>
            <p:ph idx="8" type="ctrTitle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76" name="Google Shape;276;p13"/>
          <p:cNvSpPr txBox="1"/>
          <p:nvPr>
            <p:ph hasCustomPrompt="1" idx="9" type="title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/>
          <p:nvPr>
            <p:ph idx="13" type="ctrTitle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"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4"/>
          <p:cNvSpPr txBox="1"/>
          <p:nvPr>
            <p:ph type="ctrTitle"/>
          </p:nvPr>
        </p:nvSpPr>
        <p:spPr>
          <a:xfrm>
            <a:off x="4696481" y="1365079"/>
            <a:ext cx="26556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80" name="Google Shape;280;p14"/>
          <p:cNvSpPr txBox="1"/>
          <p:nvPr>
            <p:ph idx="1" type="subTitle"/>
          </p:nvPr>
        </p:nvSpPr>
        <p:spPr>
          <a:xfrm>
            <a:off x="4696481" y="1835141"/>
            <a:ext cx="3039300" cy="9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1" name="Google Shape;281;p14"/>
          <p:cNvSpPr txBox="1"/>
          <p:nvPr>
            <p:ph idx="2" type="ctrTitle"/>
          </p:nvPr>
        </p:nvSpPr>
        <p:spPr>
          <a:xfrm>
            <a:off x="1900150" y="3127942"/>
            <a:ext cx="24729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82" name="Google Shape;282;p14"/>
          <p:cNvSpPr txBox="1"/>
          <p:nvPr>
            <p:ph idx="3" type="subTitle"/>
          </p:nvPr>
        </p:nvSpPr>
        <p:spPr>
          <a:xfrm>
            <a:off x="1333875" y="3598390"/>
            <a:ext cx="3039300" cy="11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3" name="Google Shape;283;p14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4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4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4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7" name="Google Shape;287;p14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88" name="Google Shape;288;p14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4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0" name="Google Shape;290;p14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4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4"/>
          <p:cNvSpPr txBox="1"/>
          <p:nvPr>
            <p:ph idx="4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_1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5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5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5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5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8" name="Google Shape;298;p1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99" name="Google Shape;299;p15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5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1" name="Google Shape;301;p15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5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5"/>
          <p:cNvSpPr txBox="1"/>
          <p:nvPr>
            <p:ph type="ctrTitle"/>
          </p:nvPr>
        </p:nvSpPr>
        <p:spPr>
          <a:xfrm>
            <a:off x="891226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4" name="Google Shape;304;p15"/>
          <p:cNvSpPr txBox="1"/>
          <p:nvPr>
            <p:ph idx="1" type="subTitle"/>
          </p:nvPr>
        </p:nvSpPr>
        <p:spPr>
          <a:xfrm>
            <a:off x="891226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5" name="Google Shape;305;p15"/>
          <p:cNvSpPr txBox="1"/>
          <p:nvPr>
            <p:ph idx="2" type="ctrTitle"/>
          </p:nvPr>
        </p:nvSpPr>
        <p:spPr>
          <a:xfrm>
            <a:off x="3503173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6" name="Google Shape;306;p15"/>
          <p:cNvSpPr txBox="1"/>
          <p:nvPr>
            <p:ph idx="3" type="subTitle"/>
          </p:nvPr>
        </p:nvSpPr>
        <p:spPr>
          <a:xfrm>
            <a:off x="3503173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7" name="Google Shape;307;p15"/>
          <p:cNvSpPr txBox="1"/>
          <p:nvPr>
            <p:ph idx="4" type="ctrTitle"/>
          </p:nvPr>
        </p:nvSpPr>
        <p:spPr>
          <a:xfrm>
            <a:off x="6124594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8" name="Google Shape;308;p15"/>
          <p:cNvSpPr txBox="1"/>
          <p:nvPr>
            <p:ph idx="5" type="subTitle"/>
          </p:nvPr>
        </p:nvSpPr>
        <p:spPr>
          <a:xfrm>
            <a:off x="6124594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9" name="Google Shape;309;p15"/>
          <p:cNvSpPr txBox="1"/>
          <p:nvPr>
            <p:ph idx="6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_1_1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6"/>
          <p:cNvSpPr txBox="1"/>
          <p:nvPr>
            <p:ph type="ctrTitle"/>
          </p:nvPr>
        </p:nvSpPr>
        <p:spPr>
          <a:xfrm>
            <a:off x="1121525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2" name="Google Shape;312;p16"/>
          <p:cNvSpPr txBox="1"/>
          <p:nvPr>
            <p:ph idx="1" type="subTitle"/>
          </p:nvPr>
        </p:nvSpPr>
        <p:spPr>
          <a:xfrm>
            <a:off x="961925" y="1643751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3" name="Google Shape;313;p16"/>
          <p:cNvSpPr txBox="1"/>
          <p:nvPr>
            <p:ph idx="2" type="ctrTitle"/>
          </p:nvPr>
        </p:nvSpPr>
        <p:spPr>
          <a:xfrm>
            <a:off x="3628263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4" name="Google Shape;314;p16"/>
          <p:cNvSpPr txBox="1"/>
          <p:nvPr>
            <p:ph idx="3" type="subTitle"/>
          </p:nvPr>
        </p:nvSpPr>
        <p:spPr>
          <a:xfrm>
            <a:off x="3468663" y="1643759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5" name="Google Shape;315;p16"/>
          <p:cNvSpPr txBox="1"/>
          <p:nvPr>
            <p:ph idx="4" type="ctrTitle"/>
          </p:nvPr>
        </p:nvSpPr>
        <p:spPr>
          <a:xfrm>
            <a:off x="6142624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6" name="Google Shape;316;p16"/>
          <p:cNvSpPr txBox="1"/>
          <p:nvPr>
            <p:ph idx="5" type="subTitle"/>
          </p:nvPr>
        </p:nvSpPr>
        <p:spPr>
          <a:xfrm>
            <a:off x="5947924" y="1643751"/>
            <a:ext cx="22707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7" name="Google Shape;317;p16"/>
          <p:cNvSpPr txBox="1"/>
          <p:nvPr>
            <p:ph idx="6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18" name="Google Shape;318;p16"/>
          <p:cNvSpPr txBox="1"/>
          <p:nvPr>
            <p:ph idx="7" type="ctrTitle"/>
          </p:nvPr>
        </p:nvSpPr>
        <p:spPr>
          <a:xfrm>
            <a:off x="1121525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9" name="Google Shape;319;p16"/>
          <p:cNvSpPr txBox="1"/>
          <p:nvPr>
            <p:ph idx="8" type="subTitle"/>
          </p:nvPr>
        </p:nvSpPr>
        <p:spPr>
          <a:xfrm>
            <a:off x="961925" y="3479251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0" name="Google Shape;320;p16"/>
          <p:cNvSpPr txBox="1"/>
          <p:nvPr>
            <p:ph idx="9" type="ctrTitle"/>
          </p:nvPr>
        </p:nvSpPr>
        <p:spPr>
          <a:xfrm>
            <a:off x="3628263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21" name="Google Shape;321;p16"/>
          <p:cNvSpPr txBox="1"/>
          <p:nvPr>
            <p:ph idx="13" type="subTitle"/>
          </p:nvPr>
        </p:nvSpPr>
        <p:spPr>
          <a:xfrm>
            <a:off x="3533613" y="3479251"/>
            <a:ext cx="20706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2" name="Google Shape;322;p16"/>
          <p:cNvSpPr txBox="1"/>
          <p:nvPr>
            <p:ph idx="14" type="ctrTitle"/>
          </p:nvPr>
        </p:nvSpPr>
        <p:spPr>
          <a:xfrm>
            <a:off x="6142624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23" name="Google Shape;323;p16"/>
          <p:cNvSpPr txBox="1"/>
          <p:nvPr>
            <p:ph idx="15" type="subTitle"/>
          </p:nvPr>
        </p:nvSpPr>
        <p:spPr>
          <a:xfrm>
            <a:off x="5947924" y="3479251"/>
            <a:ext cx="22707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4" name="Google Shape;324;p16"/>
          <p:cNvSpPr/>
          <p:nvPr/>
        </p:nvSpPr>
        <p:spPr>
          <a:xfrm>
            <a:off x="7573050" y="27737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6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6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6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6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16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16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6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16"/>
          <p:cNvSpPr/>
          <p:nvPr/>
        </p:nvSpPr>
        <p:spPr>
          <a:xfrm>
            <a:off x="564075" y="47539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7"/>
          <p:cNvSpPr txBox="1"/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5" name="Google Shape;335;p17"/>
          <p:cNvSpPr txBox="1"/>
          <p:nvPr>
            <p:ph idx="1" type="subTitle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36" name="Google Shape;336;p17"/>
          <p:cNvSpPr txBox="1"/>
          <p:nvPr>
            <p:ph idx="2" type="ctrTitle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7" name="Google Shape;337;p17"/>
          <p:cNvSpPr txBox="1"/>
          <p:nvPr>
            <p:ph idx="3" type="subTitle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38" name="Google Shape;338;p17"/>
          <p:cNvSpPr txBox="1"/>
          <p:nvPr>
            <p:ph idx="4" type="ctrTitle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9" name="Google Shape;339;p17"/>
          <p:cNvSpPr txBox="1"/>
          <p:nvPr>
            <p:ph idx="5" type="subTitle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40" name="Google Shape;340;p17"/>
          <p:cNvSpPr txBox="1"/>
          <p:nvPr>
            <p:ph idx="6" type="ctrTitle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41" name="Google Shape;341;p17"/>
          <p:cNvSpPr txBox="1"/>
          <p:nvPr>
            <p:ph idx="7" type="subTitle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42" name="Google Shape;342;p17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43" name="Google Shape;343;p17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17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17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17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17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17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17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17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17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17"/>
          <p:cNvSpPr/>
          <p:nvPr/>
        </p:nvSpPr>
        <p:spPr>
          <a:xfrm>
            <a:off x="816650" y="4612675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2_1"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8"/>
          <p:cNvSpPr txBox="1"/>
          <p:nvPr>
            <p:ph type="ctrTitle"/>
          </p:nvPr>
        </p:nvSpPr>
        <p:spPr>
          <a:xfrm>
            <a:off x="915161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5" name="Google Shape;355;p18"/>
          <p:cNvSpPr txBox="1"/>
          <p:nvPr>
            <p:ph idx="1" type="subTitle"/>
          </p:nvPr>
        </p:nvSpPr>
        <p:spPr>
          <a:xfrm>
            <a:off x="879139" y="1777397"/>
            <a:ext cx="1917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6" name="Google Shape;356;p18"/>
          <p:cNvSpPr txBox="1"/>
          <p:nvPr>
            <p:ph idx="2" type="ctrTitle"/>
          </p:nvPr>
        </p:nvSpPr>
        <p:spPr>
          <a:xfrm>
            <a:off x="6345518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7" name="Google Shape;357;p18"/>
          <p:cNvSpPr txBox="1"/>
          <p:nvPr>
            <p:ph idx="3" type="subTitle"/>
          </p:nvPr>
        </p:nvSpPr>
        <p:spPr>
          <a:xfrm>
            <a:off x="6345518" y="1777397"/>
            <a:ext cx="1881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8" name="Google Shape;358;p18"/>
          <p:cNvSpPr txBox="1"/>
          <p:nvPr>
            <p:ph idx="4" type="ctrTitle"/>
          </p:nvPr>
        </p:nvSpPr>
        <p:spPr>
          <a:xfrm>
            <a:off x="915161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9" name="Google Shape;359;p18"/>
          <p:cNvSpPr txBox="1"/>
          <p:nvPr>
            <p:ph idx="5" type="subTitle"/>
          </p:nvPr>
        </p:nvSpPr>
        <p:spPr>
          <a:xfrm>
            <a:off x="915161" y="335327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0" name="Google Shape;360;p18"/>
          <p:cNvSpPr txBox="1"/>
          <p:nvPr>
            <p:ph idx="6" type="ctrTitle"/>
          </p:nvPr>
        </p:nvSpPr>
        <p:spPr>
          <a:xfrm>
            <a:off x="6345518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1" name="Google Shape;361;p18"/>
          <p:cNvSpPr txBox="1"/>
          <p:nvPr>
            <p:ph idx="7" type="subTitle"/>
          </p:nvPr>
        </p:nvSpPr>
        <p:spPr>
          <a:xfrm>
            <a:off x="6345518" y="3353275"/>
            <a:ext cx="16566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2" name="Google Shape;362;p18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63" name="Google Shape;363;p18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18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18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18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18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18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18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18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18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18"/>
          <p:cNvSpPr/>
          <p:nvPr/>
        </p:nvSpPr>
        <p:spPr>
          <a:xfrm>
            <a:off x="816650" y="4612675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9"/>
          <p:cNvSpPr txBox="1"/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75" name="Google Shape;375;p19"/>
          <p:cNvSpPr txBox="1"/>
          <p:nvPr>
            <p:ph idx="1" type="subTitle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76" name="Google Shape;376;p19"/>
          <p:cNvSpPr txBox="1"/>
          <p:nvPr/>
        </p:nvSpPr>
        <p:spPr>
          <a:xfrm>
            <a:off x="2289500" y="3592806"/>
            <a:ext cx="4186500" cy="9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lang="en" sz="1000">
                <a:solidFill>
                  <a:schemeClr val="accent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en" sz="1000">
                <a:solidFill>
                  <a:schemeClr val="accent2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n" sz="1000">
                <a:solidFill>
                  <a:schemeClr val="accent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0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77" name="Google Shape;377;p19"/>
          <p:cNvSpPr/>
          <p:nvPr/>
        </p:nvSpPr>
        <p:spPr>
          <a:xfrm>
            <a:off x="858247" y="1380669"/>
            <a:ext cx="130760" cy="131015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19"/>
          <p:cNvSpPr/>
          <p:nvPr/>
        </p:nvSpPr>
        <p:spPr>
          <a:xfrm>
            <a:off x="1802448" y="4340187"/>
            <a:ext cx="131015" cy="131015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19"/>
          <p:cNvSpPr/>
          <p:nvPr/>
        </p:nvSpPr>
        <p:spPr>
          <a:xfrm>
            <a:off x="7196621" y="809541"/>
            <a:ext cx="131015" cy="131015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19"/>
          <p:cNvSpPr/>
          <p:nvPr/>
        </p:nvSpPr>
        <p:spPr>
          <a:xfrm>
            <a:off x="7826485" y="4005523"/>
            <a:ext cx="105796" cy="106050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19"/>
          <p:cNvSpPr/>
          <p:nvPr/>
        </p:nvSpPr>
        <p:spPr>
          <a:xfrm>
            <a:off x="6669747" y="3108456"/>
            <a:ext cx="62397" cy="62397"/>
          </a:xfrm>
          <a:custGeom>
            <a:rect b="b" l="l" r="r" t="t"/>
            <a:pathLst>
              <a:path extrusionOk="0" fill="none" h="2207" w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19"/>
          <p:cNvSpPr/>
          <p:nvPr/>
        </p:nvSpPr>
        <p:spPr>
          <a:xfrm>
            <a:off x="2127273" y="2530788"/>
            <a:ext cx="112298" cy="112553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19"/>
          <p:cNvSpPr/>
          <p:nvPr/>
        </p:nvSpPr>
        <p:spPr>
          <a:xfrm>
            <a:off x="7418926" y="3240515"/>
            <a:ext cx="112298" cy="112553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19"/>
          <p:cNvSpPr/>
          <p:nvPr/>
        </p:nvSpPr>
        <p:spPr>
          <a:xfrm>
            <a:off x="7751274" y="1218584"/>
            <a:ext cx="86853" cy="86825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5" name="Google Shape;385;p19"/>
          <p:cNvGrpSpPr/>
          <p:nvPr/>
        </p:nvGrpSpPr>
        <p:grpSpPr>
          <a:xfrm>
            <a:off x="6669747" y="-389684"/>
            <a:ext cx="143766" cy="2106420"/>
            <a:chOff x="6780548" y="337714"/>
            <a:chExt cx="133252" cy="1952377"/>
          </a:xfrm>
        </p:grpSpPr>
        <p:sp>
          <p:nvSpPr>
            <p:cNvPr id="386" name="Google Shape;386;p19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8" name="Google Shape;388;p19"/>
          <p:cNvGrpSpPr/>
          <p:nvPr/>
        </p:nvGrpSpPr>
        <p:grpSpPr>
          <a:xfrm>
            <a:off x="1510029" y="507749"/>
            <a:ext cx="203534" cy="2663107"/>
            <a:chOff x="250617" y="2402301"/>
            <a:chExt cx="188650" cy="2468354"/>
          </a:xfrm>
        </p:grpSpPr>
        <p:sp>
          <p:nvSpPr>
            <p:cNvPr id="389" name="Google Shape;389;p19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9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3" name="Google Shape;393;p19"/>
          <p:cNvGrpSpPr/>
          <p:nvPr/>
        </p:nvGrpSpPr>
        <p:grpSpPr>
          <a:xfrm>
            <a:off x="385355" y="1380671"/>
            <a:ext cx="199237" cy="2828935"/>
            <a:chOff x="1608717" y="1280046"/>
            <a:chExt cx="199237" cy="2828935"/>
          </a:xfrm>
        </p:grpSpPr>
        <p:sp>
          <p:nvSpPr>
            <p:cNvPr id="394" name="Google Shape;394;p19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9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7" name="Google Shape;397;p19"/>
          <p:cNvSpPr/>
          <p:nvPr/>
        </p:nvSpPr>
        <p:spPr>
          <a:xfrm>
            <a:off x="1050592" y="3209646"/>
            <a:ext cx="9132" cy="2718457"/>
          </a:xfrm>
          <a:custGeom>
            <a:rect b="b" l="l" r="r" t="t"/>
            <a:pathLst>
              <a:path extrusionOk="0" h="96152" w="323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19"/>
          <p:cNvSpPr/>
          <p:nvPr/>
        </p:nvSpPr>
        <p:spPr>
          <a:xfrm>
            <a:off x="7090326" y="2590809"/>
            <a:ext cx="9132" cy="1822361"/>
          </a:xfrm>
          <a:custGeom>
            <a:rect b="b" l="l" r="r" t="t"/>
            <a:pathLst>
              <a:path extrusionOk="0" h="64457" w="323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9" name="Google Shape;399;p19"/>
          <p:cNvGrpSpPr/>
          <p:nvPr/>
        </p:nvGrpSpPr>
        <p:grpSpPr>
          <a:xfrm>
            <a:off x="989005" y="-389666"/>
            <a:ext cx="62143" cy="897428"/>
            <a:chOff x="2038689" y="173907"/>
            <a:chExt cx="57599" cy="831799"/>
          </a:xfrm>
        </p:grpSpPr>
        <p:sp>
          <p:nvSpPr>
            <p:cNvPr id="400" name="Google Shape;400;p19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9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2" name="Google Shape;402;p19"/>
          <p:cNvGrpSpPr/>
          <p:nvPr/>
        </p:nvGrpSpPr>
        <p:grpSpPr>
          <a:xfrm>
            <a:off x="8568723" y="2184809"/>
            <a:ext cx="214702" cy="2308597"/>
            <a:chOff x="8008096" y="2108910"/>
            <a:chExt cx="199001" cy="2139769"/>
          </a:xfrm>
        </p:grpSpPr>
        <p:sp>
          <p:nvSpPr>
            <p:cNvPr id="403" name="Google Shape;403;p19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9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5" name="Google Shape;405;p19"/>
          <p:cNvSpPr/>
          <p:nvPr/>
        </p:nvSpPr>
        <p:spPr>
          <a:xfrm>
            <a:off x="6423211" y="3192659"/>
            <a:ext cx="86853" cy="86825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6" name="Google Shape;406;p19"/>
          <p:cNvGrpSpPr/>
          <p:nvPr/>
        </p:nvGrpSpPr>
        <p:grpSpPr>
          <a:xfrm>
            <a:off x="8221223" y="9"/>
            <a:ext cx="214702" cy="2308597"/>
            <a:chOff x="8008096" y="2108910"/>
            <a:chExt cx="199001" cy="2139769"/>
          </a:xfrm>
        </p:grpSpPr>
        <p:sp>
          <p:nvSpPr>
            <p:cNvPr id="407" name="Google Shape;407;p19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9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ist">
  <p:cSld name="CUSTOM_4"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0"/>
          <p:cNvSpPr txBox="1"/>
          <p:nvPr>
            <p:ph idx="1" type="body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/>
        </p:txBody>
      </p:sp>
      <p:sp>
        <p:nvSpPr>
          <p:cNvPr id="411" name="Google Shape;411;p20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412" name="Google Shape;412;p20"/>
          <p:cNvSpPr txBox="1"/>
          <p:nvPr>
            <p:ph idx="2" type="body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/>
        </p:txBody>
      </p:sp>
      <p:sp>
        <p:nvSpPr>
          <p:cNvPr id="413" name="Google Shape;413;p20"/>
          <p:cNvSpPr/>
          <p:nvPr/>
        </p:nvSpPr>
        <p:spPr>
          <a:xfrm>
            <a:off x="8829925" y="1123700"/>
            <a:ext cx="108650" cy="108625"/>
          </a:xfrm>
          <a:custGeom>
            <a:rect b="b" l="l" r="r" t="t"/>
            <a:pathLst>
              <a:path extrusionOk="0" h="4345" w="4346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20"/>
          <p:cNvSpPr/>
          <p:nvPr/>
        </p:nvSpPr>
        <p:spPr>
          <a:xfrm>
            <a:off x="9156250" y="1340450"/>
            <a:ext cx="111450" cy="110975"/>
          </a:xfrm>
          <a:custGeom>
            <a:rect b="b" l="l" r="r" t="t"/>
            <a:pathLst>
              <a:path extrusionOk="0" h="4439" w="4458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5809850" y="214400"/>
            <a:ext cx="108625" cy="108625"/>
          </a:xfrm>
          <a:custGeom>
            <a:rect b="b" l="l" r="r" t="t"/>
            <a:pathLst>
              <a:path extrusionOk="0" h="4345" w="4345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7079800" y="420088"/>
            <a:ext cx="164825" cy="164375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952700" y="278513"/>
            <a:ext cx="44975" cy="44500"/>
          </a:xfrm>
          <a:custGeom>
            <a:rect b="b" l="l" r="r" t="t"/>
            <a:pathLst>
              <a:path extrusionOk="0" h="1780" w="1799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372450" y="-69325"/>
            <a:ext cx="155925" cy="155925"/>
          </a:xfrm>
          <a:custGeom>
            <a:rect b="b" l="l" r="r" t="t"/>
            <a:pathLst>
              <a:path extrusionOk="0" h="6237" w="6237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8464275" y="355050"/>
            <a:ext cx="155925" cy="156400"/>
          </a:xfrm>
          <a:custGeom>
            <a:rect b="b" l="l" r="r" t="t"/>
            <a:pathLst>
              <a:path extrusionOk="0" h="6256" w="6237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7264275" y="607363"/>
            <a:ext cx="122675" cy="122675"/>
          </a:xfrm>
          <a:custGeom>
            <a:rect b="b" l="l" r="r" t="t"/>
            <a:pathLst>
              <a:path extrusionOk="0" h="4907" w="4907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6298850" y="907625"/>
            <a:ext cx="155925" cy="155900"/>
          </a:xfrm>
          <a:custGeom>
            <a:rect b="b" l="l" r="r" t="t"/>
            <a:pathLst>
              <a:path extrusionOk="0" h="6236" w="6237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-83000" y="4540463"/>
            <a:ext cx="164825" cy="164375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101475" y="4727738"/>
            <a:ext cx="122675" cy="122675"/>
          </a:xfrm>
          <a:custGeom>
            <a:rect b="b" l="l" r="r" t="t"/>
            <a:pathLst>
              <a:path extrusionOk="0" h="4907" w="4907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720239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" name="Google Shape;41;p3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42" name="Google Shape;42;p3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" name="Google Shape;46;p3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47" name="Google Shape;47;p3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8935726" y="10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51" name="Google Shape;51;p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54" name="Google Shape;54;p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" name="Google Shape;56;p3"/>
          <p:cNvSpPr txBox="1"/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7" name="Google Shape;57;p3"/>
          <p:cNvSpPr txBox="1"/>
          <p:nvPr>
            <p:ph idx="1" type="subTitle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8" name="Google Shape;58;p3"/>
          <p:cNvSpPr txBox="1"/>
          <p:nvPr>
            <p:ph hasCustomPrompt="1" idx="2" type="title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5"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/>
          <p:nvPr>
            <p:ph idx="1" type="body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4"/>
          <p:cNvSpPr txBox="1"/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/>
          <p:nvPr>
            <p:ph type="ctrTitle"/>
          </p:nvPr>
        </p:nvSpPr>
        <p:spPr>
          <a:xfrm>
            <a:off x="923625" y="1196026"/>
            <a:ext cx="982200" cy="577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80" name="Google Shape;80;p5"/>
          <p:cNvSpPr txBox="1"/>
          <p:nvPr>
            <p:ph idx="1" type="subTitle"/>
          </p:nvPr>
        </p:nvSpPr>
        <p:spPr>
          <a:xfrm>
            <a:off x="923637" y="1684093"/>
            <a:ext cx="2620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1" name="Google Shape;81;p5"/>
          <p:cNvSpPr txBox="1"/>
          <p:nvPr>
            <p:ph idx="2" type="ctrTitle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82" name="Google Shape;82;p5"/>
          <p:cNvSpPr txBox="1"/>
          <p:nvPr>
            <p:ph idx="3" type="subTitle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3" name="Google Shape;83;p5"/>
          <p:cNvSpPr txBox="1"/>
          <p:nvPr>
            <p:ph idx="4" type="ctrTitle"/>
          </p:nvPr>
        </p:nvSpPr>
        <p:spPr>
          <a:xfrm>
            <a:off x="618825" y="411675"/>
            <a:ext cx="4618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84" name="Google Shape;84;p5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5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5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" name="Google Shape;88;p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89" name="Google Shape;89;p5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p5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5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/>
          <p:nvPr>
            <p:ph idx="1" type="body"/>
          </p:nvPr>
        </p:nvSpPr>
        <p:spPr>
          <a:xfrm>
            <a:off x="618306" y="2199025"/>
            <a:ext cx="1905900" cy="12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7" name="Google Shape;107;p7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108" name="Google Shape;108;p7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7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7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7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" name="Google Shape;112;p7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113" name="Google Shape;113;p7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7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7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 txBox="1"/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9" name="Google Shape;119;p8"/>
          <p:cNvSpPr/>
          <p:nvPr/>
        </p:nvSpPr>
        <p:spPr>
          <a:xfrm>
            <a:off x="1060456" y="1158638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8"/>
          <p:cNvSpPr/>
          <p:nvPr/>
        </p:nvSpPr>
        <p:spPr>
          <a:xfrm>
            <a:off x="779974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8"/>
          <p:cNvSpPr/>
          <p:nvPr/>
        </p:nvSpPr>
        <p:spPr>
          <a:xfrm>
            <a:off x="5257933" y="2452405"/>
            <a:ext cx="57599" cy="57599"/>
          </a:xfrm>
          <a:custGeom>
            <a:rect b="b" l="l" r="r" t="t"/>
            <a:pathLst>
              <a:path extrusionOk="0" fill="none" h="2198" w="2198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8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8"/>
          <p:cNvSpPr/>
          <p:nvPr/>
        </p:nvSpPr>
        <p:spPr>
          <a:xfrm>
            <a:off x="2307882" y="3002386"/>
            <a:ext cx="104086" cy="104322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5" name="Google Shape;125;p8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26" name="Google Shape;126;p8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8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6293004" y="835609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1778504" y="2156778"/>
            <a:ext cx="119993" cy="119966"/>
          </a:xfrm>
          <a:custGeom>
            <a:rect b="b" l="l" r="r" t="t"/>
            <a:pathLst>
              <a:path extrusionOk="0" h="4578" w="4579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2" name="Google Shape;132;p8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133" name="Google Shape;133;p8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" name="Google Shape;135;p8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136" name="Google Shape;136;p8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" name="Google Shape;138;p8"/>
          <p:cNvGrpSpPr/>
          <p:nvPr/>
        </p:nvGrpSpPr>
        <p:grpSpPr>
          <a:xfrm>
            <a:off x="6967836" y="85439"/>
            <a:ext cx="133252" cy="1952377"/>
            <a:chOff x="6780548" y="337714"/>
            <a:chExt cx="133252" cy="1952377"/>
          </a:xfrm>
        </p:grpSpPr>
        <p:sp>
          <p:nvSpPr>
            <p:cNvPr id="139" name="Google Shape;139;p8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" name="Google Shape;141;p8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42" name="Google Shape;142;p8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" name="Google Shape;146;p8"/>
          <p:cNvGrpSpPr/>
          <p:nvPr/>
        </p:nvGrpSpPr>
        <p:grpSpPr>
          <a:xfrm>
            <a:off x="982417" y="1695096"/>
            <a:ext cx="199237" cy="2828935"/>
            <a:chOff x="1608717" y="1280046"/>
            <a:chExt cx="199237" cy="2828935"/>
          </a:xfrm>
        </p:grpSpPr>
        <p:sp>
          <p:nvSpPr>
            <p:cNvPr id="147" name="Google Shape;147;p8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0" name="Google Shape;150;p8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1" name="Google Shape;151;p8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152" name="Google Shape;152;p8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4" name="Google Shape;154;p8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155" name="Google Shape;155;p8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7" name="Google Shape;157;p8"/>
          <p:cNvSpPr/>
          <p:nvPr/>
        </p:nvSpPr>
        <p:spPr>
          <a:xfrm>
            <a:off x="2702019" y="1158651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8" name="Google Shape;158;p8"/>
          <p:cNvGrpSpPr/>
          <p:nvPr/>
        </p:nvGrpSpPr>
        <p:grpSpPr>
          <a:xfrm>
            <a:off x="4095146" y="-859690"/>
            <a:ext cx="199001" cy="2139769"/>
            <a:chOff x="8008096" y="2108910"/>
            <a:chExt cx="199001" cy="2139769"/>
          </a:xfrm>
        </p:grpSpPr>
        <p:sp>
          <p:nvSpPr>
            <p:cNvPr id="159" name="Google Shape;159;p8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1" name="Google Shape;161;p8"/>
          <p:cNvGrpSpPr/>
          <p:nvPr/>
        </p:nvGrpSpPr>
        <p:grpSpPr>
          <a:xfrm>
            <a:off x="6333286" y="3704939"/>
            <a:ext cx="133252" cy="1952377"/>
            <a:chOff x="6780548" y="337714"/>
            <a:chExt cx="133252" cy="1952377"/>
          </a:xfrm>
        </p:grpSpPr>
        <p:sp>
          <p:nvSpPr>
            <p:cNvPr id="162" name="Google Shape;162;p8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" name="Google Shape;164;p8"/>
          <p:cNvGrpSpPr/>
          <p:nvPr/>
        </p:nvGrpSpPr>
        <p:grpSpPr>
          <a:xfrm>
            <a:off x="2702021" y="3612763"/>
            <a:ext cx="121172" cy="760495"/>
            <a:chOff x="5245196" y="3136513"/>
            <a:chExt cx="121172" cy="760495"/>
          </a:xfrm>
        </p:grpSpPr>
        <p:sp>
          <p:nvSpPr>
            <p:cNvPr id="165" name="Google Shape;165;p8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7" name="Google Shape;167;p8"/>
          <p:cNvSpPr/>
          <p:nvPr/>
        </p:nvSpPr>
        <p:spPr>
          <a:xfrm>
            <a:off x="5539523" y="4516718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8"/>
          <p:cNvSpPr/>
          <p:nvPr/>
        </p:nvSpPr>
        <p:spPr>
          <a:xfrm>
            <a:off x="6994217" y="3378784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1" name="Google Shape;171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2" name="Google Shape;172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"/>
          <p:cNvSpPr txBox="1"/>
          <p:nvPr>
            <p:ph type="title"/>
          </p:nvPr>
        </p:nvSpPr>
        <p:spPr>
          <a:xfrm>
            <a:off x="581925" y="3391646"/>
            <a:ext cx="4126500" cy="132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3"/>
          <p:cNvSpPr txBox="1"/>
          <p:nvPr>
            <p:ph idx="1" type="subTitle"/>
          </p:nvPr>
        </p:nvSpPr>
        <p:spPr>
          <a:xfrm>
            <a:off x="2328900" y="3033225"/>
            <a:ext cx="44862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Members: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Rutvi Shah, Foram Gandhi, Kinjal Shah</a:t>
            </a:r>
            <a:endParaRPr/>
          </a:p>
        </p:txBody>
      </p:sp>
      <p:sp>
        <p:nvSpPr>
          <p:cNvPr id="431" name="Google Shape;431;p23"/>
          <p:cNvSpPr txBox="1"/>
          <p:nvPr>
            <p:ph type="ctrTitle"/>
          </p:nvPr>
        </p:nvSpPr>
        <p:spPr>
          <a:xfrm>
            <a:off x="1561650" y="337725"/>
            <a:ext cx="6020700" cy="269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Introduction to Artificial Intelligence</a:t>
            </a:r>
            <a:endParaRPr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Exploring Best Places to Raise Children in Toronto</a:t>
            </a:r>
            <a:endParaRPr sz="4400"/>
          </a:p>
        </p:txBody>
      </p:sp>
      <p:sp>
        <p:nvSpPr>
          <p:cNvPr id="432" name="Google Shape;432;p23"/>
          <p:cNvSpPr/>
          <p:nvPr/>
        </p:nvSpPr>
        <p:spPr>
          <a:xfrm>
            <a:off x="1917281" y="4715495"/>
            <a:ext cx="121434" cy="121434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23"/>
          <p:cNvSpPr/>
          <p:nvPr/>
        </p:nvSpPr>
        <p:spPr>
          <a:xfrm>
            <a:off x="7047944" y="3537816"/>
            <a:ext cx="57834" cy="57834"/>
          </a:xfrm>
          <a:custGeom>
            <a:rect b="b" l="l" r="r" t="t"/>
            <a:pathLst>
              <a:path extrusionOk="0" fill="none" h="2207" w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23"/>
          <p:cNvSpPr/>
          <p:nvPr/>
        </p:nvSpPr>
        <p:spPr>
          <a:xfrm>
            <a:off x="2307882" y="3002386"/>
            <a:ext cx="104086" cy="104322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23"/>
          <p:cNvSpPr/>
          <p:nvPr/>
        </p:nvSpPr>
        <p:spPr>
          <a:xfrm>
            <a:off x="6293004" y="835609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23"/>
          <p:cNvSpPr/>
          <p:nvPr/>
        </p:nvSpPr>
        <p:spPr>
          <a:xfrm>
            <a:off x="5969504" y="3118803"/>
            <a:ext cx="119993" cy="119966"/>
          </a:xfrm>
          <a:custGeom>
            <a:rect b="b" l="l" r="r" t="t"/>
            <a:pathLst>
              <a:path extrusionOk="0" h="4578" w="4579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23"/>
          <p:cNvSpPr/>
          <p:nvPr/>
        </p:nvSpPr>
        <p:spPr>
          <a:xfrm>
            <a:off x="2924242" y="4302208"/>
            <a:ext cx="119993" cy="119993"/>
          </a:xfrm>
          <a:custGeom>
            <a:rect b="b" l="l" r="r" t="t"/>
            <a:pathLst>
              <a:path extrusionOk="0" h="4579" w="4579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8" name="Google Shape;438;p23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39" name="Google Shape;439;p23"/>
            <p:cNvSpPr/>
            <p:nvPr/>
          </p:nvSpPr>
          <p:spPr>
            <a:xfrm>
              <a:off x="6232314" y="4648280"/>
              <a:ext cx="121434" cy="121198"/>
            </a:xfrm>
            <a:custGeom>
              <a:rect b="b" l="l" r="r" t="t"/>
              <a:pathLst>
                <a:path extrusionOk="0" h="4625" w="4634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3"/>
            <p:cNvSpPr/>
            <p:nvPr/>
          </p:nvSpPr>
          <p:spPr>
            <a:xfrm>
              <a:off x="6288681" y="3696331"/>
              <a:ext cx="8700" cy="872731"/>
            </a:xfrm>
            <a:custGeom>
              <a:rect b="b" l="l" r="r" t="t"/>
              <a:pathLst>
                <a:path extrusionOk="0" h="33304" w="332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1" name="Google Shape;441;p23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2" name="Google Shape;442;p23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3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4" name="Google Shape;444;p23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5" name="Google Shape;445;p23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3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3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8" name="Google Shape;448;p23"/>
          <p:cNvSpPr/>
          <p:nvPr/>
        </p:nvSpPr>
        <p:spPr>
          <a:xfrm>
            <a:off x="2355692" y="3696328"/>
            <a:ext cx="8464" cy="2519663"/>
          </a:xfrm>
          <a:custGeom>
            <a:rect b="b" l="l" r="r" t="t"/>
            <a:pathLst>
              <a:path extrusionOk="0" h="96152" w="323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23"/>
          <p:cNvSpPr/>
          <p:nvPr/>
        </p:nvSpPr>
        <p:spPr>
          <a:xfrm>
            <a:off x="7446601" y="3454956"/>
            <a:ext cx="8464" cy="1689096"/>
          </a:xfrm>
          <a:custGeom>
            <a:rect b="b" l="l" r="r" t="t"/>
            <a:pathLst>
              <a:path extrusionOk="0" h="64457" w="323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0" name="Google Shape;450;p2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1" name="Google Shape;451;p2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3" name="Google Shape;453;p23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4" name="Google Shape;454;p23"/>
            <p:cNvSpPr/>
            <p:nvPr/>
          </p:nvSpPr>
          <p:spPr>
            <a:xfrm>
              <a:off x="4475150" y="4052605"/>
              <a:ext cx="199001" cy="220121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3"/>
            <p:cNvSpPr/>
            <p:nvPr/>
          </p:nvSpPr>
          <p:spPr>
            <a:xfrm>
              <a:off x="4522600" y="4494201"/>
              <a:ext cx="104095" cy="115148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3"/>
            <p:cNvSpPr/>
            <p:nvPr/>
          </p:nvSpPr>
          <p:spPr>
            <a:xfrm>
              <a:off x="4534403" y="4830814"/>
              <a:ext cx="80477" cy="88990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32"/>
          <p:cNvSpPr txBox="1"/>
          <p:nvPr>
            <p:ph idx="1" type="body"/>
          </p:nvPr>
        </p:nvSpPr>
        <p:spPr>
          <a:xfrm>
            <a:off x="618825" y="1119050"/>
            <a:ext cx="7880100" cy="11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r>
              <a:rPr lang="en"/>
              <a:t>.   Calculated the scores for each neighbourhood and concatenated the ‘Score’ and ‘Cluster’ information to the data frame</a:t>
            </a:r>
            <a:endParaRPr/>
          </a:p>
        </p:txBody>
      </p:sp>
      <p:sp>
        <p:nvSpPr>
          <p:cNvPr id="579" name="Google Shape;579;p32"/>
          <p:cNvSpPr txBox="1"/>
          <p:nvPr>
            <p:ph type="ctrTitle"/>
          </p:nvPr>
        </p:nvSpPr>
        <p:spPr>
          <a:xfrm>
            <a:off x="618825" y="411675"/>
            <a:ext cx="78801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 Cont.</a:t>
            </a:r>
            <a:endParaRPr/>
          </a:p>
        </p:txBody>
      </p:sp>
      <p:pic>
        <p:nvPicPr>
          <p:cNvPr id="580" name="Google Shape;58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8275" y="2424350"/>
            <a:ext cx="5127426" cy="2440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581" name="Google Shape;58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89649" y="1879324"/>
            <a:ext cx="3164675" cy="4688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82" name="Google Shape;582;p32"/>
          <p:cNvGrpSpPr/>
          <p:nvPr/>
        </p:nvGrpSpPr>
        <p:grpSpPr>
          <a:xfrm>
            <a:off x="3846277" y="411610"/>
            <a:ext cx="470816" cy="531284"/>
            <a:chOff x="3567553" y="1499912"/>
            <a:chExt cx="320022" cy="359778"/>
          </a:xfrm>
        </p:grpSpPr>
        <p:sp>
          <p:nvSpPr>
            <p:cNvPr id="583" name="Google Shape;583;p32"/>
            <p:cNvSpPr/>
            <p:nvPr/>
          </p:nvSpPr>
          <p:spPr>
            <a:xfrm>
              <a:off x="3567553" y="1502933"/>
              <a:ext cx="263218" cy="356757"/>
            </a:xfrm>
            <a:custGeom>
              <a:rect b="b" l="l" r="r" t="t"/>
              <a:pathLst>
                <a:path extrusionOk="0" h="11217" w="8276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2"/>
            <p:cNvSpPr/>
            <p:nvPr/>
          </p:nvSpPr>
          <p:spPr>
            <a:xfrm>
              <a:off x="3638001" y="1499912"/>
              <a:ext cx="249574" cy="142773"/>
            </a:xfrm>
            <a:custGeom>
              <a:rect b="b" l="l" r="r" t="t"/>
              <a:pathLst>
                <a:path extrusionOk="0" h="4489" w="7847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2"/>
            <p:cNvSpPr/>
            <p:nvPr/>
          </p:nvSpPr>
          <p:spPr>
            <a:xfrm>
              <a:off x="3641786" y="1594563"/>
              <a:ext cx="141659" cy="10273"/>
            </a:xfrm>
            <a:custGeom>
              <a:rect b="b" l="l" r="r" t="t"/>
              <a:pathLst>
                <a:path extrusionOk="0" h="323" w="4454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2"/>
            <p:cNvSpPr/>
            <p:nvPr/>
          </p:nvSpPr>
          <p:spPr>
            <a:xfrm>
              <a:off x="3641786" y="1638136"/>
              <a:ext cx="141659" cy="10241"/>
            </a:xfrm>
            <a:custGeom>
              <a:rect b="b" l="l" r="r" t="t"/>
              <a:pathLst>
                <a:path extrusionOk="0" h="322" w="4454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2"/>
            <p:cNvSpPr/>
            <p:nvPr/>
          </p:nvSpPr>
          <p:spPr>
            <a:xfrm>
              <a:off x="3641786" y="1682059"/>
              <a:ext cx="141659" cy="10623"/>
            </a:xfrm>
            <a:custGeom>
              <a:rect b="b" l="l" r="r" t="t"/>
              <a:pathLst>
                <a:path extrusionOk="0" h="334" w="4454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2"/>
            <p:cNvSpPr/>
            <p:nvPr/>
          </p:nvSpPr>
          <p:spPr>
            <a:xfrm>
              <a:off x="3641786" y="1725600"/>
              <a:ext cx="141659" cy="10623"/>
            </a:xfrm>
            <a:custGeom>
              <a:rect b="b" l="l" r="r" t="t"/>
              <a:pathLst>
                <a:path extrusionOk="0" h="334" w="4454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33"/>
          <p:cNvSpPr txBox="1"/>
          <p:nvPr>
            <p:ph idx="1" type="body"/>
          </p:nvPr>
        </p:nvSpPr>
        <p:spPr>
          <a:xfrm>
            <a:off x="618825" y="1119050"/>
            <a:ext cx="7880100" cy="7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r>
              <a:rPr lang="en"/>
              <a:t>.  Determine the best cluster </a:t>
            </a:r>
            <a:r>
              <a:rPr lang="en"/>
              <a:t>according</a:t>
            </a:r>
            <a:r>
              <a:rPr lang="en"/>
              <a:t> to mean score of all the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neighbourhoods in the cluster</a:t>
            </a:r>
            <a:endParaRPr/>
          </a:p>
        </p:txBody>
      </p:sp>
      <p:sp>
        <p:nvSpPr>
          <p:cNvPr id="594" name="Google Shape;594;p33"/>
          <p:cNvSpPr txBox="1"/>
          <p:nvPr>
            <p:ph type="ctrTitle"/>
          </p:nvPr>
        </p:nvSpPr>
        <p:spPr>
          <a:xfrm>
            <a:off x="618825" y="411675"/>
            <a:ext cx="78801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 Cont.</a:t>
            </a:r>
            <a:endParaRPr/>
          </a:p>
        </p:txBody>
      </p:sp>
      <p:pic>
        <p:nvPicPr>
          <p:cNvPr id="595" name="Google Shape;59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5050" y="2338200"/>
            <a:ext cx="2314575" cy="1257300"/>
          </a:xfrm>
          <a:prstGeom prst="rect">
            <a:avLst/>
          </a:prstGeom>
          <a:noFill/>
          <a:ln>
            <a:noFill/>
          </a:ln>
        </p:spPr>
      </p:pic>
      <p:sp>
        <p:nvSpPr>
          <p:cNvPr id="596" name="Google Shape;596;p33"/>
          <p:cNvSpPr txBox="1"/>
          <p:nvPr>
            <p:ph idx="1" type="body"/>
          </p:nvPr>
        </p:nvSpPr>
        <p:spPr>
          <a:xfrm>
            <a:off x="4126550" y="2394150"/>
            <a:ext cx="3066300" cy="11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is the best cluster for our goal as it has the highest mean score </a:t>
            </a:r>
            <a:endParaRPr/>
          </a:p>
        </p:txBody>
      </p:sp>
      <p:grpSp>
        <p:nvGrpSpPr>
          <p:cNvPr id="597" name="Google Shape;597;p33"/>
          <p:cNvGrpSpPr/>
          <p:nvPr/>
        </p:nvGrpSpPr>
        <p:grpSpPr>
          <a:xfrm>
            <a:off x="3846277" y="411610"/>
            <a:ext cx="470816" cy="531284"/>
            <a:chOff x="3567553" y="1499912"/>
            <a:chExt cx="320022" cy="359778"/>
          </a:xfrm>
        </p:grpSpPr>
        <p:sp>
          <p:nvSpPr>
            <p:cNvPr id="598" name="Google Shape;598;p33"/>
            <p:cNvSpPr/>
            <p:nvPr/>
          </p:nvSpPr>
          <p:spPr>
            <a:xfrm>
              <a:off x="3567553" y="1502933"/>
              <a:ext cx="263218" cy="356757"/>
            </a:xfrm>
            <a:custGeom>
              <a:rect b="b" l="l" r="r" t="t"/>
              <a:pathLst>
                <a:path extrusionOk="0" h="11217" w="8276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3"/>
            <p:cNvSpPr/>
            <p:nvPr/>
          </p:nvSpPr>
          <p:spPr>
            <a:xfrm>
              <a:off x="3638001" y="1499912"/>
              <a:ext cx="249574" cy="142773"/>
            </a:xfrm>
            <a:custGeom>
              <a:rect b="b" l="l" r="r" t="t"/>
              <a:pathLst>
                <a:path extrusionOk="0" h="4489" w="7847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3"/>
            <p:cNvSpPr/>
            <p:nvPr/>
          </p:nvSpPr>
          <p:spPr>
            <a:xfrm>
              <a:off x="3641786" y="1594563"/>
              <a:ext cx="141659" cy="10273"/>
            </a:xfrm>
            <a:custGeom>
              <a:rect b="b" l="l" r="r" t="t"/>
              <a:pathLst>
                <a:path extrusionOk="0" h="323" w="4454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3"/>
            <p:cNvSpPr/>
            <p:nvPr/>
          </p:nvSpPr>
          <p:spPr>
            <a:xfrm>
              <a:off x="3641786" y="1638136"/>
              <a:ext cx="141659" cy="10241"/>
            </a:xfrm>
            <a:custGeom>
              <a:rect b="b" l="l" r="r" t="t"/>
              <a:pathLst>
                <a:path extrusionOk="0" h="322" w="4454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3"/>
            <p:cNvSpPr/>
            <p:nvPr/>
          </p:nvSpPr>
          <p:spPr>
            <a:xfrm>
              <a:off x="3641786" y="1682059"/>
              <a:ext cx="141659" cy="10623"/>
            </a:xfrm>
            <a:custGeom>
              <a:rect b="b" l="l" r="r" t="t"/>
              <a:pathLst>
                <a:path extrusionOk="0" h="334" w="4454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3"/>
            <p:cNvSpPr/>
            <p:nvPr/>
          </p:nvSpPr>
          <p:spPr>
            <a:xfrm>
              <a:off x="3641786" y="1725600"/>
              <a:ext cx="141659" cy="10623"/>
            </a:xfrm>
            <a:custGeom>
              <a:rect b="b" l="l" r="r" t="t"/>
              <a:pathLst>
                <a:path extrusionOk="0" h="334" w="4454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34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 Cont.</a:t>
            </a:r>
            <a:endParaRPr/>
          </a:p>
        </p:txBody>
      </p:sp>
      <p:pic>
        <p:nvPicPr>
          <p:cNvPr id="609" name="Google Shape;609;p34"/>
          <p:cNvPicPr preferRelativeResize="0"/>
          <p:nvPr/>
        </p:nvPicPr>
        <p:blipFill rotWithShape="1">
          <a:blip r:embed="rId3">
            <a:alphaModFix/>
          </a:blip>
          <a:srcRect b="2865" l="0" r="0" t="0"/>
          <a:stretch/>
        </p:blipFill>
        <p:spPr>
          <a:xfrm>
            <a:off x="1942213" y="2501450"/>
            <a:ext cx="5259580" cy="2642051"/>
          </a:xfrm>
          <a:prstGeom prst="rect">
            <a:avLst/>
          </a:prstGeom>
          <a:noFill/>
          <a:ln>
            <a:noFill/>
          </a:ln>
        </p:spPr>
      </p:pic>
      <p:sp>
        <p:nvSpPr>
          <p:cNvPr id="610" name="Google Shape;610;p34"/>
          <p:cNvSpPr txBox="1"/>
          <p:nvPr>
            <p:ph idx="4294967295" type="body"/>
          </p:nvPr>
        </p:nvSpPr>
        <p:spPr>
          <a:xfrm>
            <a:off x="618825" y="1119050"/>
            <a:ext cx="7880100" cy="13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7</a:t>
            </a:r>
            <a:r>
              <a:rPr lang="en" sz="1700"/>
              <a:t>.  Use folium library and GeoJSON information to print neighbourhoods,  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     then apply formatting to map so each neighbourhood is coloured 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     according to the cluster they’re a part of; labelled with </a:t>
            </a:r>
            <a:r>
              <a:rPr lang="en" sz="1700"/>
              <a:t>their name and 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     score</a:t>
            </a:r>
            <a:endParaRPr sz="1700"/>
          </a:p>
        </p:txBody>
      </p:sp>
      <p:grpSp>
        <p:nvGrpSpPr>
          <p:cNvPr id="611" name="Google Shape;611;p34"/>
          <p:cNvGrpSpPr/>
          <p:nvPr/>
        </p:nvGrpSpPr>
        <p:grpSpPr>
          <a:xfrm>
            <a:off x="3846277" y="411610"/>
            <a:ext cx="470816" cy="531284"/>
            <a:chOff x="3567553" y="1499912"/>
            <a:chExt cx="320022" cy="359778"/>
          </a:xfrm>
        </p:grpSpPr>
        <p:sp>
          <p:nvSpPr>
            <p:cNvPr id="612" name="Google Shape;612;p34"/>
            <p:cNvSpPr/>
            <p:nvPr/>
          </p:nvSpPr>
          <p:spPr>
            <a:xfrm>
              <a:off x="3567553" y="1502933"/>
              <a:ext cx="263218" cy="356757"/>
            </a:xfrm>
            <a:custGeom>
              <a:rect b="b" l="l" r="r" t="t"/>
              <a:pathLst>
                <a:path extrusionOk="0" h="11217" w="8276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4"/>
            <p:cNvSpPr/>
            <p:nvPr/>
          </p:nvSpPr>
          <p:spPr>
            <a:xfrm>
              <a:off x="3638001" y="1499912"/>
              <a:ext cx="249574" cy="142773"/>
            </a:xfrm>
            <a:custGeom>
              <a:rect b="b" l="l" r="r" t="t"/>
              <a:pathLst>
                <a:path extrusionOk="0" h="4489" w="7847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4"/>
            <p:cNvSpPr/>
            <p:nvPr/>
          </p:nvSpPr>
          <p:spPr>
            <a:xfrm>
              <a:off x="3641786" y="1594563"/>
              <a:ext cx="141659" cy="10273"/>
            </a:xfrm>
            <a:custGeom>
              <a:rect b="b" l="l" r="r" t="t"/>
              <a:pathLst>
                <a:path extrusionOk="0" h="323" w="4454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4"/>
            <p:cNvSpPr/>
            <p:nvPr/>
          </p:nvSpPr>
          <p:spPr>
            <a:xfrm>
              <a:off x="3641786" y="1638136"/>
              <a:ext cx="141659" cy="10241"/>
            </a:xfrm>
            <a:custGeom>
              <a:rect b="b" l="l" r="r" t="t"/>
              <a:pathLst>
                <a:path extrusionOk="0" h="322" w="4454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4"/>
            <p:cNvSpPr/>
            <p:nvPr/>
          </p:nvSpPr>
          <p:spPr>
            <a:xfrm>
              <a:off x="3641786" y="1682059"/>
              <a:ext cx="141659" cy="10623"/>
            </a:xfrm>
            <a:custGeom>
              <a:rect b="b" l="l" r="r" t="t"/>
              <a:pathLst>
                <a:path extrusionOk="0" h="334" w="4454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4"/>
            <p:cNvSpPr/>
            <p:nvPr/>
          </p:nvSpPr>
          <p:spPr>
            <a:xfrm>
              <a:off x="3641786" y="1725600"/>
              <a:ext cx="141659" cy="10623"/>
            </a:xfrm>
            <a:custGeom>
              <a:rect b="b" l="l" r="r" t="t"/>
              <a:pathLst>
                <a:path extrusionOk="0" h="334" w="4454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35"/>
          <p:cNvSpPr txBox="1"/>
          <p:nvPr>
            <p:ph idx="1" type="body"/>
          </p:nvPr>
        </p:nvSpPr>
        <p:spPr>
          <a:xfrm>
            <a:off x="618825" y="1196975"/>
            <a:ext cx="7297200" cy="31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</a:t>
            </a:r>
            <a:r>
              <a:rPr lang="en"/>
              <a:t>est neighbourhood for a family with children between the ages of 0 and 14 would be any neighbourhood in cluster 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neighbourhoods have a score of 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Correlation between crime rate and population of children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3 factors - population, schooling, crime rate of B&amp;E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Mapping data samples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Clustering with K-Means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Analyzing clusters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Recommended neighbourhood based on analysis</a:t>
            </a:r>
            <a:endParaRPr/>
          </a:p>
        </p:txBody>
      </p:sp>
      <p:sp>
        <p:nvSpPr>
          <p:cNvPr id="623" name="Google Shape;623;p35"/>
          <p:cNvSpPr txBox="1"/>
          <p:nvPr>
            <p:ph type="ctrTitle"/>
          </p:nvPr>
        </p:nvSpPr>
        <p:spPr>
          <a:xfrm>
            <a:off x="618825" y="411675"/>
            <a:ext cx="7357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Discussions and </a:t>
            </a:r>
            <a:r>
              <a:rPr lang="en"/>
              <a:t>Conclusions</a:t>
            </a:r>
            <a:endParaRPr/>
          </a:p>
        </p:txBody>
      </p:sp>
      <p:grpSp>
        <p:nvGrpSpPr>
          <p:cNvPr id="624" name="Google Shape;624;p35"/>
          <p:cNvGrpSpPr/>
          <p:nvPr/>
        </p:nvGrpSpPr>
        <p:grpSpPr>
          <a:xfrm>
            <a:off x="5361238" y="411654"/>
            <a:ext cx="518010" cy="514973"/>
            <a:chOff x="4667216" y="2915382"/>
            <a:chExt cx="320273" cy="318395"/>
          </a:xfrm>
        </p:grpSpPr>
        <p:sp>
          <p:nvSpPr>
            <p:cNvPr id="625" name="Google Shape;625;p35"/>
            <p:cNvSpPr/>
            <p:nvPr/>
          </p:nvSpPr>
          <p:spPr>
            <a:xfrm>
              <a:off x="4686154" y="2938140"/>
              <a:ext cx="166789" cy="163734"/>
            </a:xfrm>
            <a:custGeom>
              <a:rect b="b" l="l" r="r" t="t"/>
              <a:pathLst>
                <a:path extrusionOk="0" h="5144" w="5240">
                  <a:moveTo>
                    <a:pt x="2668" y="0"/>
                  </a:moveTo>
                  <a:cubicBezTo>
                    <a:pt x="2013" y="0"/>
                    <a:pt x="1358" y="250"/>
                    <a:pt x="858" y="750"/>
                  </a:cubicBezTo>
                  <a:cubicBezTo>
                    <a:pt x="620" y="989"/>
                    <a:pt x="429" y="1286"/>
                    <a:pt x="298" y="1608"/>
                  </a:cubicBezTo>
                  <a:cubicBezTo>
                    <a:pt x="263" y="1679"/>
                    <a:pt x="298" y="1762"/>
                    <a:pt x="370" y="1798"/>
                  </a:cubicBezTo>
                  <a:cubicBezTo>
                    <a:pt x="388" y="1804"/>
                    <a:pt x="407" y="1807"/>
                    <a:pt x="426" y="1807"/>
                  </a:cubicBezTo>
                  <a:cubicBezTo>
                    <a:pt x="484" y="1807"/>
                    <a:pt x="542" y="1780"/>
                    <a:pt x="560" y="1727"/>
                  </a:cubicBezTo>
                  <a:cubicBezTo>
                    <a:pt x="679" y="1441"/>
                    <a:pt x="846" y="1191"/>
                    <a:pt x="1060" y="977"/>
                  </a:cubicBezTo>
                  <a:cubicBezTo>
                    <a:pt x="1495" y="536"/>
                    <a:pt x="2075" y="316"/>
                    <a:pt x="2656" y="316"/>
                  </a:cubicBezTo>
                  <a:cubicBezTo>
                    <a:pt x="3236" y="316"/>
                    <a:pt x="3817" y="536"/>
                    <a:pt x="4251" y="977"/>
                  </a:cubicBezTo>
                  <a:cubicBezTo>
                    <a:pt x="4692" y="1405"/>
                    <a:pt x="4930" y="1977"/>
                    <a:pt x="4930" y="2584"/>
                  </a:cubicBezTo>
                  <a:cubicBezTo>
                    <a:pt x="4930" y="3191"/>
                    <a:pt x="4692" y="3763"/>
                    <a:pt x="4251" y="4191"/>
                  </a:cubicBezTo>
                  <a:cubicBezTo>
                    <a:pt x="3823" y="4620"/>
                    <a:pt x="3263" y="4858"/>
                    <a:pt x="2644" y="4858"/>
                  </a:cubicBezTo>
                  <a:cubicBezTo>
                    <a:pt x="2037" y="4858"/>
                    <a:pt x="1477" y="4620"/>
                    <a:pt x="1037" y="4191"/>
                  </a:cubicBezTo>
                  <a:cubicBezTo>
                    <a:pt x="536" y="3679"/>
                    <a:pt x="298" y="2989"/>
                    <a:pt x="405" y="2274"/>
                  </a:cubicBezTo>
                  <a:cubicBezTo>
                    <a:pt x="417" y="2191"/>
                    <a:pt x="358" y="2120"/>
                    <a:pt x="286" y="2108"/>
                  </a:cubicBezTo>
                  <a:cubicBezTo>
                    <a:pt x="279" y="2107"/>
                    <a:pt x="272" y="2106"/>
                    <a:pt x="265" y="2106"/>
                  </a:cubicBezTo>
                  <a:cubicBezTo>
                    <a:pt x="191" y="2106"/>
                    <a:pt x="131" y="2162"/>
                    <a:pt x="120" y="2227"/>
                  </a:cubicBezTo>
                  <a:cubicBezTo>
                    <a:pt x="1" y="3024"/>
                    <a:pt x="263" y="3822"/>
                    <a:pt x="846" y="4394"/>
                  </a:cubicBezTo>
                  <a:cubicBezTo>
                    <a:pt x="1334" y="4894"/>
                    <a:pt x="1977" y="5144"/>
                    <a:pt x="2668" y="5144"/>
                  </a:cubicBezTo>
                  <a:cubicBezTo>
                    <a:pt x="3346" y="5144"/>
                    <a:pt x="3989" y="4870"/>
                    <a:pt x="4477" y="4394"/>
                  </a:cubicBezTo>
                  <a:cubicBezTo>
                    <a:pt x="4966" y="3906"/>
                    <a:pt x="5228" y="3263"/>
                    <a:pt x="5228" y="2584"/>
                  </a:cubicBezTo>
                  <a:cubicBezTo>
                    <a:pt x="5239" y="1870"/>
                    <a:pt x="4966" y="1227"/>
                    <a:pt x="4477" y="750"/>
                  </a:cubicBezTo>
                  <a:cubicBezTo>
                    <a:pt x="3977" y="250"/>
                    <a:pt x="3323" y="0"/>
                    <a:pt x="266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5"/>
            <p:cNvSpPr/>
            <p:nvPr/>
          </p:nvSpPr>
          <p:spPr>
            <a:xfrm>
              <a:off x="4667216" y="2915382"/>
              <a:ext cx="320273" cy="318395"/>
            </a:xfrm>
            <a:custGeom>
              <a:rect b="b" l="l" r="r" t="t"/>
              <a:pathLst>
                <a:path extrusionOk="0" h="10003" w="10062">
                  <a:moveTo>
                    <a:pt x="5668" y="5502"/>
                  </a:moveTo>
                  <a:lnTo>
                    <a:pt x="5977" y="5811"/>
                  </a:lnTo>
                  <a:lnTo>
                    <a:pt x="5799" y="5990"/>
                  </a:lnTo>
                  <a:lnTo>
                    <a:pt x="5489" y="5680"/>
                  </a:lnTo>
                  <a:lnTo>
                    <a:pt x="5584" y="5585"/>
                  </a:lnTo>
                  <a:lnTo>
                    <a:pt x="5668" y="5502"/>
                  </a:lnTo>
                  <a:close/>
                  <a:moveTo>
                    <a:pt x="8347" y="7597"/>
                  </a:moveTo>
                  <a:lnTo>
                    <a:pt x="8501" y="7752"/>
                  </a:lnTo>
                  <a:lnTo>
                    <a:pt x="7739" y="8502"/>
                  </a:lnTo>
                  <a:lnTo>
                    <a:pt x="7585" y="8359"/>
                  </a:lnTo>
                  <a:lnTo>
                    <a:pt x="8347" y="7597"/>
                  </a:lnTo>
                  <a:close/>
                  <a:moveTo>
                    <a:pt x="8704" y="7954"/>
                  </a:moveTo>
                  <a:lnTo>
                    <a:pt x="8894" y="8157"/>
                  </a:lnTo>
                  <a:lnTo>
                    <a:pt x="8132" y="8907"/>
                  </a:lnTo>
                  <a:lnTo>
                    <a:pt x="7989" y="8764"/>
                  </a:lnTo>
                  <a:lnTo>
                    <a:pt x="7942" y="8716"/>
                  </a:lnTo>
                  <a:lnTo>
                    <a:pt x="8704" y="7954"/>
                  </a:lnTo>
                  <a:close/>
                  <a:moveTo>
                    <a:pt x="9097" y="8359"/>
                  </a:moveTo>
                  <a:lnTo>
                    <a:pt x="9621" y="8895"/>
                  </a:lnTo>
                  <a:cubicBezTo>
                    <a:pt x="9728" y="8966"/>
                    <a:pt x="9728" y="9121"/>
                    <a:pt x="9644" y="9228"/>
                  </a:cubicBezTo>
                  <a:lnTo>
                    <a:pt x="9216" y="9657"/>
                  </a:lnTo>
                  <a:cubicBezTo>
                    <a:pt x="9168" y="9699"/>
                    <a:pt x="9109" y="9719"/>
                    <a:pt x="9048" y="9719"/>
                  </a:cubicBezTo>
                  <a:cubicBezTo>
                    <a:pt x="8987" y="9719"/>
                    <a:pt x="8924" y="9699"/>
                    <a:pt x="8871" y="9657"/>
                  </a:cubicBezTo>
                  <a:lnTo>
                    <a:pt x="8335" y="9121"/>
                  </a:lnTo>
                  <a:lnTo>
                    <a:pt x="9097" y="8359"/>
                  </a:lnTo>
                  <a:close/>
                  <a:moveTo>
                    <a:pt x="3282" y="1"/>
                  </a:moveTo>
                  <a:cubicBezTo>
                    <a:pt x="2441" y="1"/>
                    <a:pt x="1602" y="322"/>
                    <a:pt x="965" y="965"/>
                  </a:cubicBezTo>
                  <a:cubicBezTo>
                    <a:pt x="334" y="1584"/>
                    <a:pt x="0" y="2406"/>
                    <a:pt x="0" y="3287"/>
                  </a:cubicBezTo>
                  <a:cubicBezTo>
                    <a:pt x="0" y="4156"/>
                    <a:pt x="334" y="4978"/>
                    <a:pt x="965" y="5609"/>
                  </a:cubicBezTo>
                  <a:cubicBezTo>
                    <a:pt x="1608" y="6240"/>
                    <a:pt x="2441" y="6573"/>
                    <a:pt x="3286" y="6573"/>
                  </a:cubicBezTo>
                  <a:cubicBezTo>
                    <a:pt x="3989" y="6573"/>
                    <a:pt x="4703" y="6347"/>
                    <a:pt x="5275" y="5883"/>
                  </a:cubicBezTo>
                  <a:lnTo>
                    <a:pt x="5608" y="6216"/>
                  </a:lnTo>
                  <a:cubicBezTo>
                    <a:pt x="5477" y="6418"/>
                    <a:pt x="5501" y="6692"/>
                    <a:pt x="5680" y="6871"/>
                  </a:cubicBezTo>
                  <a:lnTo>
                    <a:pt x="6370" y="7561"/>
                  </a:lnTo>
                  <a:cubicBezTo>
                    <a:pt x="6400" y="7585"/>
                    <a:pt x="6436" y="7597"/>
                    <a:pt x="6471" y="7597"/>
                  </a:cubicBezTo>
                  <a:cubicBezTo>
                    <a:pt x="6507" y="7597"/>
                    <a:pt x="6543" y="7585"/>
                    <a:pt x="6573" y="7561"/>
                  </a:cubicBezTo>
                  <a:cubicBezTo>
                    <a:pt x="6632" y="7502"/>
                    <a:pt x="6632" y="7407"/>
                    <a:pt x="6573" y="7347"/>
                  </a:cubicBezTo>
                  <a:lnTo>
                    <a:pt x="5894" y="6668"/>
                  </a:lnTo>
                  <a:cubicBezTo>
                    <a:pt x="5799" y="6573"/>
                    <a:pt x="5799" y="6418"/>
                    <a:pt x="5894" y="6323"/>
                  </a:cubicBezTo>
                  <a:lnTo>
                    <a:pt x="6323" y="5895"/>
                  </a:lnTo>
                  <a:cubicBezTo>
                    <a:pt x="6370" y="5847"/>
                    <a:pt x="6430" y="5811"/>
                    <a:pt x="6489" y="5811"/>
                  </a:cubicBezTo>
                  <a:cubicBezTo>
                    <a:pt x="6549" y="5811"/>
                    <a:pt x="6608" y="5847"/>
                    <a:pt x="6644" y="5895"/>
                  </a:cubicBezTo>
                  <a:lnTo>
                    <a:pt x="8156" y="7395"/>
                  </a:lnTo>
                  <a:lnTo>
                    <a:pt x="7394" y="8157"/>
                  </a:lnTo>
                  <a:lnTo>
                    <a:pt x="6966" y="7716"/>
                  </a:lnTo>
                  <a:cubicBezTo>
                    <a:pt x="6936" y="7686"/>
                    <a:pt x="6897" y="7672"/>
                    <a:pt x="6858" y="7672"/>
                  </a:cubicBezTo>
                  <a:cubicBezTo>
                    <a:pt x="6820" y="7672"/>
                    <a:pt x="6781" y="7686"/>
                    <a:pt x="6751" y="7716"/>
                  </a:cubicBezTo>
                  <a:cubicBezTo>
                    <a:pt x="6692" y="7776"/>
                    <a:pt x="6692" y="7871"/>
                    <a:pt x="6751" y="7930"/>
                  </a:cubicBezTo>
                  <a:lnTo>
                    <a:pt x="8668" y="9847"/>
                  </a:lnTo>
                  <a:cubicBezTo>
                    <a:pt x="8775" y="9955"/>
                    <a:pt x="8906" y="10002"/>
                    <a:pt x="9049" y="10002"/>
                  </a:cubicBezTo>
                  <a:cubicBezTo>
                    <a:pt x="9180" y="10002"/>
                    <a:pt x="9311" y="9955"/>
                    <a:pt x="9418" y="9847"/>
                  </a:cubicBezTo>
                  <a:lnTo>
                    <a:pt x="9847" y="9419"/>
                  </a:lnTo>
                  <a:cubicBezTo>
                    <a:pt x="10061" y="9228"/>
                    <a:pt x="10061" y="8883"/>
                    <a:pt x="9847" y="8669"/>
                  </a:cubicBezTo>
                  <a:lnTo>
                    <a:pt x="6858" y="5680"/>
                  </a:lnTo>
                  <a:cubicBezTo>
                    <a:pt x="6751" y="5573"/>
                    <a:pt x="6620" y="5525"/>
                    <a:pt x="6489" y="5525"/>
                  </a:cubicBezTo>
                  <a:cubicBezTo>
                    <a:pt x="6382" y="5525"/>
                    <a:pt x="6299" y="5561"/>
                    <a:pt x="6204" y="5609"/>
                  </a:cubicBezTo>
                  <a:lnTo>
                    <a:pt x="5870" y="5275"/>
                  </a:lnTo>
                  <a:cubicBezTo>
                    <a:pt x="6144" y="4930"/>
                    <a:pt x="6334" y="4537"/>
                    <a:pt x="6454" y="4097"/>
                  </a:cubicBezTo>
                  <a:cubicBezTo>
                    <a:pt x="6465" y="4025"/>
                    <a:pt x="6430" y="3942"/>
                    <a:pt x="6346" y="3918"/>
                  </a:cubicBezTo>
                  <a:cubicBezTo>
                    <a:pt x="6339" y="3917"/>
                    <a:pt x="6332" y="3916"/>
                    <a:pt x="6324" y="3916"/>
                  </a:cubicBezTo>
                  <a:cubicBezTo>
                    <a:pt x="6258" y="3916"/>
                    <a:pt x="6189" y="3961"/>
                    <a:pt x="6168" y="4025"/>
                  </a:cubicBezTo>
                  <a:cubicBezTo>
                    <a:pt x="6037" y="4537"/>
                    <a:pt x="5775" y="5013"/>
                    <a:pt x="5394" y="5383"/>
                  </a:cubicBezTo>
                  <a:cubicBezTo>
                    <a:pt x="4816" y="5960"/>
                    <a:pt x="4051" y="6249"/>
                    <a:pt x="3285" y="6249"/>
                  </a:cubicBezTo>
                  <a:cubicBezTo>
                    <a:pt x="2519" y="6249"/>
                    <a:pt x="1751" y="5960"/>
                    <a:pt x="1167" y="5383"/>
                  </a:cubicBezTo>
                  <a:cubicBezTo>
                    <a:pt x="608" y="4823"/>
                    <a:pt x="298" y="4073"/>
                    <a:pt x="298" y="3263"/>
                  </a:cubicBezTo>
                  <a:cubicBezTo>
                    <a:pt x="298" y="2466"/>
                    <a:pt x="608" y="1715"/>
                    <a:pt x="1167" y="1156"/>
                  </a:cubicBezTo>
                  <a:cubicBezTo>
                    <a:pt x="1751" y="572"/>
                    <a:pt x="2519" y="281"/>
                    <a:pt x="3285" y="281"/>
                  </a:cubicBezTo>
                  <a:cubicBezTo>
                    <a:pt x="4051" y="281"/>
                    <a:pt x="4816" y="572"/>
                    <a:pt x="5394" y="1156"/>
                  </a:cubicBezTo>
                  <a:cubicBezTo>
                    <a:pt x="6013" y="1763"/>
                    <a:pt x="6323" y="2608"/>
                    <a:pt x="6263" y="3478"/>
                  </a:cubicBezTo>
                  <a:cubicBezTo>
                    <a:pt x="6263" y="3549"/>
                    <a:pt x="6323" y="3620"/>
                    <a:pt x="6394" y="3644"/>
                  </a:cubicBezTo>
                  <a:cubicBezTo>
                    <a:pt x="6465" y="3644"/>
                    <a:pt x="6549" y="3585"/>
                    <a:pt x="6561" y="3501"/>
                  </a:cubicBezTo>
                  <a:cubicBezTo>
                    <a:pt x="6620" y="2549"/>
                    <a:pt x="6275" y="1632"/>
                    <a:pt x="5608" y="965"/>
                  </a:cubicBezTo>
                  <a:cubicBezTo>
                    <a:pt x="4965" y="322"/>
                    <a:pt x="4123" y="1"/>
                    <a:pt x="328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5"/>
            <p:cNvSpPr/>
            <p:nvPr/>
          </p:nvSpPr>
          <p:spPr>
            <a:xfrm>
              <a:off x="4733899" y="2960772"/>
              <a:ext cx="75469" cy="86546"/>
            </a:xfrm>
            <a:custGeom>
              <a:rect b="b" l="l" r="r" t="t"/>
              <a:pathLst>
                <a:path extrusionOk="0" h="2719" w="2371">
                  <a:moveTo>
                    <a:pt x="1218" y="276"/>
                  </a:moveTo>
                  <a:cubicBezTo>
                    <a:pt x="1233" y="276"/>
                    <a:pt x="1248" y="277"/>
                    <a:pt x="1263" y="278"/>
                  </a:cubicBezTo>
                  <a:cubicBezTo>
                    <a:pt x="1703" y="313"/>
                    <a:pt x="2061" y="647"/>
                    <a:pt x="2084" y="1099"/>
                  </a:cubicBezTo>
                  <a:cubicBezTo>
                    <a:pt x="2073" y="1456"/>
                    <a:pt x="1858" y="1802"/>
                    <a:pt x="1537" y="1944"/>
                  </a:cubicBezTo>
                  <a:cubicBezTo>
                    <a:pt x="1430" y="1992"/>
                    <a:pt x="1370" y="2099"/>
                    <a:pt x="1370" y="2218"/>
                  </a:cubicBezTo>
                  <a:cubicBezTo>
                    <a:pt x="1370" y="2313"/>
                    <a:pt x="1275" y="2409"/>
                    <a:pt x="1180" y="2409"/>
                  </a:cubicBezTo>
                  <a:cubicBezTo>
                    <a:pt x="1072" y="2409"/>
                    <a:pt x="989" y="2313"/>
                    <a:pt x="989" y="2218"/>
                  </a:cubicBezTo>
                  <a:cubicBezTo>
                    <a:pt x="989" y="1944"/>
                    <a:pt x="1132" y="1694"/>
                    <a:pt x="1382" y="1587"/>
                  </a:cubicBezTo>
                  <a:cubicBezTo>
                    <a:pt x="1561" y="1504"/>
                    <a:pt x="1680" y="1325"/>
                    <a:pt x="1668" y="1111"/>
                  </a:cubicBezTo>
                  <a:cubicBezTo>
                    <a:pt x="1656" y="873"/>
                    <a:pt x="1465" y="682"/>
                    <a:pt x="1227" y="670"/>
                  </a:cubicBezTo>
                  <a:lnTo>
                    <a:pt x="1191" y="670"/>
                  </a:lnTo>
                  <a:cubicBezTo>
                    <a:pt x="1072" y="670"/>
                    <a:pt x="953" y="706"/>
                    <a:pt x="870" y="801"/>
                  </a:cubicBezTo>
                  <a:cubicBezTo>
                    <a:pt x="763" y="885"/>
                    <a:pt x="715" y="1028"/>
                    <a:pt x="715" y="1159"/>
                  </a:cubicBezTo>
                  <a:cubicBezTo>
                    <a:pt x="715" y="1266"/>
                    <a:pt x="632" y="1349"/>
                    <a:pt x="525" y="1349"/>
                  </a:cubicBezTo>
                  <a:cubicBezTo>
                    <a:pt x="418" y="1349"/>
                    <a:pt x="334" y="1266"/>
                    <a:pt x="334" y="1159"/>
                  </a:cubicBezTo>
                  <a:cubicBezTo>
                    <a:pt x="334" y="920"/>
                    <a:pt x="429" y="682"/>
                    <a:pt x="608" y="516"/>
                  </a:cubicBezTo>
                  <a:cubicBezTo>
                    <a:pt x="775" y="359"/>
                    <a:pt x="995" y="276"/>
                    <a:pt x="1218" y="276"/>
                  </a:cubicBezTo>
                  <a:close/>
                  <a:moveTo>
                    <a:pt x="1163" y="0"/>
                  </a:moveTo>
                  <a:cubicBezTo>
                    <a:pt x="872" y="0"/>
                    <a:pt x="586" y="108"/>
                    <a:pt x="370" y="313"/>
                  </a:cubicBezTo>
                  <a:cubicBezTo>
                    <a:pt x="132" y="539"/>
                    <a:pt x="1" y="849"/>
                    <a:pt x="1" y="1159"/>
                  </a:cubicBezTo>
                  <a:cubicBezTo>
                    <a:pt x="1" y="1432"/>
                    <a:pt x="227" y="1647"/>
                    <a:pt x="489" y="1647"/>
                  </a:cubicBezTo>
                  <a:cubicBezTo>
                    <a:pt x="763" y="1647"/>
                    <a:pt x="989" y="1432"/>
                    <a:pt x="989" y="1159"/>
                  </a:cubicBezTo>
                  <a:cubicBezTo>
                    <a:pt x="989" y="1099"/>
                    <a:pt x="1001" y="1051"/>
                    <a:pt x="1049" y="1028"/>
                  </a:cubicBezTo>
                  <a:cubicBezTo>
                    <a:pt x="1078" y="998"/>
                    <a:pt x="1115" y="977"/>
                    <a:pt x="1161" y="977"/>
                  </a:cubicBezTo>
                  <a:cubicBezTo>
                    <a:pt x="1171" y="977"/>
                    <a:pt x="1181" y="978"/>
                    <a:pt x="1191" y="980"/>
                  </a:cubicBezTo>
                  <a:cubicBezTo>
                    <a:pt x="1287" y="980"/>
                    <a:pt x="1358" y="1075"/>
                    <a:pt x="1370" y="1159"/>
                  </a:cubicBezTo>
                  <a:cubicBezTo>
                    <a:pt x="1370" y="1230"/>
                    <a:pt x="1322" y="1313"/>
                    <a:pt x="1263" y="1337"/>
                  </a:cubicBezTo>
                  <a:cubicBezTo>
                    <a:pt x="930" y="1504"/>
                    <a:pt x="703" y="1849"/>
                    <a:pt x="703" y="2230"/>
                  </a:cubicBezTo>
                  <a:cubicBezTo>
                    <a:pt x="703" y="2504"/>
                    <a:pt x="930" y="2718"/>
                    <a:pt x="1191" y="2718"/>
                  </a:cubicBezTo>
                  <a:cubicBezTo>
                    <a:pt x="1465" y="2718"/>
                    <a:pt x="1680" y="2504"/>
                    <a:pt x="1680" y="2230"/>
                  </a:cubicBezTo>
                  <a:lnTo>
                    <a:pt x="1680" y="2218"/>
                  </a:lnTo>
                  <a:cubicBezTo>
                    <a:pt x="2096" y="2004"/>
                    <a:pt x="2370" y="1563"/>
                    <a:pt x="2334" y="1087"/>
                  </a:cubicBezTo>
                  <a:cubicBezTo>
                    <a:pt x="2311" y="504"/>
                    <a:pt x="1834" y="27"/>
                    <a:pt x="1251" y="4"/>
                  </a:cubicBezTo>
                  <a:cubicBezTo>
                    <a:pt x="1222" y="1"/>
                    <a:pt x="1192" y="0"/>
                    <a:pt x="116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5"/>
            <p:cNvSpPr/>
            <p:nvPr/>
          </p:nvSpPr>
          <p:spPr>
            <a:xfrm>
              <a:off x="4755894" y="3048431"/>
              <a:ext cx="31098" cy="32244"/>
            </a:xfrm>
            <a:custGeom>
              <a:rect b="b" l="l" r="r" t="t"/>
              <a:pathLst>
                <a:path extrusionOk="0" h="1013" w="977">
                  <a:moveTo>
                    <a:pt x="489" y="298"/>
                  </a:moveTo>
                  <a:cubicBezTo>
                    <a:pt x="596" y="298"/>
                    <a:pt x="679" y="381"/>
                    <a:pt x="679" y="488"/>
                  </a:cubicBezTo>
                  <a:lnTo>
                    <a:pt x="679" y="500"/>
                  </a:lnTo>
                  <a:cubicBezTo>
                    <a:pt x="679" y="607"/>
                    <a:pt x="596" y="702"/>
                    <a:pt x="489" y="702"/>
                  </a:cubicBezTo>
                  <a:cubicBezTo>
                    <a:pt x="381" y="702"/>
                    <a:pt x="298" y="607"/>
                    <a:pt x="298" y="500"/>
                  </a:cubicBezTo>
                  <a:lnTo>
                    <a:pt x="298" y="488"/>
                  </a:lnTo>
                  <a:cubicBezTo>
                    <a:pt x="298" y="381"/>
                    <a:pt x="381" y="298"/>
                    <a:pt x="489" y="298"/>
                  </a:cubicBezTo>
                  <a:close/>
                  <a:moveTo>
                    <a:pt x="489" y="0"/>
                  </a:moveTo>
                  <a:cubicBezTo>
                    <a:pt x="215" y="0"/>
                    <a:pt x="0" y="226"/>
                    <a:pt x="0" y="488"/>
                  </a:cubicBezTo>
                  <a:lnTo>
                    <a:pt x="0" y="524"/>
                  </a:lnTo>
                  <a:cubicBezTo>
                    <a:pt x="0" y="786"/>
                    <a:pt x="215" y="1012"/>
                    <a:pt x="489" y="1012"/>
                  </a:cubicBezTo>
                  <a:cubicBezTo>
                    <a:pt x="751" y="1012"/>
                    <a:pt x="977" y="786"/>
                    <a:pt x="977" y="524"/>
                  </a:cubicBezTo>
                  <a:lnTo>
                    <a:pt x="977" y="488"/>
                  </a:lnTo>
                  <a:cubicBezTo>
                    <a:pt x="977" y="226"/>
                    <a:pt x="751" y="0"/>
                    <a:pt x="48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36"/>
          <p:cNvSpPr txBox="1"/>
          <p:nvPr>
            <p:ph type="ctrTitle"/>
          </p:nvPr>
        </p:nvSpPr>
        <p:spPr>
          <a:xfrm>
            <a:off x="1586400" y="2086200"/>
            <a:ext cx="5971200" cy="16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DEMO</a:t>
            </a:r>
            <a:endParaRPr sz="57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37"/>
          <p:cNvSpPr txBox="1"/>
          <p:nvPr>
            <p:ph type="title"/>
          </p:nvPr>
        </p:nvSpPr>
        <p:spPr>
          <a:xfrm>
            <a:off x="2314350" y="1840800"/>
            <a:ext cx="4515300" cy="112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24"/>
          <p:cNvSpPr txBox="1"/>
          <p:nvPr>
            <p:ph type="ctrTitle"/>
          </p:nvPr>
        </p:nvSpPr>
        <p:spPr>
          <a:xfrm>
            <a:off x="1586400" y="2086200"/>
            <a:ext cx="5971200" cy="16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Toronto is the largest city in Ontario, with a population of over 2.7 million people. With a high population that is growing day-by-day, the level of crime is bound to increase.</a:t>
            </a:r>
            <a:endParaRPr sz="3500"/>
          </a:p>
        </p:txBody>
      </p:sp>
      <p:grpSp>
        <p:nvGrpSpPr>
          <p:cNvPr id="462" name="Google Shape;462;p24"/>
          <p:cNvGrpSpPr/>
          <p:nvPr/>
        </p:nvGrpSpPr>
        <p:grpSpPr>
          <a:xfrm>
            <a:off x="4064522" y="698634"/>
            <a:ext cx="1014965" cy="1047544"/>
            <a:chOff x="3560600" y="3763338"/>
            <a:chExt cx="352345" cy="363655"/>
          </a:xfrm>
        </p:grpSpPr>
        <p:sp>
          <p:nvSpPr>
            <p:cNvPr id="463" name="Google Shape;463;p24"/>
            <p:cNvSpPr/>
            <p:nvPr/>
          </p:nvSpPr>
          <p:spPr>
            <a:xfrm>
              <a:off x="3665841" y="3763338"/>
              <a:ext cx="143352" cy="173543"/>
            </a:xfrm>
            <a:custGeom>
              <a:rect b="b" l="l" r="r" t="t"/>
              <a:pathLst>
                <a:path extrusionOk="0" h="5478" w="4525">
                  <a:moveTo>
                    <a:pt x="2251" y="1"/>
                  </a:moveTo>
                  <a:cubicBezTo>
                    <a:pt x="1691" y="1"/>
                    <a:pt x="1179" y="191"/>
                    <a:pt x="774" y="549"/>
                  </a:cubicBezTo>
                  <a:cubicBezTo>
                    <a:pt x="370" y="906"/>
                    <a:pt x="108" y="1382"/>
                    <a:pt x="12" y="1918"/>
                  </a:cubicBezTo>
                  <a:cubicBezTo>
                    <a:pt x="0" y="2013"/>
                    <a:pt x="60" y="2096"/>
                    <a:pt x="143" y="2120"/>
                  </a:cubicBezTo>
                  <a:cubicBezTo>
                    <a:pt x="151" y="2121"/>
                    <a:pt x="159" y="2122"/>
                    <a:pt x="167" y="2122"/>
                  </a:cubicBezTo>
                  <a:cubicBezTo>
                    <a:pt x="252" y="2122"/>
                    <a:pt x="324" y="2064"/>
                    <a:pt x="346" y="1977"/>
                  </a:cubicBezTo>
                  <a:cubicBezTo>
                    <a:pt x="477" y="1049"/>
                    <a:pt x="1286" y="346"/>
                    <a:pt x="2239" y="346"/>
                  </a:cubicBezTo>
                  <a:cubicBezTo>
                    <a:pt x="3299" y="346"/>
                    <a:pt x="4168" y="1203"/>
                    <a:pt x="4168" y="2263"/>
                  </a:cubicBezTo>
                  <a:cubicBezTo>
                    <a:pt x="4168" y="3096"/>
                    <a:pt x="3632" y="3847"/>
                    <a:pt x="2822" y="4097"/>
                  </a:cubicBezTo>
                  <a:cubicBezTo>
                    <a:pt x="2775" y="4108"/>
                    <a:pt x="2751" y="4144"/>
                    <a:pt x="2739" y="4168"/>
                  </a:cubicBezTo>
                  <a:lnTo>
                    <a:pt x="2239" y="4990"/>
                  </a:lnTo>
                  <a:lnTo>
                    <a:pt x="1751" y="4168"/>
                  </a:lnTo>
                  <a:cubicBezTo>
                    <a:pt x="1739" y="4144"/>
                    <a:pt x="1691" y="4108"/>
                    <a:pt x="1667" y="4097"/>
                  </a:cubicBezTo>
                  <a:cubicBezTo>
                    <a:pt x="977" y="3870"/>
                    <a:pt x="477" y="3287"/>
                    <a:pt x="358" y="2573"/>
                  </a:cubicBezTo>
                  <a:cubicBezTo>
                    <a:pt x="347" y="2496"/>
                    <a:pt x="266" y="2440"/>
                    <a:pt x="189" y="2440"/>
                  </a:cubicBezTo>
                  <a:cubicBezTo>
                    <a:pt x="182" y="2440"/>
                    <a:pt x="174" y="2441"/>
                    <a:pt x="167" y="2442"/>
                  </a:cubicBezTo>
                  <a:cubicBezTo>
                    <a:pt x="72" y="2454"/>
                    <a:pt x="12" y="2549"/>
                    <a:pt x="24" y="2632"/>
                  </a:cubicBezTo>
                  <a:cubicBezTo>
                    <a:pt x="108" y="3049"/>
                    <a:pt x="286" y="3418"/>
                    <a:pt x="548" y="3739"/>
                  </a:cubicBezTo>
                  <a:cubicBezTo>
                    <a:pt x="798" y="4037"/>
                    <a:pt x="1132" y="4251"/>
                    <a:pt x="1501" y="4394"/>
                  </a:cubicBezTo>
                  <a:lnTo>
                    <a:pt x="2108" y="5406"/>
                  </a:lnTo>
                  <a:cubicBezTo>
                    <a:pt x="2144" y="5442"/>
                    <a:pt x="2203" y="5478"/>
                    <a:pt x="2263" y="5478"/>
                  </a:cubicBezTo>
                  <a:cubicBezTo>
                    <a:pt x="2322" y="5478"/>
                    <a:pt x="2382" y="5442"/>
                    <a:pt x="2406" y="5406"/>
                  </a:cubicBezTo>
                  <a:lnTo>
                    <a:pt x="3025" y="4394"/>
                  </a:lnTo>
                  <a:cubicBezTo>
                    <a:pt x="3930" y="4073"/>
                    <a:pt x="4525" y="3227"/>
                    <a:pt x="4525" y="2263"/>
                  </a:cubicBezTo>
                  <a:cubicBezTo>
                    <a:pt x="4489" y="1013"/>
                    <a:pt x="3477" y="1"/>
                    <a:pt x="225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24"/>
            <p:cNvSpPr/>
            <p:nvPr/>
          </p:nvSpPr>
          <p:spPr>
            <a:xfrm>
              <a:off x="3696761" y="3794099"/>
              <a:ext cx="82653" cy="78661"/>
            </a:xfrm>
            <a:custGeom>
              <a:rect b="b" l="l" r="r" t="t"/>
              <a:pathLst>
                <a:path extrusionOk="0" h="2483" w="2609">
                  <a:moveTo>
                    <a:pt x="1584" y="328"/>
                  </a:moveTo>
                  <a:cubicBezTo>
                    <a:pt x="1727" y="328"/>
                    <a:pt x="1882" y="387"/>
                    <a:pt x="2001" y="506"/>
                  </a:cubicBezTo>
                  <a:cubicBezTo>
                    <a:pt x="2239" y="732"/>
                    <a:pt x="2239" y="1102"/>
                    <a:pt x="2001" y="1340"/>
                  </a:cubicBezTo>
                  <a:cubicBezTo>
                    <a:pt x="1888" y="1453"/>
                    <a:pt x="1736" y="1509"/>
                    <a:pt x="1584" y="1509"/>
                  </a:cubicBezTo>
                  <a:cubicBezTo>
                    <a:pt x="1433" y="1509"/>
                    <a:pt x="1281" y="1453"/>
                    <a:pt x="1168" y="1340"/>
                  </a:cubicBezTo>
                  <a:cubicBezTo>
                    <a:pt x="941" y="1113"/>
                    <a:pt x="941" y="732"/>
                    <a:pt x="1168" y="506"/>
                  </a:cubicBezTo>
                  <a:cubicBezTo>
                    <a:pt x="1287" y="387"/>
                    <a:pt x="1430" y="328"/>
                    <a:pt x="1584" y="328"/>
                  </a:cubicBezTo>
                  <a:close/>
                  <a:moveTo>
                    <a:pt x="1584" y="0"/>
                  </a:moveTo>
                  <a:cubicBezTo>
                    <a:pt x="1346" y="0"/>
                    <a:pt x="1108" y="89"/>
                    <a:pt x="929" y="268"/>
                  </a:cubicBezTo>
                  <a:cubicBezTo>
                    <a:pt x="596" y="590"/>
                    <a:pt x="572" y="1090"/>
                    <a:pt x="822" y="1447"/>
                  </a:cubicBezTo>
                  <a:lnTo>
                    <a:pt x="60" y="2197"/>
                  </a:lnTo>
                  <a:cubicBezTo>
                    <a:pt x="1" y="2256"/>
                    <a:pt x="1" y="2375"/>
                    <a:pt x="60" y="2435"/>
                  </a:cubicBezTo>
                  <a:cubicBezTo>
                    <a:pt x="96" y="2471"/>
                    <a:pt x="144" y="2483"/>
                    <a:pt x="179" y="2483"/>
                  </a:cubicBezTo>
                  <a:cubicBezTo>
                    <a:pt x="227" y="2483"/>
                    <a:pt x="275" y="2471"/>
                    <a:pt x="298" y="2435"/>
                  </a:cubicBezTo>
                  <a:lnTo>
                    <a:pt x="1060" y="1685"/>
                  </a:lnTo>
                  <a:cubicBezTo>
                    <a:pt x="1227" y="1780"/>
                    <a:pt x="1406" y="1840"/>
                    <a:pt x="1584" y="1840"/>
                  </a:cubicBezTo>
                  <a:cubicBezTo>
                    <a:pt x="1822" y="1840"/>
                    <a:pt x="2061" y="1756"/>
                    <a:pt x="2239" y="1578"/>
                  </a:cubicBezTo>
                  <a:cubicBezTo>
                    <a:pt x="2608" y="1209"/>
                    <a:pt x="2608" y="625"/>
                    <a:pt x="2239" y="268"/>
                  </a:cubicBezTo>
                  <a:cubicBezTo>
                    <a:pt x="2061" y="89"/>
                    <a:pt x="1822" y="0"/>
                    <a:pt x="158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4"/>
            <p:cNvSpPr/>
            <p:nvPr/>
          </p:nvSpPr>
          <p:spPr>
            <a:xfrm>
              <a:off x="3560600" y="3916574"/>
              <a:ext cx="352345" cy="210419"/>
            </a:xfrm>
            <a:custGeom>
              <a:rect b="b" l="l" r="r" t="t"/>
              <a:pathLst>
                <a:path extrusionOk="0" h="6642" w="11122">
                  <a:moveTo>
                    <a:pt x="3037" y="391"/>
                  </a:moveTo>
                  <a:lnTo>
                    <a:pt x="5394" y="1176"/>
                  </a:lnTo>
                  <a:lnTo>
                    <a:pt x="5394" y="1296"/>
                  </a:lnTo>
                  <a:lnTo>
                    <a:pt x="3037" y="510"/>
                  </a:lnTo>
                  <a:lnTo>
                    <a:pt x="3037" y="391"/>
                  </a:lnTo>
                  <a:close/>
                  <a:moveTo>
                    <a:pt x="8085" y="391"/>
                  </a:moveTo>
                  <a:lnTo>
                    <a:pt x="8085" y="510"/>
                  </a:lnTo>
                  <a:lnTo>
                    <a:pt x="5728" y="1296"/>
                  </a:lnTo>
                  <a:lnTo>
                    <a:pt x="5728" y="1176"/>
                  </a:lnTo>
                  <a:lnTo>
                    <a:pt x="8085" y="391"/>
                  </a:lnTo>
                  <a:close/>
                  <a:moveTo>
                    <a:pt x="2691" y="855"/>
                  </a:moveTo>
                  <a:lnTo>
                    <a:pt x="2691" y="4975"/>
                  </a:lnTo>
                  <a:lnTo>
                    <a:pt x="2680" y="4975"/>
                  </a:lnTo>
                  <a:lnTo>
                    <a:pt x="786" y="5594"/>
                  </a:lnTo>
                  <a:lnTo>
                    <a:pt x="786" y="1486"/>
                  </a:lnTo>
                  <a:lnTo>
                    <a:pt x="2691" y="855"/>
                  </a:lnTo>
                  <a:close/>
                  <a:moveTo>
                    <a:pt x="8085" y="867"/>
                  </a:moveTo>
                  <a:lnTo>
                    <a:pt x="8085" y="4975"/>
                  </a:lnTo>
                  <a:lnTo>
                    <a:pt x="8049" y="4975"/>
                  </a:lnTo>
                  <a:lnTo>
                    <a:pt x="5728" y="5748"/>
                  </a:lnTo>
                  <a:lnTo>
                    <a:pt x="5728" y="1641"/>
                  </a:lnTo>
                  <a:lnTo>
                    <a:pt x="5763" y="1641"/>
                  </a:lnTo>
                  <a:lnTo>
                    <a:pt x="8085" y="867"/>
                  </a:lnTo>
                  <a:close/>
                  <a:moveTo>
                    <a:pt x="3037" y="879"/>
                  </a:moveTo>
                  <a:lnTo>
                    <a:pt x="5358" y="1653"/>
                  </a:lnTo>
                  <a:lnTo>
                    <a:pt x="5394" y="1653"/>
                  </a:lnTo>
                  <a:lnTo>
                    <a:pt x="5394" y="5760"/>
                  </a:lnTo>
                  <a:lnTo>
                    <a:pt x="3072" y="4986"/>
                  </a:lnTo>
                  <a:lnTo>
                    <a:pt x="3037" y="4986"/>
                  </a:lnTo>
                  <a:lnTo>
                    <a:pt x="3037" y="879"/>
                  </a:lnTo>
                  <a:close/>
                  <a:moveTo>
                    <a:pt x="3037" y="5320"/>
                  </a:moveTo>
                  <a:lnTo>
                    <a:pt x="5394" y="6106"/>
                  </a:lnTo>
                  <a:lnTo>
                    <a:pt x="5394" y="6225"/>
                  </a:lnTo>
                  <a:lnTo>
                    <a:pt x="3037" y="5439"/>
                  </a:lnTo>
                  <a:lnTo>
                    <a:pt x="3037" y="5320"/>
                  </a:lnTo>
                  <a:close/>
                  <a:moveTo>
                    <a:pt x="8085" y="5320"/>
                  </a:moveTo>
                  <a:lnTo>
                    <a:pt x="8085" y="5439"/>
                  </a:lnTo>
                  <a:lnTo>
                    <a:pt x="5728" y="6225"/>
                  </a:lnTo>
                  <a:lnTo>
                    <a:pt x="5728" y="6106"/>
                  </a:lnTo>
                  <a:lnTo>
                    <a:pt x="8085" y="5320"/>
                  </a:lnTo>
                  <a:close/>
                  <a:moveTo>
                    <a:pt x="2715" y="414"/>
                  </a:moveTo>
                  <a:lnTo>
                    <a:pt x="2715" y="510"/>
                  </a:lnTo>
                  <a:lnTo>
                    <a:pt x="584" y="1224"/>
                  </a:lnTo>
                  <a:cubicBezTo>
                    <a:pt x="513" y="1248"/>
                    <a:pt x="465" y="1307"/>
                    <a:pt x="465" y="1391"/>
                  </a:cubicBezTo>
                  <a:lnTo>
                    <a:pt x="465" y="5856"/>
                  </a:lnTo>
                  <a:cubicBezTo>
                    <a:pt x="465" y="5915"/>
                    <a:pt x="489" y="5951"/>
                    <a:pt x="536" y="5987"/>
                  </a:cubicBezTo>
                  <a:cubicBezTo>
                    <a:pt x="571" y="6004"/>
                    <a:pt x="613" y="6015"/>
                    <a:pt x="651" y="6015"/>
                  </a:cubicBezTo>
                  <a:cubicBezTo>
                    <a:pt x="665" y="6015"/>
                    <a:pt x="678" y="6014"/>
                    <a:pt x="691" y="6010"/>
                  </a:cubicBezTo>
                  <a:lnTo>
                    <a:pt x="2715" y="5344"/>
                  </a:lnTo>
                  <a:lnTo>
                    <a:pt x="2715" y="5463"/>
                  </a:lnTo>
                  <a:lnTo>
                    <a:pt x="358" y="6249"/>
                  </a:lnTo>
                  <a:lnTo>
                    <a:pt x="358" y="1200"/>
                  </a:lnTo>
                  <a:lnTo>
                    <a:pt x="2715" y="414"/>
                  </a:lnTo>
                  <a:close/>
                  <a:moveTo>
                    <a:pt x="2864" y="1"/>
                  </a:moveTo>
                  <a:cubicBezTo>
                    <a:pt x="2846" y="1"/>
                    <a:pt x="2828" y="4"/>
                    <a:pt x="2811" y="10"/>
                  </a:cubicBezTo>
                  <a:lnTo>
                    <a:pt x="120" y="903"/>
                  </a:lnTo>
                  <a:cubicBezTo>
                    <a:pt x="48" y="938"/>
                    <a:pt x="1" y="998"/>
                    <a:pt x="1" y="1069"/>
                  </a:cubicBezTo>
                  <a:lnTo>
                    <a:pt x="1" y="6475"/>
                  </a:lnTo>
                  <a:cubicBezTo>
                    <a:pt x="1" y="6534"/>
                    <a:pt x="36" y="6582"/>
                    <a:pt x="72" y="6606"/>
                  </a:cubicBezTo>
                  <a:cubicBezTo>
                    <a:pt x="108" y="6618"/>
                    <a:pt x="132" y="6641"/>
                    <a:pt x="179" y="6641"/>
                  </a:cubicBezTo>
                  <a:cubicBezTo>
                    <a:pt x="191" y="6641"/>
                    <a:pt x="215" y="6641"/>
                    <a:pt x="239" y="6618"/>
                  </a:cubicBezTo>
                  <a:lnTo>
                    <a:pt x="2870" y="5748"/>
                  </a:lnTo>
                  <a:lnTo>
                    <a:pt x="5513" y="6618"/>
                  </a:lnTo>
                  <a:cubicBezTo>
                    <a:pt x="5525" y="6630"/>
                    <a:pt x="5543" y="6635"/>
                    <a:pt x="5561" y="6635"/>
                  </a:cubicBezTo>
                  <a:cubicBezTo>
                    <a:pt x="5579" y="6635"/>
                    <a:pt x="5597" y="6630"/>
                    <a:pt x="5608" y="6618"/>
                  </a:cubicBezTo>
                  <a:lnTo>
                    <a:pt x="8252" y="5737"/>
                  </a:lnTo>
                  <a:lnTo>
                    <a:pt x="10883" y="6606"/>
                  </a:lnTo>
                  <a:cubicBezTo>
                    <a:pt x="10895" y="6606"/>
                    <a:pt x="10907" y="6630"/>
                    <a:pt x="10942" y="6630"/>
                  </a:cubicBezTo>
                  <a:cubicBezTo>
                    <a:pt x="10966" y="6630"/>
                    <a:pt x="11014" y="6606"/>
                    <a:pt x="11050" y="6594"/>
                  </a:cubicBezTo>
                  <a:cubicBezTo>
                    <a:pt x="11085" y="6558"/>
                    <a:pt x="11121" y="6510"/>
                    <a:pt x="11121" y="6463"/>
                  </a:cubicBezTo>
                  <a:lnTo>
                    <a:pt x="11121" y="3510"/>
                  </a:lnTo>
                  <a:cubicBezTo>
                    <a:pt x="11121" y="3427"/>
                    <a:pt x="11050" y="3355"/>
                    <a:pt x="10954" y="3355"/>
                  </a:cubicBezTo>
                  <a:cubicBezTo>
                    <a:pt x="10871" y="3355"/>
                    <a:pt x="10788" y="3427"/>
                    <a:pt x="10788" y="3510"/>
                  </a:cubicBezTo>
                  <a:lnTo>
                    <a:pt x="10788" y="6225"/>
                  </a:lnTo>
                  <a:lnTo>
                    <a:pt x="8442" y="5439"/>
                  </a:lnTo>
                  <a:lnTo>
                    <a:pt x="8442" y="5320"/>
                  </a:lnTo>
                  <a:lnTo>
                    <a:pt x="10466" y="5987"/>
                  </a:lnTo>
                  <a:cubicBezTo>
                    <a:pt x="10482" y="5991"/>
                    <a:pt x="10499" y="5993"/>
                    <a:pt x="10516" y="5993"/>
                  </a:cubicBezTo>
                  <a:cubicBezTo>
                    <a:pt x="10551" y="5993"/>
                    <a:pt x="10585" y="5983"/>
                    <a:pt x="10609" y="5951"/>
                  </a:cubicBezTo>
                  <a:cubicBezTo>
                    <a:pt x="10657" y="5927"/>
                    <a:pt x="10692" y="5868"/>
                    <a:pt x="10692" y="5820"/>
                  </a:cubicBezTo>
                  <a:lnTo>
                    <a:pt x="10692" y="3486"/>
                  </a:lnTo>
                  <a:cubicBezTo>
                    <a:pt x="10692" y="3391"/>
                    <a:pt x="10609" y="3320"/>
                    <a:pt x="10526" y="3320"/>
                  </a:cubicBezTo>
                  <a:cubicBezTo>
                    <a:pt x="10431" y="3320"/>
                    <a:pt x="10359" y="3391"/>
                    <a:pt x="10359" y="3486"/>
                  </a:cubicBezTo>
                  <a:lnTo>
                    <a:pt x="10359" y="5582"/>
                  </a:lnTo>
                  <a:lnTo>
                    <a:pt x="8466" y="4963"/>
                  </a:lnTo>
                  <a:lnTo>
                    <a:pt x="8442" y="4963"/>
                  </a:lnTo>
                  <a:lnTo>
                    <a:pt x="8442" y="855"/>
                  </a:lnTo>
                  <a:lnTo>
                    <a:pt x="10347" y="1486"/>
                  </a:lnTo>
                  <a:lnTo>
                    <a:pt x="10347" y="2843"/>
                  </a:lnTo>
                  <a:cubicBezTo>
                    <a:pt x="10347" y="2939"/>
                    <a:pt x="10419" y="3010"/>
                    <a:pt x="10514" y="3010"/>
                  </a:cubicBezTo>
                  <a:cubicBezTo>
                    <a:pt x="10597" y="3010"/>
                    <a:pt x="10669" y="2939"/>
                    <a:pt x="10669" y="2843"/>
                  </a:cubicBezTo>
                  <a:lnTo>
                    <a:pt x="10669" y="1367"/>
                  </a:lnTo>
                  <a:cubicBezTo>
                    <a:pt x="10669" y="1296"/>
                    <a:pt x="10633" y="1236"/>
                    <a:pt x="10550" y="1212"/>
                  </a:cubicBezTo>
                  <a:lnTo>
                    <a:pt x="8430" y="498"/>
                  </a:lnTo>
                  <a:lnTo>
                    <a:pt x="8430" y="379"/>
                  </a:lnTo>
                  <a:lnTo>
                    <a:pt x="10776" y="1165"/>
                  </a:lnTo>
                  <a:lnTo>
                    <a:pt x="10776" y="2831"/>
                  </a:lnTo>
                  <a:cubicBezTo>
                    <a:pt x="10776" y="2939"/>
                    <a:pt x="10847" y="3022"/>
                    <a:pt x="10942" y="3022"/>
                  </a:cubicBezTo>
                  <a:cubicBezTo>
                    <a:pt x="11026" y="3022"/>
                    <a:pt x="11109" y="2951"/>
                    <a:pt x="11109" y="2855"/>
                  </a:cubicBezTo>
                  <a:lnTo>
                    <a:pt x="11109" y="1069"/>
                  </a:lnTo>
                  <a:cubicBezTo>
                    <a:pt x="11109" y="998"/>
                    <a:pt x="11062" y="938"/>
                    <a:pt x="10990" y="903"/>
                  </a:cubicBezTo>
                  <a:lnTo>
                    <a:pt x="8287" y="10"/>
                  </a:lnTo>
                  <a:cubicBezTo>
                    <a:pt x="8275" y="4"/>
                    <a:pt x="8258" y="1"/>
                    <a:pt x="8240" y="1"/>
                  </a:cubicBezTo>
                  <a:cubicBezTo>
                    <a:pt x="8222" y="1"/>
                    <a:pt x="8204" y="4"/>
                    <a:pt x="8192" y="10"/>
                  </a:cubicBezTo>
                  <a:lnTo>
                    <a:pt x="5549" y="891"/>
                  </a:lnTo>
                  <a:lnTo>
                    <a:pt x="2918" y="10"/>
                  </a:lnTo>
                  <a:cubicBezTo>
                    <a:pt x="2900" y="4"/>
                    <a:pt x="2882" y="1"/>
                    <a:pt x="286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25"/>
          <p:cNvSpPr txBox="1"/>
          <p:nvPr>
            <p:ph idx="1" type="body"/>
          </p:nvPr>
        </p:nvSpPr>
        <p:spPr>
          <a:xfrm>
            <a:off x="618825" y="1127325"/>
            <a:ext cx="8290200" cy="64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Parents strive to raise their children in a safe and </a:t>
            </a:r>
            <a:r>
              <a:rPr lang="en"/>
              <a:t>accessible neighbourhood.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Goal:</a:t>
            </a:r>
            <a:r>
              <a:rPr b="1" lang="en" sz="2000"/>
              <a:t> </a:t>
            </a:r>
            <a:r>
              <a:rPr lang="en"/>
              <a:t>Help find the best neighbourhood to raise children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25"/>
          <p:cNvSpPr txBox="1"/>
          <p:nvPr>
            <p:ph type="ctrTitle"/>
          </p:nvPr>
        </p:nvSpPr>
        <p:spPr>
          <a:xfrm>
            <a:off x="618825" y="411675"/>
            <a:ext cx="6909000" cy="52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and </a:t>
            </a:r>
            <a:r>
              <a:rPr lang="en"/>
              <a:t>Business</a:t>
            </a:r>
            <a:r>
              <a:rPr lang="en"/>
              <a:t> Plan</a:t>
            </a:r>
            <a:endParaRPr/>
          </a:p>
        </p:txBody>
      </p:sp>
      <p:sp>
        <p:nvSpPr>
          <p:cNvPr id="472" name="Google Shape;472;p25"/>
          <p:cNvSpPr txBox="1"/>
          <p:nvPr>
            <p:ph idx="4294967295" type="ctrTitle"/>
          </p:nvPr>
        </p:nvSpPr>
        <p:spPr>
          <a:xfrm>
            <a:off x="1887259" y="3696752"/>
            <a:ext cx="1597200" cy="4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Schooling Options Available</a:t>
            </a:r>
            <a:endParaRPr sz="1600"/>
          </a:p>
        </p:txBody>
      </p:sp>
      <p:sp>
        <p:nvSpPr>
          <p:cNvPr id="473" name="Google Shape;473;p25"/>
          <p:cNvSpPr txBox="1"/>
          <p:nvPr>
            <p:ph idx="4294967295" type="title"/>
          </p:nvPr>
        </p:nvSpPr>
        <p:spPr>
          <a:xfrm>
            <a:off x="1887259" y="3177521"/>
            <a:ext cx="1301700" cy="4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01</a:t>
            </a:r>
            <a:endParaRPr sz="3400"/>
          </a:p>
        </p:txBody>
      </p:sp>
      <p:sp>
        <p:nvSpPr>
          <p:cNvPr id="474" name="Google Shape;474;p25"/>
          <p:cNvSpPr txBox="1"/>
          <p:nvPr>
            <p:ph idx="4294967295" type="title"/>
          </p:nvPr>
        </p:nvSpPr>
        <p:spPr>
          <a:xfrm>
            <a:off x="3905297" y="3177521"/>
            <a:ext cx="1301700" cy="4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02</a:t>
            </a:r>
            <a:endParaRPr sz="3400"/>
          </a:p>
        </p:txBody>
      </p:sp>
      <p:sp>
        <p:nvSpPr>
          <p:cNvPr id="475" name="Google Shape;475;p25"/>
          <p:cNvSpPr txBox="1"/>
          <p:nvPr>
            <p:ph idx="4294967295" type="title"/>
          </p:nvPr>
        </p:nvSpPr>
        <p:spPr>
          <a:xfrm>
            <a:off x="5925821" y="3177521"/>
            <a:ext cx="1301700" cy="4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03</a:t>
            </a:r>
            <a:endParaRPr sz="3400"/>
          </a:p>
        </p:txBody>
      </p:sp>
      <p:sp>
        <p:nvSpPr>
          <p:cNvPr id="476" name="Google Shape;476;p25"/>
          <p:cNvSpPr/>
          <p:nvPr/>
        </p:nvSpPr>
        <p:spPr>
          <a:xfrm>
            <a:off x="1887259" y="2373764"/>
            <a:ext cx="611400" cy="611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25"/>
          <p:cNvSpPr/>
          <p:nvPr/>
        </p:nvSpPr>
        <p:spPr>
          <a:xfrm>
            <a:off x="3905297" y="2373764"/>
            <a:ext cx="611400" cy="611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25"/>
          <p:cNvSpPr/>
          <p:nvPr/>
        </p:nvSpPr>
        <p:spPr>
          <a:xfrm>
            <a:off x="5925821" y="2373764"/>
            <a:ext cx="611400" cy="61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9" name="Google Shape;479;p25"/>
          <p:cNvCxnSpPr>
            <a:stCxn id="476" idx="1"/>
            <a:endCxn id="473" idx="1"/>
          </p:cNvCxnSpPr>
          <p:nvPr/>
        </p:nvCxnSpPr>
        <p:spPr>
          <a:xfrm>
            <a:off x="1887259" y="2679464"/>
            <a:ext cx="600" cy="7125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0" name="Google Shape;480;p25"/>
          <p:cNvCxnSpPr>
            <a:stCxn id="477" idx="1"/>
            <a:endCxn id="474" idx="1"/>
          </p:cNvCxnSpPr>
          <p:nvPr/>
        </p:nvCxnSpPr>
        <p:spPr>
          <a:xfrm>
            <a:off x="3905297" y="2679464"/>
            <a:ext cx="600" cy="7125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1" name="Google Shape;481;p25"/>
          <p:cNvCxnSpPr>
            <a:stCxn id="478" idx="1"/>
            <a:endCxn id="475" idx="1"/>
          </p:cNvCxnSpPr>
          <p:nvPr/>
        </p:nvCxnSpPr>
        <p:spPr>
          <a:xfrm>
            <a:off x="5925821" y="2679464"/>
            <a:ext cx="600" cy="7125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2" name="Google Shape;482;p25"/>
          <p:cNvSpPr/>
          <p:nvPr/>
        </p:nvSpPr>
        <p:spPr>
          <a:xfrm>
            <a:off x="2668420" y="2197125"/>
            <a:ext cx="177170" cy="176621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25"/>
          <p:cNvSpPr/>
          <p:nvPr/>
        </p:nvSpPr>
        <p:spPr>
          <a:xfrm>
            <a:off x="6842151" y="3061508"/>
            <a:ext cx="177170" cy="176621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4" name="Google Shape;484;p25"/>
          <p:cNvGrpSpPr/>
          <p:nvPr/>
        </p:nvGrpSpPr>
        <p:grpSpPr>
          <a:xfrm>
            <a:off x="6017506" y="2464487"/>
            <a:ext cx="433231" cy="430658"/>
            <a:chOff x="3541011" y="3367320"/>
            <a:chExt cx="348257" cy="346188"/>
          </a:xfrm>
        </p:grpSpPr>
        <p:sp>
          <p:nvSpPr>
            <p:cNvPr id="485" name="Google Shape;485;p25"/>
            <p:cNvSpPr/>
            <p:nvPr/>
          </p:nvSpPr>
          <p:spPr>
            <a:xfrm>
              <a:off x="3541011" y="3367320"/>
              <a:ext cx="347906" cy="346188"/>
            </a:xfrm>
            <a:custGeom>
              <a:rect b="b" l="l" r="r" t="t"/>
              <a:pathLst>
                <a:path extrusionOk="0" h="10877" w="10931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5"/>
            <p:cNvSpPr/>
            <p:nvPr/>
          </p:nvSpPr>
          <p:spPr>
            <a:xfrm>
              <a:off x="3658105" y="3389599"/>
              <a:ext cx="208820" cy="199431"/>
            </a:xfrm>
            <a:custGeom>
              <a:rect b="b" l="l" r="r" t="t"/>
              <a:pathLst>
                <a:path extrusionOk="0" h="6266" w="6561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5"/>
            <p:cNvSpPr/>
            <p:nvPr/>
          </p:nvSpPr>
          <p:spPr>
            <a:xfrm>
              <a:off x="3720614" y="3426805"/>
              <a:ext cx="95164" cy="116011"/>
            </a:xfrm>
            <a:custGeom>
              <a:rect b="b" l="l" r="r" t="t"/>
              <a:pathLst>
                <a:path extrusionOk="0" h="3645" w="299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5"/>
            <p:cNvSpPr/>
            <p:nvPr/>
          </p:nvSpPr>
          <p:spPr>
            <a:xfrm>
              <a:off x="3773671" y="3496030"/>
              <a:ext cx="115597" cy="114993"/>
            </a:xfrm>
            <a:custGeom>
              <a:rect b="b" l="l" r="r" t="t"/>
              <a:pathLst>
                <a:path extrusionOk="0" h="3613" w="3632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9" name="Google Shape;489;p25"/>
          <p:cNvSpPr txBox="1"/>
          <p:nvPr>
            <p:ph idx="4294967295" type="ctrTitle"/>
          </p:nvPr>
        </p:nvSpPr>
        <p:spPr>
          <a:xfrm>
            <a:off x="3842423" y="3696752"/>
            <a:ext cx="1597200" cy="4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Crime Rate (Break and Enter)</a:t>
            </a:r>
            <a:endParaRPr sz="1600"/>
          </a:p>
        </p:txBody>
      </p:sp>
      <p:sp>
        <p:nvSpPr>
          <p:cNvPr id="490" name="Google Shape;490;p25"/>
          <p:cNvSpPr txBox="1"/>
          <p:nvPr>
            <p:ph idx="4294967295" type="ctrTitle"/>
          </p:nvPr>
        </p:nvSpPr>
        <p:spPr>
          <a:xfrm>
            <a:off x="5897674" y="3696750"/>
            <a:ext cx="2010300" cy="4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Children Population (ages 0-14)</a:t>
            </a:r>
            <a:endParaRPr sz="1600"/>
          </a:p>
        </p:txBody>
      </p:sp>
      <p:sp>
        <p:nvSpPr>
          <p:cNvPr id="491" name="Google Shape;491;p25"/>
          <p:cNvSpPr/>
          <p:nvPr/>
        </p:nvSpPr>
        <p:spPr>
          <a:xfrm>
            <a:off x="1976175" y="2505276"/>
            <a:ext cx="428336" cy="349086"/>
          </a:xfrm>
          <a:custGeom>
            <a:rect b="b" l="l" r="r" t="t"/>
            <a:pathLst>
              <a:path extrusionOk="0" h="9734" w="11943">
                <a:moveTo>
                  <a:pt x="11585" y="2638"/>
                </a:moveTo>
                <a:lnTo>
                  <a:pt x="11585" y="3066"/>
                </a:lnTo>
                <a:lnTo>
                  <a:pt x="9121" y="4007"/>
                </a:lnTo>
                <a:lnTo>
                  <a:pt x="9121" y="3566"/>
                </a:lnTo>
                <a:lnTo>
                  <a:pt x="11585" y="2638"/>
                </a:lnTo>
                <a:close/>
                <a:moveTo>
                  <a:pt x="370" y="2638"/>
                </a:moveTo>
                <a:lnTo>
                  <a:pt x="5787" y="4697"/>
                </a:lnTo>
                <a:lnTo>
                  <a:pt x="5787" y="5138"/>
                </a:lnTo>
                <a:lnTo>
                  <a:pt x="370" y="3066"/>
                </a:lnTo>
                <a:lnTo>
                  <a:pt x="370" y="2638"/>
                </a:lnTo>
                <a:close/>
                <a:moveTo>
                  <a:pt x="8764" y="3709"/>
                </a:moveTo>
                <a:lnTo>
                  <a:pt x="8764" y="4138"/>
                </a:lnTo>
                <a:lnTo>
                  <a:pt x="6144" y="5138"/>
                </a:lnTo>
                <a:lnTo>
                  <a:pt x="6144" y="4697"/>
                </a:lnTo>
                <a:lnTo>
                  <a:pt x="8764" y="3709"/>
                </a:lnTo>
                <a:close/>
                <a:moveTo>
                  <a:pt x="9657" y="4162"/>
                </a:moveTo>
                <a:lnTo>
                  <a:pt x="9657" y="6745"/>
                </a:lnTo>
                <a:cubicBezTo>
                  <a:pt x="9478" y="6876"/>
                  <a:pt x="9299" y="6995"/>
                  <a:pt x="9121" y="7114"/>
                </a:cubicBezTo>
                <a:lnTo>
                  <a:pt x="9121" y="4376"/>
                </a:lnTo>
                <a:lnTo>
                  <a:pt x="9657" y="4162"/>
                </a:lnTo>
                <a:close/>
                <a:moveTo>
                  <a:pt x="8961" y="8757"/>
                </a:moveTo>
                <a:cubicBezTo>
                  <a:pt x="9131" y="8757"/>
                  <a:pt x="9264" y="8907"/>
                  <a:pt x="9264" y="9079"/>
                </a:cubicBezTo>
                <a:cubicBezTo>
                  <a:pt x="9264" y="9258"/>
                  <a:pt x="9109" y="9389"/>
                  <a:pt x="8942" y="9389"/>
                </a:cubicBezTo>
                <a:cubicBezTo>
                  <a:pt x="8764" y="9389"/>
                  <a:pt x="8633" y="9246"/>
                  <a:pt x="8633" y="9079"/>
                </a:cubicBezTo>
                <a:cubicBezTo>
                  <a:pt x="8633" y="8900"/>
                  <a:pt x="8787" y="8757"/>
                  <a:pt x="8942" y="8757"/>
                </a:cubicBezTo>
                <a:cubicBezTo>
                  <a:pt x="8949" y="8757"/>
                  <a:pt x="8955" y="8757"/>
                  <a:pt x="8961" y="8757"/>
                </a:cubicBezTo>
                <a:close/>
                <a:moveTo>
                  <a:pt x="5949" y="0"/>
                </a:moveTo>
                <a:cubicBezTo>
                  <a:pt x="5930" y="0"/>
                  <a:pt x="5912" y="6"/>
                  <a:pt x="5894" y="18"/>
                </a:cubicBezTo>
                <a:lnTo>
                  <a:pt x="120" y="2221"/>
                </a:lnTo>
                <a:cubicBezTo>
                  <a:pt x="48" y="2245"/>
                  <a:pt x="1" y="2304"/>
                  <a:pt x="1" y="2376"/>
                </a:cubicBezTo>
                <a:lnTo>
                  <a:pt x="1" y="3185"/>
                </a:lnTo>
                <a:cubicBezTo>
                  <a:pt x="1" y="3257"/>
                  <a:pt x="48" y="3316"/>
                  <a:pt x="120" y="3352"/>
                </a:cubicBezTo>
                <a:lnTo>
                  <a:pt x="1917" y="4031"/>
                </a:lnTo>
                <a:lnTo>
                  <a:pt x="1917" y="4638"/>
                </a:lnTo>
                <a:cubicBezTo>
                  <a:pt x="1917" y="4745"/>
                  <a:pt x="2001" y="4817"/>
                  <a:pt x="2096" y="4817"/>
                </a:cubicBezTo>
                <a:cubicBezTo>
                  <a:pt x="2203" y="4817"/>
                  <a:pt x="2275" y="4745"/>
                  <a:pt x="2275" y="4638"/>
                </a:cubicBezTo>
                <a:lnTo>
                  <a:pt x="2275" y="4186"/>
                </a:lnTo>
                <a:lnTo>
                  <a:pt x="5894" y="5567"/>
                </a:lnTo>
                <a:cubicBezTo>
                  <a:pt x="5906" y="5579"/>
                  <a:pt x="5942" y="5579"/>
                  <a:pt x="5954" y="5579"/>
                </a:cubicBezTo>
                <a:cubicBezTo>
                  <a:pt x="5966" y="5579"/>
                  <a:pt x="6001" y="5579"/>
                  <a:pt x="6013" y="5567"/>
                </a:cubicBezTo>
                <a:lnTo>
                  <a:pt x="8740" y="4519"/>
                </a:lnTo>
                <a:lnTo>
                  <a:pt x="8740" y="7317"/>
                </a:lnTo>
                <a:cubicBezTo>
                  <a:pt x="7871" y="7769"/>
                  <a:pt x="6918" y="8007"/>
                  <a:pt x="5942" y="8007"/>
                </a:cubicBezTo>
                <a:cubicBezTo>
                  <a:pt x="4620" y="8007"/>
                  <a:pt x="3310" y="7555"/>
                  <a:pt x="2263" y="6745"/>
                </a:cubicBezTo>
                <a:lnTo>
                  <a:pt x="2263" y="5352"/>
                </a:lnTo>
                <a:cubicBezTo>
                  <a:pt x="2263" y="5257"/>
                  <a:pt x="2191" y="5174"/>
                  <a:pt x="2084" y="5174"/>
                </a:cubicBezTo>
                <a:cubicBezTo>
                  <a:pt x="1977" y="5174"/>
                  <a:pt x="1906" y="5257"/>
                  <a:pt x="1906" y="5352"/>
                </a:cubicBezTo>
                <a:lnTo>
                  <a:pt x="1906" y="6817"/>
                </a:lnTo>
                <a:cubicBezTo>
                  <a:pt x="1906" y="6876"/>
                  <a:pt x="1941" y="6924"/>
                  <a:pt x="1965" y="6948"/>
                </a:cubicBezTo>
                <a:cubicBezTo>
                  <a:pt x="3084" y="7841"/>
                  <a:pt x="4501" y="8353"/>
                  <a:pt x="5942" y="8353"/>
                </a:cubicBezTo>
                <a:cubicBezTo>
                  <a:pt x="6906" y="8353"/>
                  <a:pt x="7859" y="8126"/>
                  <a:pt x="8740" y="7698"/>
                </a:cubicBezTo>
                <a:lnTo>
                  <a:pt x="8740" y="8412"/>
                </a:lnTo>
                <a:cubicBezTo>
                  <a:pt x="8454" y="8484"/>
                  <a:pt x="8252" y="8746"/>
                  <a:pt x="8252" y="9067"/>
                </a:cubicBezTo>
                <a:cubicBezTo>
                  <a:pt x="8252" y="9436"/>
                  <a:pt x="8549" y="9734"/>
                  <a:pt x="8918" y="9734"/>
                </a:cubicBezTo>
                <a:cubicBezTo>
                  <a:pt x="9287" y="9734"/>
                  <a:pt x="9585" y="9436"/>
                  <a:pt x="9585" y="9067"/>
                </a:cubicBezTo>
                <a:cubicBezTo>
                  <a:pt x="9585" y="8746"/>
                  <a:pt x="9383" y="8496"/>
                  <a:pt x="9097" y="8412"/>
                </a:cubicBezTo>
                <a:lnTo>
                  <a:pt x="9097" y="7495"/>
                </a:lnTo>
                <a:cubicBezTo>
                  <a:pt x="9383" y="7341"/>
                  <a:pt x="9657" y="7138"/>
                  <a:pt x="9918" y="6936"/>
                </a:cubicBezTo>
                <a:cubicBezTo>
                  <a:pt x="9954" y="6900"/>
                  <a:pt x="9978" y="6841"/>
                  <a:pt x="9978" y="6805"/>
                </a:cubicBezTo>
                <a:lnTo>
                  <a:pt x="9978" y="4019"/>
                </a:lnTo>
                <a:lnTo>
                  <a:pt x="11776" y="3328"/>
                </a:lnTo>
                <a:cubicBezTo>
                  <a:pt x="11847" y="3304"/>
                  <a:pt x="11895" y="3245"/>
                  <a:pt x="11895" y="3173"/>
                </a:cubicBezTo>
                <a:lnTo>
                  <a:pt x="11895" y="2364"/>
                </a:lnTo>
                <a:cubicBezTo>
                  <a:pt x="11943" y="2304"/>
                  <a:pt x="11895" y="2245"/>
                  <a:pt x="11823" y="2221"/>
                </a:cubicBezTo>
                <a:lnTo>
                  <a:pt x="8049" y="792"/>
                </a:lnTo>
                <a:cubicBezTo>
                  <a:pt x="8030" y="784"/>
                  <a:pt x="8010" y="780"/>
                  <a:pt x="7989" y="780"/>
                </a:cubicBezTo>
                <a:cubicBezTo>
                  <a:pt x="7921" y="780"/>
                  <a:pt x="7853" y="823"/>
                  <a:pt x="7835" y="887"/>
                </a:cubicBezTo>
                <a:cubicBezTo>
                  <a:pt x="7799" y="983"/>
                  <a:pt x="7847" y="1090"/>
                  <a:pt x="7930" y="1114"/>
                </a:cubicBezTo>
                <a:lnTo>
                  <a:pt x="11264" y="2376"/>
                </a:lnTo>
                <a:lnTo>
                  <a:pt x="8966" y="3257"/>
                </a:lnTo>
                <a:lnTo>
                  <a:pt x="6061" y="1947"/>
                </a:lnTo>
                <a:cubicBezTo>
                  <a:pt x="6035" y="1934"/>
                  <a:pt x="6010" y="1928"/>
                  <a:pt x="5985" y="1928"/>
                </a:cubicBezTo>
                <a:cubicBezTo>
                  <a:pt x="5918" y="1928"/>
                  <a:pt x="5858" y="1973"/>
                  <a:pt x="5823" y="2042"/>
                </a:cubicBezTo>
                <a:cubicBezTo>
                  <a:pt x="5775" y="2126"/>
                  <a:pt x="5823" y="2233"/>
                  <a:pt x="5906" y="2281"/>
                </a:cubicBezTo>
                <a:lnTo>
                  <a:pt x="8490" y="3435"/>
                </a:lnTo>
                <a:lnTo>
                  <a:pt x="5966" y="4388"/>
                </a:lnTo>
                <a:lnTo>
                  <a:pt x="691" y="2376"/>
                </a:lnTo>
                <a:lnTo>
                  <a:pt x="5966" y="376"/>
                </a:lnTo>
                <a:lnTo>
                  <a:pt x="7263" y="864"/>
                </a:lnTo>
                <a:cubicBezTo>
                  <a:pt x="7282" y="868"/>
                  <a:pt x="7301" y="871"/>
                  <a:pt x="7320" y="871"/>
                </a:cubicBezTo>
                <a:cubicBezTo>
                  <a:pt x="7394" y="871"/>
                  <a:pt x="7461" y="833"/>
                  <a:pt x="7490" y="757"/>
                </a:cubicBezTo>
                <a:cubicBezTo>
                  <a:pt x="7513" y="673"/>
                  <a:pt x="7478" y="566"/>
                  <a:pt x="7382" y="530"/>
                </a:cubicBezTo>
                <a:lnTo>
                  <a:pt x="6013" y="18"/>
                </a:lnTo>
                <a:cubicBezTo>
                  <a:pt x="5989" y="6"/>
                  <a:pt x="5969" y="0"/>
                  <a:pt x="594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highlight>
                <a:schemeClr val="dk2"/>
              </a:highlight>
            </a:endParaRPr>
          </a:p>
        </p:txBody>
      </p:sp>
      <p:grpSp>
        <p:nvGrpSpPr>
          <p:cNvPr id="492" name="Google Shape;492;p25"/>
          <p:cNvGrpSpPr/>
          <p:nvPr/>
        </p:nvGrpSpPr>
        <p:grpSpPr>
          <a:xfrm>
            <a:off x="3998075" y="2511780"/>
            <a:ext cx="428330" cy="335396"/>
            <a:chOff x="4878379" y="2473892"/>
            <a:chExt cx="367161" cy="287523"/>
          </a:xfrm>
        </p:grpSpPr>
        <p:sp>
          <p:nvSpPr>
            <p:cNvPr id="493" name="Google Shape;493;p25"/>
            <p:cNvSpPr/>
            <p:nvPr/>
          </p:nvSpPr>
          <p:spPr>
            <a:xfrm>
              <a:off x="5110889" y="2554676"/>
              <a:ext cx="75496" cy="71355"/>
            </a:xfrm>
            <a:custGeom>
              <a:rect b="b" l="l" r="r" t="t"/>
              <a:pathLst>
                <a:path extrusionOk="0" h="2240" w="2370">
                  <a:moveTo>
                    <a:pt x="1250" y="322"/>
                  </a:moveTo>
                  <a:lnTo>
                    <a:pt x="2048" y="1263"/>
                  </a:lnTo>
                  <a:lnTo>
                    <a:pt x="2048" y="1918"/>
                  </a:lnTo>
                  <a:lnTo>
                    <a:pt x="322" y="1918"/>
                  </a:lnTo>
                  <a:lnTo>
                    <a:pt x="322" y="322"/>
                  </a:lnTo>
                  <a:close/>
                  <a:moveTo>
                    <a:pt x="155" y="1"/>
                  </a:moveTo>
                  <a:cubicBezTo>
                    <a:pt x="72" y="1"/>
                    <a:pt x="0" y="72"/>
                    <a:pt x="0" y="155"/>
                  </a:cubicBezTo>
                  <a:lnTo>
                    <a:pt x="0" y="2084"/>
                  </a:lnTo>
                  <a:cubicBezTo>
                    <a:pt x="0" y="2168"/>
                    <a:pt x="72" y="2239"/>
                    <a:pt x="155" y="2239"/>
                  </a:cubicBezTo>
                  <a:lnTo>
                    <a:pt x="2215" y="2239"/>
                  </a:lnTo>
                  <a:cubicBezTo>
                    <a:pt x="2298" y="2239"/>
                    <a:pt x="2370" y="2168"/>
                    <a:pt x="2370" y="2084"/>
                  </a:cubicBezTo>
                  <a:lnTo>
                    <a:pt x="2370" y="1191"/>
                  </a:lnTo>
                  <a:cubicBezTo>
                    <a:pt x="2370" y="1084"/>
                    <a:pt x="2358" y="1132"/>
                    <a:pt x="1441" y="36"/>
                  </a:cubicBezTo>
                  <a:cubicBezTo>
                    <a:pt x="1429" y="13"/>
                    <a:pt x="1381" y="1"/>
                    <a:pt x="13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5"/>
            <p:cNvSpPr/>
            <p:nvPr/>
          </p:nvSpPr>
          <p:spPr>
            <a:xfrm>
              <a:off x="4958049" y="2691972"/>
              <a:ext cx="45521" cy="45553"/>
            </a:xfrm>
            <a:custGeom>
              <a:rect b="b" l="l" r="r" t="t"/>
              <a:pathLst>
                <a:path extrusionOk="0" h="1430" w="1429">
                  <a:moveTo>
                    <a:pt x="714" y="358"/>
                  </a:moveTo>
                  <a:cubicBezTo>
                    <a:pt x="929" y="358"/>
                    <a:pt x="1084" y="525"/>
                    <a:pt x="1084" y="727"/>
                  </a:cubicBezTo>
                  <a:cubicBezTo>
                    <a:pt x="1084" y="941"/>
                    <a:pt x="929" y="1108"/>
                    <a:pt x="714" y="1108"/>
                  </a:cubicBezTo>
                  <a:cubicBezTo>
                    <a:pt x="512" y="1108"/>
                    <a:pt x="345" y="941"/>
                    <a:pt x="345" y="727"/>
                  </a:cubicBezTo>
                  <a:cubicBezTo>
                    <a:pt x="345" y="525"/>
                    <a:pt x="512" y="358"/>
                    <a:pt x="714" y="358"/>
                  </a:cubicBezTo>
                  <a:close/>
                  <a:moveTo>
                    <a:pt x="714" y="1"/>
                  </a:moveTo>
                  <a:cubicBezTo>
                    <a:pt x="310" y="1"/>
                    <a:pt x="0" y="334"/>
                    <a:pt x="0" y="715"/>
                  </a:cubicBezTo>
                  <a:cubicBezTo>
                    <a:pt x="0" y="1108"/>
                    <a:pt x="333" y="1429"/>
                    <a:pt x="714" y="1429"/>
                  </a:cubicBezTo>
                  <a:cubicBezTo>
                    <a:pt x="1107" y="1429"/>
                    <a:pt x="1429" y="1108"/>
                    <a:pt x="1429" y="715"/>
                  </a:cubicBezTo>
                  <a:cubicBezTo>
                    <a:pt x="1429" y="334"/>
                    <a:pt x="1119" y="1"/>
                    <a:pt x="7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5"/>
            <p:cNvSpPr/>
            <p:nvPr/>
          </p:nvSpPr>
          <p:spPr>
            <a:xfrm>
              <a:off x="5130225" y="2691972"/>
              <a:ext cx="45553" cy="45553"/>
            </a:xfrm>
            <a:custGeom>
              <a:rect b="b" l="l" r="r" t="t"/>
              <a:pathLst>
                <a:path extrusionOk="0" h="1430" w="1430">
                  <a:moveTo>
                    <a:pt x="715" y="358"/>
                  </a:moveTo>
                  <a:cubicBezTo>
                    <a:pt x="917" y="358"/>
                    <a:pt x="1084" y="525"/>
                    <a:pt x="1084" y="727"/>
                  </a:cubicBezTo>
                  <a:cubicBezTo>
                    <a:pt x="1084" y="929"/>
                    <a:pt x="917" y="1108"/>
                    <a:pt x="715" y="1108"/>
                  </a:cubicBezTo>
                  <a:cubicBezTo>
                    <a:pt x="501" y="1108"/>
                    <a:pt x="346" y="941"/>
                    <a:pt x="346" y="727"/>
                  </a:cubicBezTo>
                  <a:cubicBezTo>
                    <a:pt x="346" y="525"/>
                    <a:pt x="501" y="358"/>
                    <a:pt x="715" y="358"/>
                  </a:cubicBezTo>
                  <a:close/>
                  <a:moveTo>
                    <a:pt x="715" y="1"/>
                  </a:moveTo>
                  <a:cubicBezTo>
                    <a:pt x="310" y="1"/>
                    <a:pt x="1" y="334"/>
                    <a:pt x="1" y="715"/>
                  </a:cubicBezTo>
                  <a:cubicBezTo>
                    <a:pt x="1" y="1108"/>
                    <a:pt x="322" y="1429"/>
                    <a:pt x="715" y="1429"/>
                  </a:cubicBezTo>
                  <a:cubicBezTo>
                    <a:pt x="1096" y="1429"/>
                    <a:pt x="1429" y="1108"/>
                    <a:pt x="1429" y="715"/>
                  </a:cubicBezTo>
                  <a:cubicBezTo>
                    <a:pt x="1429" y="334"/>
                    <a:pt x="1120" y="1"/>
                    <a:pt x="7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5"/>
            <p:cNvSpPr/>
            <p:nvPr/>
          </p:nvSpPr>
          <p:spPr>
            <a:xfrm>
              <a:off x="4930717" y="2523586"/>
              <a:ext cx="100917" cy="100534"/>
            </a:xfrm>
            <a:custGeom>
              <a:rect b="b" l="l" r="r" t="t"/>
              <a:pathLst>
                <a:path extrusionOk="0" h="3156" w="3168">
                  <a:moveTo>
                    <a:pt x="1763" y="346"/>
                  </a:moveTo>
                  <a:cubicBezTo>
                    <a:pt x="1811" y="346"/>
                    <a:pt x="1858" y="393"/>
                    <a:pt x="1858" y="441"/>
                  </a:cubicBezTo>
                  <a:lnTo>
                    <a:pt x="1858" y="1120"/>
                  </a:lnTo>
                  <a:cubicBezTo>
                    <a:pt x="1858" y="1215"/>
                    <a:pt x="1930" y="1286"/>
                    <a:pt x="2013" y="1286"/>
                  </a:cubicBezTo>
                  <a:lnTo>
                    <a:pt x="2704" y="1286"/>
                  </a:lnTo>
                  <a:cubicBezTo>
                    <a:pt x="2751" y="1286"/>
                    <a:pt x="2787" y="1334"/>
                    <a:pt x="2787" y="1370"/>
                  </a:cubicBezTo>
                  <a:lnTo>
                    <a:pt x="2787" y="1774"/>
                  </a:lnTo>
                  <a:cubicBezTo>
                    <a:pt x="2787" y="1822"/>
                    <a:pt x="2751" y="1870"/>
                    <a:pt x="2704" y="1870"/>
                  </a:cubicBezTo>
                  <a:lnTo>
                    <a:pt x="2013" y="1870"/>
                  </a:lnTo>
                  <a:cubicBezTo>
                    <a:pt x="1930" y="1870"/>
                    <a:pt x="1858" y="1941"/>
                    <a:pt x="1858" y="2024"/>
                  </a:cubicBezTo>
                  <a:lnTo>
                    <a:pt x="1858" y="2715"/>
                  </a:lnTo>
                  <a:cubicBezTo>
                    <a:pt x="1858" y="2763"/>
                    <a:pt x="1811" y="2798"/>
                    <a:pt x="1763" y="2798"/>
                  </a:cubicBezTo>
                  <a:lnTo>
                    <a:pt x="1358" y="2798"/>
                  </a:lnTo>
                  <a:cubicBezTo>
                    <a:pt x="1322" y="2798"/>
                    <a:pt x="1275" y="2763"/>
                    <a:pt x="1275" y="2715"/>
                  </a:cubicBezTo>
                  <a:lnTo>
                    <a:pt x="1275" y="2024"/>
                  </a:lnTo>
                  <a:cubicBezTo>
                    <a:pt x="1275" y="1941"/>
                    <a:pt x="1203" y="1870"/>
                    <a:pt x="1108" y="1870"/>
                  </a:cubicBezTo>
                  <a:lnTo>
                    <a:pt x="429" y="1870"/>
                  </a:lnTo>
                  <a:cubicBezTo>
                    <a:pt x="382" y="1870"/>
                    <a:pt x="334" y="1822"/>
                    <a:pt x="334" y="1774"/>
                  </a:cubicBezTo>
                  <a:lnTo>
                    <a:pt x="334" y="1370"/>
                  </a:lnTo>
                  <a:cubicBezTo>
                    <a:pt x="334" y="1334"/>
                    <a:pt x="382" y="1286"/>
                    <a:pt x="429" y="1286"/>
                  </a:cubicBezTo>
                  <a:lnTo>
                    <a:pt x="1108" y="1286"/>
                  </a:lnTo>
                  <a:cubicBezTo>
                    <a:pt x="1203" y="1286"/>
                    <a:pt x="1275" y="1215"/>
                    <a:pt x="1275" y="1120"/>
                  </a:cubicBezTo>
                  <a:lnTo>
                    <a:pt x="1275" y="441"/>
                  </a:lnTo>
                  <a:cubicBezTo>
                    <a:pt x="1275" y="393"/>
                    <a:pt x="1322" y="346"/>
                    <a:pt x="1358" y="346"/>
                  </a:cubicBezTo>
                  <a:close/>
                  <a:moveTo>
                    <a:pt x="1394" y="0"/>
                  </a:moveTo>
                  <a:cubicBezTo>
                    <a:pt x="1156" y="0"/>
                    <a:pt x="965" y="203"/>
                    <a:pt x="965" y="441"/>
                  </a:cubicBezTo>
                  <a:lnTo>
                    <a:pt x="965" y="953"/>
                  </a:lnTo>
                  <a:lnTo>
                    <a:pt x="441" y="953"/>
                  </a:lnTo>
                  <a:cubicBezTo>
                    <a:pt x="203" y="953"/>
                    <a:pt x="13" y="1155"/>
                    <a:pt x="13" y="1393"/>
                  </a:cubicBezTo>
                  <a:lnTo>
                    <a:pt x="13" y="1786"/>
                  </a:lnTo>
                  <a:cubicBezTo>
                    <a:pt x="1" y="2013"/>
                    <a:pt x="191" y="2203"/>
                    <a:pt x="429" y="2203"/>
                  </a:cubicBezTo>
                  <a:lnTo>
                    <a:pt x="953" y="2203"/>
                  </a:lnTo>
                  <a:lnTo>
                    <a:pt x="953" y="2727"/>
                  </a:lnTo>
                  <a:cubicBezTo>
                    <a:pt x="953" y="2965"/>
                    <a:pt x="1144" y="3156"/>
                    <a:pt x="1382" y="3156"/>
                  </a:cubicBezTo>
                  <a:lnTo>
                    <a:pt x="1787" y="3156"/>
                  </a:lnTo>
                  <a:cubicBezTo>
                    <a:pt x="2025" y="3156"/>
                    <a:pt x="2215" y="2965"/>
                    <a:pt x="2215" y="2727"/>
                  </a:cubicBezTo>
                  <a:lnTo>
                    <a:pt x="2215" y="2203"/>
                  </a:lnTo>
                  <a:lnTo>
                    <a:pt x="2739" y="2203"/>
                  </a:lnTo>
                  <a:cubicBezTo>
                    <a:pt x="2977" y="2203"/>
                    <a:pt x="3168" y="2013"/>
                    <a:pt x="3168" y="1774"/>
                  </a:cubicBezTo>
                  <a:lnTo>
                    <a:pt x="3168" y="1370"/>
                  </a:lnTo>
                  <a:cubicBezTo>
                    <a:pt x="3168" y="1131"/>
                    <a:pt x="2977" y="941"/>
                    <a:pt x="2739" y="941"/>
                  </a:cubicBezTo>
                  <a:lnTo>
                    <a:pt x="2227" y="941"/>
                  </a:lnTo>
                  <a:lnTo>
                    <a:pt x="2227" y="441"/>
                  </a:lnTo>
                  <a:cubicBezTo>
                    <a:pt x="2227" y="203"/>
                    <a:pt x="2037" y="0"/>
                    <a:pt x="17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5"/>
            <p:cNvSpPr/>
            <p:nvPr/>
          </p:nvSpPr>
          <p:spPr>
            <a:xfrm>
              <a:off x="4878379" y="2473892"/>
              <a:ext cx="367161" cy="287523"/>
            </a:xfrm>
            <a:custGeom>
              <a:rect b="b" l="l" r="r" t="t"/>
              <a:pathLst>
                <a:path extrusionOk="0" h="9026" w="11526">
                  <a:moveTo>
                    <a:pt x="7966" y="346"/>
                  </a:moveTo>
                  <a:cubicBezTo>
                    <a:pt x="8228" y="346"/>
                    <a:pt x="8454" y="572"/>
                    <a:pt x="8454" y="834"/>
                  </a:cubicBezTo>
                  <a:lnTo>
                    <a:pt x="8454" y="1203"/>
                  </a:lnTo>
                  <a:lnTo>
                    <a:pt x="7478" y="1203"/>
                  </a:lnTo>
                  <a:lnTo>
                    <a:pt x="7478" y="834"/>
                  </a:lnTo>
                  <a:cubicBezTo>
                    <a:pt x="7478" y="572"/>
                    <a:pt x="7692" y="346"/>
                    <a:pt x="7966" y="346"/>
                  </a:cubicBezTo>
                  <a:close/>
                  <a:moveTo>
                    <a:pt x="8645" y="1548"/>
                  </a:moveTo>
                  <a:lnTo>
                    <a:pt x="8645" y="1703"/>
                  </a:lnTo>
                  <a:lnTo>
                    <a:pt x="7275" y="1703"/>
                  </a:lnTo>
                  <a:lnTo>
                    <a:pt x="7275" y="1548"/>
                  </a:lnTo>
                  <a:close/>
                  <a:moveTo>
                    <a:pt x="6132" y="5894"/>
                  </a:moveTo>
                  <a:lnTo>
                    <a:pt x="6132" y="7192"/>
                  </a:lnTo>
                  <a:lnTo>
                    <a:pt x="4644" y="7192"/>
                  </a:lnTo>
                  <a:cubicBezTo>
                    <a:pt x="4644" y="7180"/>
                    <a:pt x="4632" y="7156"/>
                    <a:pt x="4632" y="7144"/>
                  </a:cubicBezTo>
                  <a:cubicBezTo>
                    <a:pt x="4420" y="6454"/>
                    <a:pt x="3830" y="6114"/>
                    <a:pt x="3240" y="6114"/>
                  </a:cubicBezTo>
                  <a:cubicBezTo>
                    <a:pt x="2639" y="6114"/>
                    <a:pt x="2038" y="6466"/>
                    <a:pt x="1834" y="7156"/>
                  </a:cubicBezTo>
                  <a:cubicBezTo>
                    <a:pt x="1834" y="7180"/>
                    <a:pt x="1822" y="7192"/>
                    <a:pt x="1822" y="7204"/>
                  </a:cubicBezTo>
                  <a:lnTo>
                    <a:pt x="691" y="7204"/>
                  </a:lnTo>
                  <a:cubicBezTo>
                    <a:pt x="489" y="7204"/>
                    <a:pt x="334" y="7061"/>
                    <a:pt x="334" y="6847"/>
                  </a:cubicBezTo>
                  <a:lnTo>
                    <a:pt x="334" y="5894"/>
                  </a:lnTo>
                  <a:close/>
                  <a:moveTo>
                    <a:pt x="11181" y="5906"/>
                  </a:moveTo>
                  <a:lnTo>
                    <a:pt x="11181" y="6847"/>
                  </a:lnTo>
                  <a:cubicBezTo>
                    <a:pt x="11181" y="7037"/>
                    <a:pt x="11026" y="7204"/>
                    <a:pt x="10824" y="7204"/>
                  </a:cubicBezTo>
                  <a:lnTo>
                    <a:pt x="10038" y="7204"/>
                  </a:lnTo>
                  <a:cubicBezTo>
                    <a:pt x="10038" y="7192"/>
                    <a:pt x="10014" y="7180"/>
                    <a:pt x="10014" y="7156"/>
                  </a:cubicBezTo>
                  <a:cubicBezTo>
                    <a:pt x="9823" y="6525"/>
                    <a:pt x="9228" y="6109"/>
                    <a:pt x="8621" y="6109"/>
                  </a:cubicBezTo>
                  <a:cubicBezTo>
                    <a:pt x="8026" y="6109"/>
                    <a:pt x="7430" y="6490"/>
                    <a:pt x="7216" y="7156"/>
                  </a:cubicBezTo>
                  <a:cubicBezTo>
                    <a:pt x="7216" y="7180"/>
                    <a:pt x="7204" y="7192"/>
                    <a:pt x="7204" y="7204"/>
                  </a:cubicBezTo>
                  <a:lnTo>
                    <a:pt x="6466" y="7204"/>
                  </a:lnTo>
                  <a:lnTo>
                    <a:pt x="6466" y="5906"/>
                  </a:lnTo>
                  <a:close/>
                  <a:moveTo>
                    <a:pt x="3215" y="6466"/>
                  </a:moveTo>
                  <a:cubicBezTo>
                    <a:pt x="3823" y="6466"/>
                    <a:pt x="4335" y="6978"/>
                    <a:pt x="4335" y="7573"/>
                  </a:cubicBezTo>
                  <a:cubicBezTo>
                    <a:pt x="4335" y="8192"/>
                    <a:pt x="3835" y="8692"/>
                    <a:pt x="3215" y="8692"/>
                  </a:cubicBezTo>
                  <a:cubicBezTo>
                    <a:pt x="2596" y="8692"/>
                    <a:pt x="2096" y="8192"/>
                    <a:pt x="2096" y="7573"/>
                  </a:cubicBezTo>
                  <a:cubicBezTo>
                    <a:pt x="2096" y="6978"/>
                    <a:pt x="2608" y="6466"/>
                    <a:pt x="3215" y="6466"/>
                  </a:cubicBezTo>
                  <a:close/>
                  <a:moveTo>
                    <a:pt x="8621" y="6466"/>
                  </a:moveTo>
                  <a:cubicBezTo>
                    <a:pt x="9240" y="6466"/>
                    <a:pt x="9740" y="6978"/>
                    <a:pt x="9740" y="7573"/>
                  </a:cubicBezTo>
                  <a:cubicBezTo>
                    <a:pt x="9740" y="8192"/>
                    <a:pt x="9240" y="8692"/>
                    <a:pt x="8621" y="8692"/>
                  </a:cubicBezTo>
                  <a:cubicBezTo>
                    <a:pt x="7990" y="8692"/>
                    <a:pt x="7502" y="8192"/>
                    <a:pt x="7502" y="7573"/>
                  </a:cubicBezTo>
                  <a:cubicBezTo>
                    <a:pt x="7502" y="6966"/>
                    <a:pt x="8014" y="6466"/>
                    <a:pt x="8621" y="6466"/>
                  </a:cubicBezTo>
                  <a:close/>
                  <a:moveTo>
                    <a:pt x="7966" y="1"/>
                  </a:moveTo>
                  <a:cubicBezTo>
                    <a:pt x="7502" y="1"/>
                    <a:pt x="7133" y="370"/>
                    <a:pt x="7133" y="834"/>
                  </a:cubicBezTo>
                  <a:lnTo>
                    <a:pt x="7133" y="1203"/>
                  </a:lnTo>
                  <a:lnTo>
                    <a:pt x="7097" y="1203"/>
                  </a:lnTo>
                  <a:cubicBezTo>
                    <a:pt x="7014" y="1203"/>
                    <a:pt x="6942" y="1275"/>
                    <a:pt x="6942" y="1370"/>
                  </a:cubicBezTo>
                  <a:lnTo>
                    <a:pt x="6942" y="1679"/>
                  </a:lnTo>
                  <a:lnTo>
                    <a:pt x="6466" y="1679"/>
                  </a:lnTo>
                  <a:lnTo>
                    <a:pt x="6466" y="1072"/>
                  </a:lnTo>
                  <a:cubicBezTo>
                    <a:pt x="6466" y="703"/>
                    <a:pt x="6144" y="382"/>
                    <a:pt x="5775" y="382"/>
                  </a:cubicBezTo>
                  <a:lnTo>
                    <a:pt x="2311" y="382"/>
                  </a:lnTo>
                  <a:cubicBezTo>
                    <a:pt x="2215" y="382"/>
                    <a:pt x="2144" y="465"/>
                    <a:pt x="2144" y="548"/>
                  </a:cubicBezTo>
                  <a:cubicBezTo>
                    <a:pt x="2144" y="644"/>
                    <a:pt x="2215" y="715"/>
                    <a:pt x="2311" y="715"/>
                  </a:cubicBezTo>
                  <a:lnTo>
                    <a:pt x="5775" y="715"/>
                  </a:lnTo>
                  <a:cubicBezTo>
                    <a:pt x="5966" y="715"/>
                    <a:pt x="6132" y="870"/>
                    <a:pt x="6132" y="1072"/>
                  </a:cubicBezTo>
                  <a:lnTo>
                    <a:pt x="6132" y="5573"/>
                  </a:lnTo>
                  <a:lnTo>
                    <a:pt x="334" y="5573"/>
                  </a:lnTo>
                  <a:lnTo>
                    <a:pt x="334" y="1072"/>
                  </a:lnTo>
                  <a:cubicBezTo>
                    <a:pt x="334" y="882"/>
                    <a:pt x="477" y="715"/>
                    <a:pt x="691" y="715"/>
                  </a:cubicBezTo>
                  <a:lnTo>
                    <a:pt x="1477" y="715"/>
                  </a:lnTo>
                  <a:cubicBezTo>
                    <a:pt x="1560" y="715"/>
                    <a:pt x="1644" y="644"/>
                    <a:pt x="1644" y="548"/>
                  </a:cubicBezTo>
                  <a:cubicBezTo>
                    <a:pt x="1644" y="465"/>
                    <a:pt x="1560" y="394"/>
                    <a:pt x="1477" y="394"/>
                  </a:cubicBezTo>
                  <a:lnTo>
                    <a:pt x="691" y="394"/>
                  </a:lnTo>
                  <a:cubicBezTo>
                    <a:pt x="310" y="394"/>
                    <a:pt x="1" y="703"/>
                    <a:pt x="1" y="1072"/>
                  </a:cubicBezTo>
                  <a:lnTo>
                    <a:pt x="1" y="6847"/>
                  </a:lnTo>
                  <a:cubicBezTo>
                    <a:pt x="1" y="7216"/>
                    <a:pt x="310" y="7537"/>
                    <a:pt x="691" y="7537"/>
                  </a:cubicBezTo>
                  <a:lnTo>
                    <a:pt x="1775" y="7537"/>
                  </a:lnTo>
                  <a:cubicBezTo>
                    <a:pt x="1763" y="8371"/>
                    <a:pt x="2442" y="9026"/>
                    <a:pt x="3227" y="9026"/>
                  </a:cubicBezTo>
                  <a:cubicBezTo>
                    <a:pt x="4025" y="9026"/>
                    <a:pt x="4704" y="8383"/>
                    <a:pt x="4692" y="7537"/>
                  </a:cubicBezTo>
                  <a:lnTo>
                    <a:pt x="7180" y="7537"/>
                  </a:lnTo>
                  <a:cubicBezTo>
                    <a:pt x="7156" y="8371"/>
                    <a:pt x="7847" y="9026"/>
                    <a:pt x="8633" y="9026"/>
                  </a:cubicBezTo>
                  <a:cubicBezTo>
                    <a:pt x="9419" y="9026"/>
                    <a:pt x="10109" y="8383"/>
                    <a:pt x="10097" y="7537"/>
                  </a:cubicBezTo>
                  <a:lnTo>
                    <a:pt x="10835" y="7537"/>
                  </a:lnTo>
                  <a:cubicBezTo>
                    <a:pt x="11205" y="7537"/>
                    <a:pt x="11526" y="7216"/>
                    <a:pt x="11526" y="6847"/>
                  </a:cubicBezTo>
                  <a:lnTo>
                    <a:pt x="11502" y="4299"/>
                  </a:lnTo>
                  <a:cubicBezTo>
                    <a:pt x="11502" y="4084"/>
                    <a:pt x="11431" y="3870"/>
                    <a:pt x="11276" y="3692"/>
                  </a:cubicBezTo>
                  <a:lnTo>
                    <a:pt x="10657" y="2989"/>
                  </a:lnTo>
                  <a:cubicBezTo>
                    <a:pt x="10626" y="2952"/>
                    <a:pt x="10582" y="2934"/>
                    <a:pt x="10536" y="2934"/>
                  </a:cubicBezTo>
                  <a:cubicBezTo>
                    <a:pt x="10495" y="2934"/>
                    <a:pt x="10453" y="2949"/>
                    <a:pt x="10419" y="2977"/>
                  </a:cubicBezTo>
                  <a:cubicBezTo>
                    <a:pt x="10347" y="3037"/>
                    <a:pt x="10347" y="3144"/>
                    <a:pt x="10407" y="3215"/>
                  </a:cubicBezTo>
                  <a:lnTo>
                    <a:pt x="11026" y="3918"/>
                  </a:lnTo>
                  <a:cubicBezTo>
                    <a:pt x="11121" y="4025"/>
                    <a:pt x="11181" y="4156"/>
                    <a:pt x="11181" y="4287"/>
                  </a:cubicBezTo>
                  <a:lnTo>
                    <a:pt x="11181" y="5549"/>
                  </a:lnTo>
                  <a:lnTo>
                    <a:pt x="6466" y="5549"/>
                  </a:lnTo>
                  <a:lnTo>
                    <a:pt x="6466" y="2013"/>
                  </a:lnTo>
                  <a:lnTo>
                    <a:pt x="9097" y="2013"/>
                  </a:lnTo>
                  <a:cubicBezTo>
                    <a:pt x="9264" y="2013"/>
                    <a:pt x="9407" y="2084"/>
                    <a:pt x="9514" y="2203"/>
                  </a:cubicBezTo>
                  <a:lnTo>
                    <a:pt x="9812" y="2549"/>
                  </a:lnTo>
                  <a:cubicBezTo>
                    <a:pt x="9843" y="2586"/>
                    <a:pt x="9887" y="2604"/>
                    <a:pt x="9932" y="2604"/>
                  </a:cubicBezTo>
                  <a:cubicBezTo>
                    <a:pt x="9973" y="2604"/>
                    <a:pt x="10016" y="2589"/>
                    <a:pt x="10050" y="2560"/>
                  </a:cubicBezTo>
                  <a:cubicBezTo>
                    <a:pt x="10121" y="2501"/>
                    <a:pt x="10121" y="2394"/>
                    <a:pt x="10062" y="2322"/>
                  </a:cubicBezTo>
                  <a:lnTo>
                    <a:pt x="9764" y="1977"/>
                  </a:lnTo>
                  <a:cubicBezTo>
                    <a:pt x="9532" y="1709"/>
                    <a:pt x="9226" y="1676"/>
                    <a:pt x="9077" y="1676"/>
                  </a:cubicBezTo>
                  <a:cubicBezTo>
                    <a:pt x="9028" y="1676"/>
                    <a:pt x="8996" y="1679"/>
                    <a:pt x="8990" y="1679"/>
                  </a:cubicBezTo>
                  <a:lnTo>
                    <a:pt x="8990" y="1370"/>
                  </a:lnTo>
                  <a:cubicBezTo>
                    <a:pt x="8990" y="1275"/>
                    <a:pt x="8919" y="1203"/>
                    <a:pt x="8823" y="1203"/>
                  </a:cubicBezTo>
                  <a:lnTo>
                    <a:pt x="8799" y="1203"/>
                  </a:lnTo>
                  <a:lnTo>
                    <a:pt x="8799" y="834"/>
                  </a:lnTo>
                  <a:cubicBezTo>
                    <a:pt x="8799" y="370"/>
                    <a:pt x="8418" y="1"/>
                    <a:pt x="79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26"/>
          <p:cNvSpPr txBox="1"/>
          <p:nvPr>
            <p:ph idx="1" type="body"/>
          </p:nvPr>
        </p:nvSpPr>
        <p:spPr>
          <a:xfrm>
            <a:off x="618825" y="1145225"/>
            <a:ext cx="7618800" cy="27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Neighbourhoods Profiles Dataset: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Used to get the population of children between the ages 0-14 in each neighbourhood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Crime Rates Dataset: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Used to get the </a:t>
            </a:r>
            <a:r>
              <a:rPr lang="en"/>
              <a:t>Break &amp; Enter</a:t>
            </a:r>
            <a:r>
              <a:rPr lang="en"/>
              <a:t> information for the year 2016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Neighborhood Dataset: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Used to get the GeoJSON to format the folium map with proper formatting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Foursquare Places API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Used to fetch venue information</a:t>
            </a:r>
            <a:endParaRPr/>
          </a:p>
        </p:txBody>
      </p:sp>
      <p:sp>
        <p:nvSpPr>
          <p:cNvPr id="503" name="Google Shape;503;p26"/>
          <p:cNvSpPr txBox="1"/>
          <p:nvPr>
            <p:ph type="ctrTitle"/>
          </p:nvPr>
        </p:nvSpPr>
        <p:spPr>
          <a:xfrm>
            <a:off x="618825" y="411675"/>
            <a:ext cx="7618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Explanation and Data Sources</a:t>
            </a:r>
            <a:endParaRPr/>
          </a:p>
        </p:txBody>
      </p:sp>
      <p:sp>
        <p:nvSpPr>
          <p:cNvPr id="504" name="Google Shape;504;p26"/>
          <p:cNvSpPr/>
          <p:nvPr/>
        </p:nvSpPr>
        <p:spPr>
          <a:xfrm>
            <a:off x="6614779" y="379472"/>
            <a:ext cx="642124" cy="642209"/>
          </a:xfrm>
          <a:custGeom>
            <a:rect b="b" l="l" r="r" t="t"/>
            <a:pathLst>
              <a:path extrusionOk="0" h="11134" w="11133">
                <a:moveTo>
                  <a:pt x="2876" y="2961"/>
                </a:moveTo>
                <a:cubicBezTo>
                  <a:pt x="2929" y="2961"/>
                  <a:pt x="2983" y="2967"/>
                  <a:pt x="3036" y="2977"/>
                </a:cubicBezTo>
                <a:cubicBezTo>
                  <a:pt x="3358" y="3037"/>
                  <a:pt x="3584" y="3287"/>
                  <a:pt x="3656" y="3596"/>
                </a:cubicBezTo>
                <a:cubicBezTo>
                  <a:pt x="3703" y="3882"/>
                  <a:pt x="3608" y="4180"/>
                  <a:pt x="3382" y="4358"/>
                </a:cubicBezTo>
                <a:cubicBezTo>
                  <a:pt x="3239" y="4489"/>
                  <a:pt x="3144" y="4680"/>
                  <a:pt x="3144" y="4882"/>
                </a:cubicBezTo>
                <a:lnTo>
                  <a:pt x="3144" y="5239"/>
                </a:lnTo>
                <a:cubicBezTo>
                  <a:pt x="3144" y="5525"/>
                  <a:pt x="3370" y="5740"/>
                  <a:pt x="3644" y="5740"/>
                </a:cubicBezTo>
                <a:lnTo>
                  <a:pt x="5406" y="5740"/>
                </a:lnTo>
                <a:lnTo>
                  <a:pt x="5406" y="7502"/>
                </a:lnTo>
                <a:cubicBezTo>
                  <a:pt x="5406" y="7609"/>
                  <a:pt x="5311" y="7680"/>
                  <a:pt x="5227" y="7680"/>
                </a:cubicBezTo>
                <a:lnTo>
                  <a:pt x="4870" y="7680"/>
                </a:lnTo>
                <a:cubicBezTo>
                  <a:pt x="4763" y="7680"/>
                  <a:pt x="4668" y="7633"/>
                  <a:pt x="4596" y="7561"/>
                </a:cubicBezTo>
                <a:cubicBezTo>
                  <a:pt x="4386" y="7313"/>
                  <a:pt x="4084" y="7164"/>
                  <a:pt x="3770" y="7164"/>
                </a:cubicBezTo>
                <a:cubicBezTo>
                  <a:pt x="3693" y="7164"/>
                  <a:pt x="3614" y="7173"/>
                  <a:pt x="3537" y="7192"/>
                </a:cubicBezTo>
                <a:cubicBezTo>
                  <a:pt x="3096" y="7264"/>
                  <a:pt x="2739" y="7621"/>
                  <a:pt x="2655" y="8049"/>
                </a:cubicBezTo>
                <a:cubicBezTo>
                  <a:pt x="2584" y="8395"/>
                  <a:pt x="2667" y="8740"/>
                  <a:pt x="2882" y="9002"/>
                </a:cubicBezTo>
                <a:cubicBezTo>
                  <a:pt x="3084" y="9276"/>
                  <a:pt x="3417" y="9419"/>
                  <a:pt x="3739" y="9419"/>
                </a:cubicBezTo>
                <a:cubicBezTo>
                  <a:pt x="4084" y="9419"/>
                  <a:pt x="4394" y="9276"/>
                  <a:pt x="4608" y="9014"/>
                </a:cubicBezTo>
                <a:cubicBezTo>
                  <a:pt x="4668" y="8942"/>
                  <a:pt x="4763" y="8895"/>
                  <a:pt x="4870" y="8895"/>
                </a:cubicBezTo>
                <a:lnTo>
                  <a:pt x="5215" y="8895"/>
                </a:lnTo>
                <a:cubicBezTo>
                  <a:pt x="5322" y="8895"/>
                  <a:pt x="5394" y="8990"/>
                  <a:pt x="5394" y="9073"/>
                </a:cubicBezTo>
                <a:lnTo>
                  <a:pt x="5394" y="10812"/>
                </a:lnTo>
                <a:lnTo>
                  <a:pt x="870" y="10812"/>
                </a:lnTo>
                <a:cubicBezTo>
                  <a:pt x="572" y="10812"/>
                  <a:pt x="334" y="10573"/>
                  <a:pt x="334" y="10276"/>
                </a:cubicBezTo>
                <a:lnTo>
                  <a:pt x="334" y="5728"/>
                </a:lnTo>
                <a:lnTo>
                  <a:pt x="2084" y="5728"/>
                </a:lnTo>
                <a:cubicBezTo>
                  <a:pt x="2370" y="5728"/>
                  <a:pt x="2596" y="5513"/>
                  <a:pt x="2596" y="5228"/>
                </a:cubicBezTo>
                <a:lnTo>
                  <a:pt x="2596" y="4882"/>
                </a:lnTo>
                <a:cubicBezTo>
                  <a:pt x="2596" y="4680"/>
                  <a:pt x="2501" y="4477"/>
                  <a:pt x="2358" y="4358"/>
                </a:cubicBezTo>
                <a:cubicBezTo>
                  <a:pt x="2179" y="4216"/>
                  <a:pt x="2072" y="3989"/>
                  <a:pt x="2072" y="3751"/>
                </a:cubicBezTo>
                <a:cubicBezTo>
                  <a:pt x="2072" y="3513"/>
                  <a:pt x="2179" y="3287"/>
                  <a:pt x="2370" y="3144"/>
                </a:cubicBezTo>
                <a:cubicBezTo>
                  <a:pt x="2517" y="3024"/>
                  <a:pt x="2694" y="2961"/>
                  <a:pt x="2876" y="2961"/>
                </a:cubicBezTo>
                <a:close/>
                <a:moveTo>
                  <a:pt x="10287" y="334"/>
                </a:moveTo>
                <a:cubicBezTo>
                  <a:pt x="10585" y="334"/>
                  <a:pt x="10823" y="572"/>
                  <a:pt x="10823" y="870"/>
                </a:cubicBezTo>
                <a:lnTo>
                  <a:pt x="10823" y="5406"/>
                </a:lnTo>
                <a:lnTo>
                  <a:pt x="10633" y="5406"/>
                </a:lnTo>
                <a:cubicBezTo>
                  <a:pt x="10537" y="5406"/>
                  <a:pt x="10466" y="5478"/>
                  <a:pt x="10466" y="5573"/>
                </a:cubicBezTo>
                <a:cubicBezTo>
                  <a:pt x="10466" y="5656"/>
                  <a:pt x="10537" y="5728"/>
                  <a:pt x="10633" y="5728"/>
                </a:cubicBezTo>
                <a:lnTo>
                  <a:pt x="10811" y="5728"/>
                </a:lnTo>
                <a:lnTo>
                  <a:pt x="10811" y="10276"/>
                </a:lnTo>
                <a:cubicBezTo>
                  <a:pt x="10811" y="10573"/>
                  <a:pt x="10573" y="10812"/>
                  <a:pt x="10275" y="10812"/>
                </a:cubicBezTo>
                <a:lnTo>
                  <a:pt x="5739" y="10812"/>
                </a:lnTo>
                <a:lnTo>
                  <a:pt x="5739" y="9049"/>
                </a:lnTo>
                <a:cubicBezTo>
                  <a:pt x="5739" y="8764"/>
                  <a:pt x="5513" y="8549"/>
                  <a:pt x="5227" y="8549"/>
                </a:cubicBezTo>
                <a:lnTo>
                  <a:pt x="4882" y="8549"/>
                </a:lnTo>
                <a:cubicBezTo>
                  <a:pt x="4680" y="8549"/>
                  <a:pt x="4489" y="8633"/>
                  <a:pt x="4370" y="8788"/>
                </a:cubicBezTo>
                <a:cubicBezTo>
                  <a:pt x="4215" y="8966"/>
                  <a:pt x="3989" y="9061"/>
                  <a:pt x="3751" y="9061"/>
                </a:cubicBezTo>
                <a:cubicBezTo>
                  <a:pt x="3513" y="9061"/>
                  <a:pt x="3287" y="8966"/>
                  <a:pt x="3144" y="8764"/>
                </a:cubicBezTo>
                <a:cubicBezTo>
                  <a:pt x="2989" y="8573"/>
                  <a:pt x="2941" y="8335"/>
                  <a:pt x="2977" y="8097"/>
                </a:cubicBezTo>
                <a:cubicBezTo>
                  <a:pt x="3036" y="7787"/>
                  <a:pt x="3287" y="7549"/>
                  <a:pt x="3608" y="7490"/>
                </a:cubicBezTo>
                <a:cubicBezTo>
                  <a:pt x="3659" y="7479"/>
                  <a:pt x="3710" y="7473"/>
                  <a:pt x="3761" y="7473"/>
                </a:cubicBezTo>
                <a:cubicBezTo>
                  <a:pt x="3988" y="7473"/>
                  <a:pt x="4212" y="7577"/>
                  <a:pt x="4358" y="7752"/>
                </a:cubicBezTo>
                <a:cubicBezTo>
                  <a:pt x="4501" y="7906"/>
                  <a:pt x="4680" y="7990"/>
                  <a:pt x="4882" y="7990"/>
                </a:cubicBezTo>
                <a:lnTo>
                  <a:pt x="5239" y="7990"/>
                </a:lnTo>
                <a:cubicBezTo>
                  <a:pt x="5525" y="7990"/>
                  <a:pt x="5751" y="7775"/>
                  <a:pt x="5751" y="7490"/>
                </a:cubicBezTo>
                <a:lnTo>
                  <a:pt x="5751" y="5728"/>
                </a:lnTo>
                <a:lnTo>
                  <a:pt x="7501" y="5728"/>
                </a:lnTo>
                <a:cubicBezTo>
                  <a:pt x="7608" y="5728"/>
                  <a:pt x="7680" y="5823"/>
                  <a:pt x="7680" y="5906"/>
                </a:cubicBezTo>
                <a:lnTo>
                  <a:pt x="7680" y="6263"/>
                </a:lnTo>
                <a:cubicBezTo>
                  <a:pt x="7680" y="6371"/>
                  <a:pt x="7632" y="6478"/>
                  <a:pt x="7561" y="6537"/>
                </a:cubicBezTo>
                <a:cubicBezTo>
                  <a:pt x="7251" y="6799"/>
                  <a:pt x="7097" y="7204"/>
                  <a:pt x="7192" y="7609"/>
                </a:cubicBezTo>
                <a:cubicBezTo>
                  <a:pt x="7263" y="8037"/>
                  <a:pt x="7620" y="8395"/>
                  <a:pt x="8049" y="8490"/>
                </a:cubicBezTo>
                <a:cubicBezTo>
                  <a:pt x="8132" y="8502"/>
                  <a:pt x="8216" y="8514"/>
                  <a:pt x="8287" y="8514"/>
                </a:cubicBezTo>
                <a:cubicBezTo>
                  <a:pt x="8549" y="8514"/>
                  <a:pt x="8799" y="8418"/>
                  <a:pt x="9002" y="8264"/>
                </a:cubicBezTo>
                <a:cubicBezTo>
                  <a:pt x="9275" y="8049"/>
                  <a:pt x="9418" y="7728"/>
                  <a:pt x="9418" y="7394"/>
                </a:cubicBezTo>
                <a:cubicBezTo>
                  <a:pt x="9418" y="7061"/>
                  <a:pt x="9275" y="6740"/>
                  <a:pt x="9025" y="6537"/>
                </a:cubicBezTo>
                <a:cubicBezTo>
                  <a:pt x="8942" y="6478"/>
                  <a:pt x="8906" y="6371"/>
                  <a:pt x="8906" y="6263"/>
                </a:cubicBezTo>
                <a:lnTo>
                  <a:pt x="8906" y="5930"/>
                </a:lnTo>
                <a:cubicBezTo>
                  <a:pt x="8906" y="5823"/>
                  <a:pt x="8990" y="5751"/>
                  <a:pt x="9085" y="5751"/>
                </a:cubicBezTo>
                <a:lnTo>
                  <a:pt x="9954" y="5751"/>
                </a:lnTo>
                <a:cubicBezTo>
                  <a:pt x="10049" y="5751"/>
                  <a:pt x="10121" y="5668"/>
                  <a:pt x="10121" y="5585"/>
                </a:cubicBezTo>
                <a:cubicBezTo>
                  <a:pt x="10121" y="5489"/>
                  <a:pt x="10049" y="5418"/>
                  <a:pt x="9954" y="5418"/>
                </a:cubicBezTo>
                <a:lnTo>
                  <a:pt x="9085" y="5418"/>
                </a:lnTo>
                <a:cubicBezTo>
                  <a:pt x="8799" y="5418"/>
                  <a:pt x="8573" y="5644"/>
                  <a:pt x="8573" y="5918"/>
                </a:cubicBezTo>
                <a:lnTo>
                  <a:pt x="8573" y="6263"/>
                </a:lnTo>
                <a:cubicBezTo>
                  <a:pt x="8573" y="6478"/>
                  <a:pt x="8668" y="6668"/>
                  <a:pt x="8811" y="6787"/>
                </a:cubicBezTo>
                <a:cubicBezTo>
                  <a:pt x="8990" y="6930"/>
                  <a:pt x="9097" y="7156"/>
                  <a:pt x="9097" y="7394"/>
                </a:cubicBezTo>
                <a:cubicBezTo>
                  <a:pt x="9097" y="7633"/>
                  <a:pt x="8990" y="7859"/>
                  <a:pt x="8799" y="8014"/>
                </a:cubicBezTo>
                <a:cubicBezTo>
                  <a:pt x="8652" y="8124"/>
                  <a:pt x="8477" y="8185"/>
                  <a:pt x="8295" y="8185"/>
                </a:cubicBezTo>
                <a:cubicBezTo>
                  <a:pt x="8241" y="8185"/>
                  <a:pt x="8187" y="8179"/>
                  <a:pt x="8132" y="8168"/>
                </a:cubicBezTo>
                <a:cubicBezTo>
                  <a:pt x="7811" y="8109"/>
                  <a:pt x="7573" y="7859"/>
                  <a:pt x="7513" y="7549"/>
                </a:cubicBezTo>
                <a:cubicBezTo>
                  <a:pt x="7454" y="7264"/>
                  <a:pt x="7561" y="6966"/>
                  <a:pt x="7787" y="6787"/>
                </a:cubicBezTo>
                <a:cubicBezTo>
                  <a:pt x="7930" y="6656"/>
                  <a:pt x="8025" y="6478"/>
                  <a:pt x="8025" y="6263"/>
                </a:cubicBezTo>
                <a:lnTo>
                  <a:pt x="8025" y="5930"/>
                </a:lnTo>
                <a:cubicBezTo>
                  <a:pt x="8025" y="5644"/>
                  <a:pt x="7799" y="5418"/>
                  <a:pt x="7525" y="5418"/>
                </a:cubicBezTo>
                <a:lnTo>
                  <a:pt x="5763" y="5418"/>
                </a:lnTo>
                <a:lnTo>
                  <a:pt x="5763" y="3668"/>
                </a:lnTo>
                <a:cubicBezTo>
                  <a:pt x="5763" y="3561"/>
                  <a:pt x="5858" y="3489"/>
                  <a:pt x="5942" y="3489"/>
                </a:cubicBezTo>
                <a:lnTo>
                  <a:pt x="6299" y="3489"/>
                </a:lnTo>
                <a:cubicBezTo>
                  <a:pt x="6406" y="3489"/>
                  <a:pt x="6501" y="3525"/>
                  <a:pt x="6561" y="3608"/>
                </a:cubicBezTo>
                <a:cubicBezTo>
                  <a:pt x="6783" y="3859"/>
                  <a:pt x="7091" y="4001"/>
                  <a:pt x="7409" y="4001"/>
                </a:cubicBezTo>
                <a:cubicBezTo>
                  <a:pt x="7483" y="4001"/>
                  <a:pt x="7558" y="3993"/>
                  <a:pt x="7632" y="3977"/>
                </a:cubicBezTo>
                <a:cubicBezTo>
                  <a:pt x="8073" y="3906"/>
                  <a:pt x="8430" y="3549"/>
                  <a:pt x="8513" y="3108"/>
                </a:cubicBezTo>
                <a:cubicBezTo>
                  <a:pt x="8585" y="2775"/>
                  <a:pt x="8501" y="2430"/>
                  <a:pt x="8287" y="2156"/>
                </a:cubicBezTo>
                <a:cubicBezTo>
                  <a:pt x="8085" y="1894"/>
                  <a:pt x="7751" y="1739"/>
                  <a:pt x="7430" y="1739"/>
                </a:cubicBezTo>
                <a:cubicBezTo>
                  <a:pt x="7085" y="1739"/>
                  <a:pt x="6775" y="1894"/>
                  <a:pt x="6561" y="2144"/>
                </a:cubicBezTo>
                <a:cubicBezTo>
                  <a:pt x="6501" y="2215"/>
                  <a:pt x="6406" y="2263"/>
                  <a:pt x="6299" y="2263"/>
                </a:cubicBezTo>
                <a:lnTo>
                  <a:pt x="5954" y="2263"/>
                </a:lnTo>
                <a:cubicBezTo>
                  <a:pt x="5846" y="2263"/>
                  <a:pt x="5775" y="2180"/>
                  <a:pt x="5775" y="2084"/>
                </a:cubicBezTo>
                <a:lnTo>
                  <a:pt x="5775" y="1203"/>
                </a:lnTo>
                <a:cubicBezTo>
                  <a:pt x="5775" y="1120"/>
                  <a:pt x="5703" y="1048"/>
                  <a:pt x="5608" y="1048"/>
                </a:cubicBezTo>
                <a:cubicBezTo>
                  <a:pt x="5525" y="1048"/>
                  <a:pt x="5453" y="1120"/>
                  <a:pt x="5453" y="1203"/>
                </a:cubicBezTo>
                <a:lnTo>
                  <a:pt x="5453" y="2084"/>
                </a:lnTo>
                <a:cubicBezTo>
                  <a:pt x="5453" y="2370"/>
                  <a:pt x="5668" y="2596"/>
                  <a:pt x="5954" y="2596"/>
                </a:cubicBezTo>
                <a:lnTo>
                  <a:pt x="6299" y="2596"/>
                </a:lnTo>
                <a:cubicBezTo>
                  <a:pt x="6501" y="2596"/>
                  <a:pt x="6704" y="2501"/>
                  <a:pt x="6823" y="2358"/>
                </a:cubicBezTo>
                <a:cubicBezTo>
                  <a:pt x="6966" y="2180"/>
                  <a:pt x="7192" y="2072"/>
                  <a:pt x="7430" y="2072"/>
                </a:cubicBezTo>
                <a:cubicBezTo>
                  <a:pt x="7668" y="2072"/>
                  <a:pt x="7894" y="2180"/>
                  <a:pt x="8037" y="2370"/>
                </a:cubicBezTo>
                <a:cubicBezTo>
                  <a:pt x="8192" y="2561"/>
                  <a:pt x="8251" y="2799"/>
                  <a:pt x="8204" y="3037"/>
                </a:cubicBezTo>
                <a:cubicBezTo>
                  <a:pt x="8144" y="3346"/>
                  <a:pt x="7894" y="3584"/>
                  <a:pt x="7573" y="3644"/>
                </a:cubicBezTo>
                <a:cubicBezTo>
                  <a:pt x="7519" y="3656"/>
                  <a:pt x="7465" y="3661"/>
                  <a:pt x="7411" y="3661"/>
                </a:cubicBezTo>
                <a:cubicBezTo>
                  <a:pt x="7187" y="3661"/>
                  <a:pt x="6966" y="3564"/>
                  <a:pt x="6823" y="3382"/>
                </a:cubicBezTo>
                <a:cubicBezTo>
                  <a:pt x="6680" y="3227"/>
                  <a:pt x="6501" y="3144"/>
                  <a:pt x="6299" y="3144"/>
                </a:cubicBezTo>
                <a:lnTo>
                  <a:pt x="5942" y="3144"/>
                </a:lnTo>
                <a:cubicBezTo>
                  <a:pt x="5656" y="3144"/>
                  <a:pt x="5430" y="3370"/>
                  <a:pt x="5430" y="3644"/>
                </a:cubicBezTo>
                <a:lnTo>
                  <a:pt x="5430" y="5406"/>
                </a:lnTo>
                <a:lnTo>
                  <a:pt x="3679" y="5406"/>
                </a:lnTo>
                <a:cubicBezTo>
                  <a:pt x="3572" y="5406"/>
                  <a:pt x="3501" y="5311"/>
                  <a:pt x="3501" y="5228"/>
                </a:cubicBezTo>
                <a:lnTo>
                  <a:pt x="3501" y="4870"/>
                </a:lnTo>
                <a:cubicBezTo>
                  <a:pt x="3501" y="4763"/>
                  <a:pt x="3548" y="4656"/>
                  <a:pt x="3620" y="4597"/>
                </a:cubicBezTo>
                <a:cubicBezTo>
                  <a:pt x="3929" y="4335"/>
                  <a:pt x="4084" y="3930"/>
                  <a:pt x="3989" y="3525"/>
                </a:cubicBezTo>
                <a:cubicBezTo>
                  <a:pt x="3918" y="3096"/>
                  <a:pt x="3560" y="2739"/>
                  <a:pt x="3132" y="2656"/>
                </a:cubicBezTo>
                <a:cubicBezTo>
                  <a:pt x="3047" y="2635"/>
                  <a:pt x="2962" y="2626"/>
                  <a:pt x="2879" y="2626"/>
                </a:cubicBezTo>
                <a:cubicBezTo>
                  <a:pt x="2622" y="2626"/>
                  <a:pt x="2377" y="2717"/>
                  <a:pt x="2179" y="2870"/>
                </a:cubicBezTo>
                <a:cubicBezTo>
                  <a:pt x="1905" y="3084"/>
                  <a:pt x="1763" y="3406"/>
                  <a:pt x="1763" y="3739"/>
                </a:cubicBezTo>
                <a:cubicBezTo>
                  <a:pt x="1763" y="4085"/>
                  <a:pt x="1905" y="4394"/>
                  <a:pt x="2155" y="4597"/>
                </a:cubicBezTo>
                <a:cubicBezTo>
                  <a:pt x="2239" y="4656"/>
                  <a:pt x="2274" y="4763"/>
                  <a:pt x="2274" y="4870"/>
                </a:cubicBezTo>
                <a:lnTo>
                  <a:pt x="2274" y="5216"/>
                </a:lnTo>
                <a:cubicBezTo>
                  <a:pt x="2274" y="5311"/>
                  <a:pt x="2191" y="5394"/>
                  <a:pt x="2096" y="5394"/>
                </a:cubicBezTo>
                <a:lnTo>
                  <a:pt x="346" y="5394"/>
                </a:lnTo>
                <a:lnTo>
                  <a:pt x="346" y="870"/>
                </a:lnTo>
                <a:cubicBezTo>
                  <a:pt x="346" y="572"/>
                  <a:pt x="584" y="334"/>
                  <a:pt x="881" y="334"/>
                </a:cubicBezTo>
                <a:lnTo>
                  <a:pt x="5418" y="334"/>
                </a:lnTo>
                <a:lnTo>
                  <a:pt x="5418" y="513"/>
                </a:lnTo>
                <a:cubicBezTo>
                  <a:pt x="5418" y="596"/>
                  <a:pt x="5489" y="667"/>
                  <a:pt x="5584" y="667"/>
                </a:cubicBezTo>
                <a:cubicBezTo>
                  <a:pt x="5680" y="667"/>
                  <a:pt x="5751" y="596"/>
                  <a:pt x="5751" y="513"/>
                </a:cubicBezTo>
                <a:lnTo>
                  <a:pt x="5751" y="334"/>
                </a:lnTo>
                <a:close/>
                <a:moveTo>
                  <a:pt x="870" y="1"/>
                </a:moveTo>
                <a:cubicBezTo>
                  <a:pt x="393" y="1"/>
                  <a:pt x="0" y="394"/>
                  <a:pt x="0" y="870"/>
                </a:cubicBezTo>
                <a:lnTo>
                  <a:pt x="0" y="10276"/>
                </a:lnTo>
                <a:cubicBezTo>
                  <a:pt x="0" y="10752"/>
                  <a:pt x="393" y="11133"/>
                  <a:pt x="870" y="11133"/>
                </a:cubicBezTo>
                <a:lnTo>
                  <a:pt x="10275" y="11133"/>
                </a:lnTo>
                <a:cubicBezTo>
                  <a:pt x="10752" y="11133"/>
                  <a:pt x="11133" y="10752"/>
                  <a:pt x="11133" y="10276"/>
                </a:cubicBezTo>
                <a:lnTo>
                  <a:pt x="11133" y="870"/>
                </a:lnTo>
                <a:cubicBezTo>
                  <a:pt x="11133" y="394"/>
                  <a:pt x="10752" y="1"/>
                  <a:pt x="10275" y="1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27"/>
          <p:cNvSpPr txBox="1"/>
          <p:nvPr>
            <p:ph idx="1" type="body"/>
          </p:nvPr>
        </p:nvSpPr>
        <p:spPr>
          <a:xfrm>
            <a:off x="618825" y="1119050"/>
            <a:ext cx="7880100" cy="24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Retrieve the number of schools in each neighbourhood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Make calls to the F</a:t>
            </a:r>
            <a:r>
              <a:rPr lang="en"/>
              <a:t>oursquare Places API to fetch all the ‘school’ venues for each neighbourhood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Check the response for each neighborhood to see if it has matching search terms in the name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‘Elementary’, ‘primary’, ‘secondary’, ‘high’, ‘middle’, ‘preschool’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The number of schools is then written back to the .csv file</a:t>
            </a:r>
            <a:endParaRPr/>
          </a:p>
        </p:txBody>
      </p:sp>
      <p:sp>
        <p:nvSpPr>
          <p:cNvPr id="510" name="Google Shape;510;p27"/>
          <p:cNvSpPr txBox="1"/>
          <p:nvPr>
            <p:ph type="ctrTitle"/>
          </p:nvPr>
        </p:nvSpPr>
        <p:spPr>
          <a:xfrm>
            <a:off x="618825" y="411675"/>
            <a:ext cx="78801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pic>
        <p:nvPicPr>
          <p:cNvPr id="511" name="Google Shape;51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925" y="3429775"/>
            <a:ext cx="8743893" cy="101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12" name="Google Shape;512;p27"/>
          <p:cNvGrpSpPr/>
          <p:nvPr/>
        </p:nvGrpSpPr>
        <p:grpSpPr>
          <a:xfrm>
            <a:off x="3008077" y="411610"/>
            <a:ext cx="470816" cy="531284"/>
            <a:chOff x="3567553" y="1499912"/>
            <a:chExt cx="320022" cy="359778"/>
          </a:xfrm>
        </p:grpSpPr>
        <p:sp>
          <p:nvSpPr>
            <p:cNvPr id="513" name="Google Shape;513;p27"/>
            <p:cNvSpPr/>
            <p:nvPr/>
          </p:nvSpPr>
          <p:spPr>
            <a:xfrm>
              <a:off x="3567553" y="1502933"/>
              <a:ext cx="263218" cy="356757"/>
            </a:xfrm>
            <a:custGeom>
              <a:rect b="b" l="l" r="r" t="t"/>
              <a:pathLst>
                <a:path extrusionOk="0" h="11217" w="8276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7"/>
            <p:cNvSpPr/>
            <p:nvPr/>
          </p:nvSpPr>
          <p:spPr>
            <a:xfrm>
              <a:off x="3638001" y="1499912"/>
              <a:ext cx="249574" cy="142773"/>
            </a:xfrm>
            <a:custGeom>
              <a:rect b="b" l="l" r="r" t="t"/>
              <a:pathLst>
                <a:path extrusionOk="0" h="4489" w="7847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7"/>
            <p:cNvSpPr/>
            <p:nvPr/>
          </p:nvSpPr>
          <p:spPr>
            <a:xfrm>
              <a:off x="3641786" y="1594563"/>
              <a:ext cx="141659" cy="10273"/>
            </a:xfrm>
            <a:custGeom>
              <a:rect b="b" l="l" r="r" t="t"/>
              <a:pathLst>
                <a:path extrusionOk="0" h="323" w="4454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7"/>
            <p:cNvSpPr/>
            <p:nvPr/>
          </p:nvSpPr>
          <p:spPr>
            <a:xfrm>
              <a:off x="3641786" y="1638136"/>
              <a:ext cx="141659" cy="10241"/>
            </a:xfrm>
            <a:custGeom>
              <a:rect b="b" l="l" r="r" t="t"/>
              <a:pathLst>
                <a:path extrusionOk="0" h="322" w="4454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7"/>
            <p:cNvSpPr/>
            <p:nvPr/>
          </p:nvSpPr>
          <p:spPr>
            <a:xfrm>
              <a:off x="3641786" y="1682059"/>
              <a:ext cx="141659" cy="10623"/>
            </a:xfrm>
            <a:custGeom>
              <a:rect b="b" l="l" r="r" t="t"/>
              <a:pathLst>
                <a:path extrusionOk="0" h="334" w="4454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7"/>
            <p:cNvSpPr/>
            <p:nvPr/>
          </p:nvSpPr>
          <p:spPr>
            <a:xfrm>
              <a:off x="3641786" y="1725600"/>
              <a:ext cx="141659" cy="10623"/>
            </a:xfrm>
            <a:custGeom>
              <a:rect b="b" l="l" r="r" t="t"/>
              <a:pathLst>
                <a:path extrusionOk="0" h="334" w="4454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28"/>
          <p:cNvSpPr txBox="1"/>
          <p:nvPr>
            <p:ph idx="1" type="body"/>
          </p:nvPr>
        </p:nvSpPr>
        <p:spPr>
          <a:xfrm>
            <a:off x="695025" y="1119050"/>
            <a:ext cx="78801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  Obtain all the data from the .csv and format it into a data frame</a:t>
            </a:r>
            <a:endParaRPr/>
          </a:p>
        </p:txBody>
      </p:sp>
      <p:sp>
        <p:nvSpPr>
          <p:cNvPr id="524" name="Google Shape;524;p28"/>
          <p:cNvSpPr txBox="1"/>
          <p:nvPr>
            <p:ph type="ctrTitle"/>
          </p:nvPr>
        </p:nvSpPr>
        <p:spPr>
          <a:xfrm>
            <a:off x="618825" y="411675"/>
            <a:ext cx="78801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 Cont.</a:t>
            </a:r>
            <a:endParaRPr/>
          </a:p>
        </p:txBody>
      </p:sp>
      <p:pic>
        <p:nvPicPr>
          <p:cNvPr id="525" name="Google Shape;525;p28"/>
          <p:cNvPicPr preferRelativeResize="0"/>
          <p:nvPr/>
        </p:nvPicPr>
        <p:blipFill rotWithShape="1">
          <a:blip r:embed="rId3">
            <a:alphaModFix/>
          </a:blip>
          <a:srcRect b="0" l="0" r="0" t="29428"/>
          <a:stretch/>
        </p:blipFill>
        <p:spPr>
          <a:xfrm>
            <a:off x="1856775" y="1696850"/>
            <a:ext cx="5404200" cy="26587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26" name="Google Shape;526;p28"/>
          <p:cNvGrpSpPr/>
          <p:nvPr/>
        </p:nvGrpSpPr>
        <p:grpSpPr>
          <a:xfrm>
            <a:off x="3846277" y="411610"/>
            <a:ext cx="470816" cy="531284"/>
            <a:chOff x="3567553" y="1499912"/>
            <a:chExt cx="320022" cy="359778"/>
          </a:xfrm>
        </p:grpSpPr>
        <p:sp>
          <p:nvSpPr>
            <p:cNvPr id="527" name="Google Shape;527;p28"/>
            <p:cNvSpPr/>
            <p:nvPr/>
          </p:nvSpPr>
          <p:spPr>
            <a:xfrm>
              <a:off x="3567553" y="1502933"/>
              <a:ext cx="263218" cy="356757"/>
            </a:xfrm>
            <a:custGeom>
              <a:rect b="b" l="l" r="r" t="t"/>
              <a:pathLst>
                <a:path extrusionOk="0" h="11217" w="8276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28"/>
            <p:cNvSpPr/>
            <p:nvPr/>
          </p:nvSpPr>
          <p:spPr>
            <a:xfrm>
              <a:off x="3638001" y="1499912"/>
              <a:ext cx="249574" cy="142773"/>
            </a:xfrm>
            <a:custGeom>
              <a:rect b="b" l="l" r="r" t="t"/>
              <a:pathLst>
                <a:path extrusionOk="0" h="4489" w="7847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28"/>
            <p:cNvSpPr/>
            <p:nvPr/>
          </p:nvSpPr>
          <p:spPr>
            <a:xfrm>
              <a:off x="3641786" y="1594563"/>
              <a:ext cx="141659" cy="10273"/>
            </a:xfrm>
            <a:custGeom>
              <a:rect b="b" l="l" r="r" t="t"/>
              <a:pathLst>
                <a:path extrusionOk="0" h="323" w="4454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3641786" y="1638136"/>
              <a:ext cx="141659" cy="10241"/>
            </a:xfrm>
            <a:custGeom>
              <a:rect b="b" l="l" r="r" t="t"/>
              <a:pathLst>
                <a:path extrusionOk="0" h="322" w="4454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3641786" y="1682059"/>
              <a:ext cx="141659" cy="10623"/>
            </a:xfrm>
            <a:custGeom>
              <a:rect b="b" l="l" r="r" t="t"/>
              <a:pathLst>
                <a:path extrusionOk="0" h="334" w="4454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3641786" y="1725600"/>
              <a:ext cx="141659" cy="10623"/>
            </a:xfrm>
            <a:custGeom>
              <a:rect b="b" l="l" r="r" t="t"/>
              <a:pathLst>
                <a:path extrusionOk="0" h="334" w="4454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29"/>
          <p:cNvSpPr txBox="1"/>
          <p:nvPr>
            <p:ph idx="1" type="body"/>
          </p:nvPr>
        </p:nvSpPr>
        <p:spPr>
          <a:xfrm>
            <a:off x="695025" y="1119050"/>
            <a:ext cx="7880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r>
              <a:rPr lang="en"/>
              <a:t>.   Find the optimal k value to perform the K-Means clustering</a:t>
            </a:r>
            <a:endParaRPr/>
          </a:p>
        </p:txBody>
      </p:sp>
      <p:sp>
        <p:nvSpPr>
          <p:cNvPr id="538" name="Google Shape;538;p29"/>
          <p:cNvSpPr txBox="1"/>
          <p:nvPr>
            <p:ph type="ctrTitle"/>
          </p:nvPr>
        </p:nvSpPr>
        <p:spPr>
          <a:xfrm>
            <a:off x="618825" y="411675"/>
            <a:ext cx="78801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 Cont.</a:t>
            </a:r>
            <a:endParaRPr/>
          </a:p>
        </p:txBody>
      </p:sp>
      <p:pic>
        <p:nvPicPr>
          <p:cNvPr id="539" name="Google Shape;539;p29"/>
          <p:cNvPicPr preferRelativeResize="0"/>
          <p:nvPr/>
        </p:nvPicPr>
        <p:blipFill rotWithShape="1">
          <a:blip r:embed="rId3">
            <a:alphaModFix/>
          </a:blip>
          <a:srcRect b="0" l="7626" r="21491" t="25200"/>
          <a:stretch/>
        </p:blipFill>
        <p:spPr>
          <a:xfrm>
            <a:off x="923625" y="2272575"/>
            <a:ext cx="3283300" cy="2520675"/>
          </a:xfrm>
          <a:prstGeom prst="rect">
            <a:avLst/>
          </a:prstGeom>
          <a:noFill/>
          <a:ln>
            <a:noFill/>
          </a:ln>
        </p:spPr>
      </p:pic>
      <p:sp>
        <p:nvSpPr>
          <p:cNvPr id="540" name="Google Shape;540;p29"/>
          <p:cNvSpPr txBox="1"/>
          <p:nvPr>
            <p:ph idx="1" type="body"/>
          </p:nvPr>
        </p:nvSpPr>
        <p:spPr>
          <a:xfrm>
            <a:off x="923675" y="1621550"/>
            <a:ext cx="3283200" cy="8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Elbow Method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Pick the ‘elbow’</a:t>
            </a:r>
            <a:endParaRPr/>
          </a:p>
        </p:txBody>
      </p:sp>
      <p:sp>
        <p:nvSpPr>
          <p:cNvPr id="541" name="Google Shape;541;p29"/>
          <p:cNvSpPr txBox="1"/>
          <p:nvPr>
            <p:ph idx="1" type="body"/>
          </p:nvPr>
        </p:nvSpPr>
        <p:spPr>
          <a:xfrm>
            <a:off x="4752875" y="1621550"/>
            <a:ext cx="3283200" cy="8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Silhouette</a:t>
            </a:r>
            <a:r>
              <a:rPr b="1" lang="en"/>
              <a:t> </a:t>
            </a:r>
            <a:r>
              <a:rPr b="1" lang="en"/>
              <a:t>Method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Pick the ‘peak’</a:t>
            </a:r>
            <a:endParaRPr/>
          </a:p>
        </p:txBody>
      </p:sp>
      <p:pic>
        <p:nvPicPr>
          <p:cNvPr id="542" name="Google Shape;54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0450" y="2272575"/>
            <a:ext cx="3465928" cy="25206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43" name="Google Shape;543;p29"/>
          <p:cNvCxnSpPr/>
          <p:nvPr/>
        </p:nvCxnSpPr>
        <p:spPr>
          <a:xfrm flipH="1">
            <a:off x="1707750" y="3978175"/>
            <a:ext cx="472200" cy="201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4" name="Google Shape;544;p29"/>
          <p:cNvCxnSpPr/>
          <p:nvPr/>
        </p:nvCxnSpPr>
        <p:spPr>
          <a:xfrm flipH="1">
            <a:off x="5706250" y="2822900"/>
            <a:ext cx="301200" cy="231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545" name="Google Shape;545;p29"/>
          <p:cNvGrpSpPr/>
          <p:nvPr/>
        </p:nvGrpSpPr>
        <p:grpSpPr>
          <a:xfrm>
            <a:off x="3870002" y="434935"/>
            <a:ext cx="470816" cy="531284"/>
            <a:chOff x="3567553" y="1499912"/>
            <a:chExt cx="320022" cy="359778"/>
          </a:xfrm>
        </p:grpSpPr>
        <p:sp>
          <p:nvSpPr>
            <p:cNvPr id="546" name="Google Shape;546;p29"/>
            <p:cNvSpPr/>
            <p:nvPr/>
          </p:nvSpPr>
          <p:spPr>
            <a:xfrm>
              <a:off x="3567553" y="1502933"/>
              <a:ext cx="263218" cy="356757"/>
            </a:xfrm>
            <a:custGeom>
              <a:rect b="b" l="l" r="r" t="t"/>
              <a:pathLst>
                <a:path extrusionOk="0" h="11217" w="8276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29"/>
            <p:cNvSpPr/>
            <p:nvPr/>
          </p:nvSpPr>
          <p:spPr>
            <a:xfrm>
              <a:off x="3638001" y="1499912"/>
              <a:ext cx="249574" cy="142773"/>
            </a:xfrm>
            <a:custGeom>
              <a:rect b="b" l="l" r="r" t="t"/>
              <a:pathLst>
                <a:path extrusionOk="0" h="4489" w="7847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29"/>
            <p:cNvSpPr/>
            <p:nvPr/>
          </p:nvSpPr>
          <p:spPr>
            <a:xfrm>
              <a:off x="3641786" y="1594563"/>
              <a:ext cx="141659" cy="10273"/>
            </a:xfrm>
            <a:custGeom>
              <a:rect b="b" l="l" r="r" t="t"/>
              <a:pathLst>
                <a:path extrusionOk="0" h="323" w="4454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29"/>
            <p:cNvSpPr/>
            <p:nvPr/>
          </p:nvSpPr>
          <p:spPr>
            <a:xfrm>
              <a:off x="3641786" y="1638136"/>
              <a:ext cx="141659" cy="10241"/>
            </a:xfrm>
            <a:custGeom>
              <a:rect b="b" l="l" r="r" t="t"/>
              <a:pathLst>
                <a:path extrusionOk="0" h="322" w="4454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29"/>
            <p:cNvSpPr/>
            <p:nvPr/>
          </p:nvSpPr>
          <p:spPr>
            <a:xfrm>
              <a:off x="3641786" y="1682059"/>
              <a:ext cx="141659" cy="10623"/>
            </a:xfrm>
            <a:custGeom>
              <a:rect b="b" l="l" r="r" t="t"/>
              <a:pathLst>
                <a:path extrusionOk="0" h="334" w="4454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29"/>
            <p:cNvSpPr/>
            <p:nvPr/>
          </p:nvSpPr>
          <p:spPr>
            <a:xfrm>
              <a:off x="3641786" y="1725600"/>
              <a:ext cx="141659" cy="10623"/>
            </a:xfrm>
            <a:custGeom>
              <a:rect b="b" l="l" r="r" t="t"/>
              <a:pathLst>
                <a:path extrusionOk="0" h="334" w="4454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30"/>
          <p:cNvSpPr txBox="1"/>
          <p:nvPr>
            <p:ph type="title"/>
          </p:nvPr>
        </p:nvSpPr>
        <p:spPr>
          <a:xfrm>
            <a:off x="1733725" y="856650"/>
            <a:ext cx="5676600" cy="123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800"/>
              <a:t>Optimal is k = 5</a:t>
            </a:r>
            <a:endParaRPr sz="6800"/>
          </a:p>
        </p:txBody>
      </p:sp>
      <p:sp>
        <p:nvSpPr>
          <p:cNvPr id="557" name="Google Shape;557;p30"/>
          <p:cNvSpPr txBox="1"/>
          <p:nvPr>
            <p:ph idx="1" type="body"/>
          </p:nvPr>
        </p:nvSpPr>
        <p:spPr>
          <a:xfrm>
            <a:off x="3208075" y="2086950"/>
            <a:ext cx="2727900" cy="7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(Using Elbow Method)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31"/>
          <p:cNvSpPr txBox="1"/>
          <p:nvPr>
            <p:ph idx="1" type="body"/>
          </p:nvPr>
        </p:nvSpPr>
        <p:spPr>
          <a:xfrm>
            <a:off x="695025" y="1119050"/>
            <a:ext cx="7880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r>
              <a:rPr lang="en"/>
              <a:t>.   </a:t>
            </a:r>
            <a:r>
              <a:rPr lang="en"/>
              <a:t>Perform</a:t>
            </a:r>
            <a:r>
              <a:rPr lang="en"/>
              <a:t> the K-Means clustering with k = 5 </a:t>
            </a:r>
            <a:endParaRPr/>
          </a:p>
        </p:txBody>
      </p:sp>
      <p:sp>
        <p:nvSpPr>
          <p:cNvPr id="563" name="Google Shape;563;p31"/>
          <p:cNvSpPr txBox="1"/>
          <p:nvPr>
            <p:ph type="ctrTitle"/>
          </p:nvPr>
        </p:nvSpPr>
        <p:spPr>
          <a:xfrm>
            <a:off x="618825" y="411675"/>
            <a:ext cx="78801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 Cont.</a:t>
            </a:r>
            <a:endParaRPr/>
          </a:p>
        </p:txBody>
      </p:sp>
      <p:pic>
        <p:nvPicPr>
          <p:cNvPr id="564" name="Google Shape;564;p31"/>
          <p:cNvPicPr preferRelativeResize="0"/>
          <p:nvPr/>
        </p:nvPicPr>
        <p:blipFill rotWithShape="1">
          <a:blip r:embed="rId3">
            <a:alphaModFix/>
          </a:blip>
          <a:srcRect b="0" l="4339" r="3519" t="0"/>
          <a:stretch/>
        </p:blipFill>
        <p:spPr>
          <a:xfrm>
            <a:off x="4261175" y="1621550"/>
            <a:ext cx="3238500" cy="35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5" name="Google Shape;56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8100" y="1621550"/>
            <a:ext cx="2599951" cy="3217150"/>
          </a:xfrm>
          <a:prstGeom prst="rect">
            <a:avLst/>
          </a:prstGeom>
          <a:noFill/>
          <a:ln>
            <a:noFill/>
          </a:ln>
        </p:spPr>
      </p:pic>
      <p:sp>
        <p:nvSpPr>
          <p:cNvPr id="566" name="Google Shape;566;p31"/>
          <p:cNvSpPr txBox="1"/>
          <p:nvPr>
            <p:ph idx="1" type="body"/>
          </p:nvPr>
        </p:nvSpPr>
        <p:spPr>
          <a:xfrm>
            <a:off x="4261175" y="2085150"/>
            <a:ext cx="3238500" cy="24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Column 0: </a:t>
            </a:r>
            <a:r>
              <a:rPr lang="en"/>
              <a:t>N</a:t>
            </a:r>
            <a:r>
              <a:rPr lang="en"/>
              <a:t>eighbourhoods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/>
              <a:t>Column 1:</a:t>
            </a:r>
            <a:r>
              <a:rPr lang="en"/>
              <a:t> Cluster number</a:t>
            </a:r>
            <a:endParaRPr/>
          </a:p>
        </p:txBody>
      </p:sp>
      <p:grpSp>
        <p:nvGrpSpPr>
          <p:cNvPr id="567" name="Google Shape;567;p31"/>
          <p:cNvGrpSpPr/>
          <p:nvPr/>
        </p:nvGrpSpPr>
        <p:grpSpPr>
          <a:xfrm>
            <a:off x="3846277" y="411610"/>
            <a:ext cx="470816" cy="531284"/>
            <a:chOff x="3567553" y="1499912"/>
            <a:chExt cx="320022" cy="359778"/>
          </a:xfrm>
        </p:grpSpPr>
        <p:sp>
          <p:nvSpPr>
            <p:cNvPr id="568" name="Google Shape;568;p31"/>
            <p:cNvSpPr/>
            <p:nvPr/>
          </p:nvSpPr>
          <p:spPr>
            <a:xfrm>
              <a:off x="3567553" y="1502933"/>
              <a:ext cx="263218" cy="356757"/>
            </a:xfrm>
            <a:custGeom>
              <a:rect b="b" l="l" r="r" t="t"/>
              <a:pathLst>
                <a:path extrusionOk="0" h="11217" w="8276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1"/>
            <p:cNvSpPr/>
            <p:nvPr/>
          </p:nvSpPr>
          <p:spPr>
            <a:xfrm>
              <a:off x="3638001" y="1499912"/>
              <a:ext cx="249574" cy="142773"/>
            </a:xfrm>
            <a:custGeom>
              <a:rect b="b" l="l" r="r" t="t"/>
              <a:pathLst>
                <a:path extrusionOk="0" h="4489" w="7847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1"/>
            <p:cNvSpPr/>
            <p:nvPr/>
          </p:nvSpPr>
          <p:spPr>
            <a:xfrm>
              <a:off x="3641786" y="1594563"/>
              <a:ext cx="141659" cy="10273"/>
            </a:xfrm>
            <a:custGeom>
              <a:rect b="b" l="l" r="r" t="t"/>
              <a:pathLst>
                <a:path extrusionOk="0" h="323" w="4454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1"/>
            <p:cNvSpPr/>
            <p:nvPr/>
          </p:nvSpPr>
          <p:spPr>
            <a:xfrm>
              <a:off x="3641786" y="1638136"/>
              <a:ext cx="141659" cy="10241"/>
            </a:xfrm>
            <a:custGeom>
              <a:rect b="b" l="l" r="r" t="t"/>
              <a:pathLst>
                <a:path extrusionOk="0" h="322" w="4454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1"/>
            <p:cNvSpPr/>
            <p:nvPr/>
          </p:nvSpPr>
          <p:spPr>
            <a:xfrm>
              <a:off x="3641786" y="1682059"/>
              <a:ext cx="141659" cy="10623"/>
            </a:xfrm>
            <a:custGeom>
              <a:rect b="b" l="l" r="r" t="t"/>
              <a:pathLst>
                <a:path extrusionOk="0" h="334" w="4454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1"/>
            <p:cNvSpPr/>
            <p:nvPr/>
          </p:nvSpPr>
          <p:spPr>
            <a:xfrm>
              <a:off x="3641786" y="1725600"/>
              <a:ext cx="141659" cy="10623"/>
            </a:xfrm>
            <a:custGeom>
              <a:rect b="b" l="l" r="r" t="t"/>
              <a:pathLst>
                <a:path extrusionOk="0" h="334" w="4454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