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5" r:id="rId10"/>
    <p:sldId id="266" r:id="rId11"/>
    <p:sldId id="269" r:id="rId12"/>
    <p:sldId id="271" r:id="rId13"/>
    <p:sldId id="268" r:id="rId14"/>
    <p:sldId id="270" r:id="rId15"/>
    <p:sldId id="272" r:id="rId16"/>
    <p:sldId id="275" r:id="rId17"/>
    <p:sldId id="276"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AD75AF-C4C1-483E-A015-D770A5F3E19D}">
          <p14:sldIdLst>
            <p14:sldId id="256"/>
            <p14:sldId id="257"/>
            <p14:sldId id="259"/>
          </p14:sldIdLst>
        </p14:section>
        <p14:section name="Untitled Section" id="{D5AC55AB-6C51-4A39-A99A-6A590FBBA614}">
          <p14:sldIdLst>
            <p14:sldId id="258"/>
            <p14:sldId id="260"/>
            <p14:sldId id="261"/>
            <p14:sldId id="262"/>
            <p14:sldId id="263"/>
            <p14:sldId id="265"/>
            <p14:sldId id="266"/>
            <p14:sldId id="269"/>
            <p14:sldId id="271"/>
            <p14:sldId id="268"/>
            <p14:sldId id="270"/>
            <p14:sldId id="272"/>
            <p14:sldId id="275"/>
            <p14:sldId id="276"/>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EDF2"/>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FC07EB-55F9-4F95-A0F1-44530E979AAF}" v="290" dt="2024-09-27T15:43:32.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wik Srungavarapu" userId="18a142527cc69419" providerId="LiveId" clId="{1BFC07EB-55F9-4F95-A0F1-44530E979AAF}"/>
    <pc:docChg chg="undo custSel addSld delSld modSld sldOrd addSection modSection">
      <pc:chgData name="Rutwik Srungavarapu" userId="18a142527cc69419" providerId="LiveId" clId="{1BFC07EB-55F9-4F95-A0F1-44530E979AAF}" dt="2024-09-27T15:43:32.289" v="3622"/>
      <pc:docMkLst>
        <pc:docMk/>
      </pc:docMkLst>
      <pc:sldChg chg="modSp mod">
        <pc:chgData name="Rutwik Srungavarapu" userId="18a142527cc69419" providerId="LiveId" clId="{1BFC07EB-55F9-4F95-A0F1-44530E979AAF}" dt="2024-09-26T07:42:16.907" v="1664" actId="20577"/>
        <pc:sldMkLst>
          <pc:docMk/>
          <pc:sldMk cId="2004486479" sldId="256"/>
        </pc:sldMkLst>
        <pc:spChg chg="mod">
          <ac:chgData name="Rutwik Srungavarapu" userId="18a142527cc69419" providerId="LiveId" clId="{1BFC07EB-55F9-4F95-A0F1-44530E979AAF}" dt="2024-09-26T07:42:16.907" v="1664" actId="20577"/>
          <ac:spMkLst>
            <pc:docMk/>
            <pc:sldMk cId="2004486479" sldId="256"/>
            <ac:spMk id="3" creationId="{5ED17058-E246-39B6-B561-1D2ED9958D46}"/>
          </ac:spMkLst>
        </pc:spChg>
      </pc:sldChg>
      <pc:sldChg chg="modSp mod setBg">
        <pc:chgData name="Rutwik Srungavarapu" userId="18a142527cc69419" providerId="LiveId" clId="{1BFC07EB-55F9-4F95-A0F1-44530E979AAF}" dt="2024-09-27T15:43:32.289" v="3622"/>
        <pc:sldMkLst>
          <pc:docMk/>
          <pc:sldMk cId="1042705531" sldId="257"/>
        </pc:sldMkLst>
        <pc:spChg chg="mod">
          <ac:chgData name="Rutwik Srungavarapu" userId="18a142527cc69419" providerId="LiveId" clId="{1BFC07EB-55F9-4F95-A0F1-44530E979AAF}" dt="2024-09-27T15:42:49.707" v="3612" actId="207"/>
          <ac:spMkLst>
            <pc:docMk/>
            <pc:sldMk cId="1042705531" sldId="257"/>
            <ac:spMk id="3" creationId="{6B436DBC-4B0B-618D-A611-88661AD46534}"/>
          </ac:spMkLst>
        </pc:spChg>
        <pc:spChg chg="mod">
          <ac:chgData name="Rutwik Srungavarapu" userId="18a142527cc69419" providerId="LiveId" clId="{1BFC07EB-55F9-4F95-A0F1-44530E979AAF}" dt="2024-09-27T15:42:49.012" v="3608" actId="207"/>
          <ac:spMkLst>
            <pc:docMk/>
            <pc:sldMk cId="1042705531" sldId="257"/>
            <ac:spMk id="4" creationId="{6A3EA124-1ED0-E11D-FAB7-04D7F8786072}"/>
          </ac:spMkLst>
        </pc:spChg>
        <pc:spChg chg="mod">
          <ac:chgData name="Rutwik Srungavarapu" userId="18a142527cc69419" providerId="LiveId" clId="{1BFC07EB-55F9-4F95-A0F1-44530E979AAF}" dt="2024-09-27T15:42:49.190" v="3609" actId="207"/>
          <ac:spMkLst>
            <pc:docMk/>
            <pc:sldMk cId="1042705531" sldId="257"/>
            <ac:spMk id="5" creationId="{93F2E35D-2AA8-BF0E-3102-A01B81D37DC6}"/>
          </ac:spMkLst>
        </pc:spChg>
        <pc:spChg chg="mod">
          <ac:chgData name="Rutwik Srungavarapu" userId="18a142527cc69419" providerId="LiveId" clId="{1BFC07EB-55F9-4F95-A0F1-44530E979AAF}" dt="2024-09-27T15:42:49.370" v="3610" actId="207"/>
          <ac:spMkLst>
            <pc:docMk/>
            <pc:sldMk cId="1042705531" sldId="257"/>
            <ac:spMk id="6" creationId="{BE06ECBD-FBFC-CC1B-A2CB-25674158FD56}"/>
          </ac:spMkLst>
        </pc:spChg>
      </pc:sldChg>
      <pc:sldChg chg="addSp delSp modSp mod setBg modClrScheme chgLayout">
        <pc:chgData name="Rutwik Srungavarapu" userId="18a142527cc69419" providerId="LiveId" clId="{1BFC07EB-55F9-4F95-A0F1-44530E979AAF}" dt="2024-09-26T12:34:56.387" v="3278" actId="20577"/>
        <pc:sldMkLst>
          <pc:docMk/>
          <pc:sldMk cId="2666193705" sldId="258"/>
        </pc:sldMkLst>
        <pc:spChg chg="del">
          <ac:chgData name="Rutwik Srungavarapu" userId="18a142527cc69419" providerId="LiveId" clId="{1BFC07EB-55F9-4F95-A0F1-44530E979AAF}" dt="2024-09-26T05:22:25.542" v="297" actId="6264"/>
          <ac:spMkLst>
            <pc:docMk/>
            <pc:sldMk cId="2666193705" sldId="258"/>
            <ac:spMk id="2" creationId="{6A3EA124-1ED0-E11D-FAB7-04D7F8786072}"/>
          </ac:spMkLst>
        </pc:spChg>
        <pc:spChg chg="del">
          <ac:chgData name="Rutwik Srungavarapu" userId="18a142527cc69419" providerId="LiveId" clId="{1BFC07EB-55F9-4F95-A0F1-44530E979AAF}" dt="2024-09-26T05:22:25.542" v="297" actId="6264"/>
          <ac:spMkLst>
            <pc:docMk/>
            <pc:sldMk cId="2666193705" sldId="258"/>
            <ac:spMk id="3" creationId="{6B436DBC-4B0B-618D-A611-88661AD46534}"/>
          </ac:spMkLst>
        </pc:spChg>
        <pc:spChg chg="add del mod ord">
          <ac:chgData name="Rutwik Srungavarapu" userId="18a142527cc69419" providerId="LiveId" clId="{1BFC07EB-55F9-4F95-A0F1-44530E979AAF}" dt="2024-09-26T05:22:40.735" v="299" actId="700"/>
          <ac:spMkLst>
            <pc:docMk/>
            <pc:sldMk cId="2666193705" sldId="258"/>
            <ac:spMk id="4" creationId="{85D73465-6DA8-97D6-8E91-E405D60C56BE}"/>
          </ac:spMkLst>
        </pc:spChg>
        <pc:spChg chg="add del mod ord">
          <ac:chgData name="Rutwik Srungavarapu" userId="18a142527cc69419" providerId="LiveId" clId="{1BFC07EB-55F9-4F95-A0F1-44530E979AAF}" dt="2024-09-26T05:22:40.735" v="299" actId="700"/>
          <ac:spMkLst>
            <pc:docMk/>
            <pc:sldMk cId="2666193705" sldId="258"/>
            <ac:spMk id="5" creationId="{17EDDE09-EB09-6A19-B1D8-C85856B8C382}"/>
          </ac:spMkLst>
        </pc:spChg>
        <pc:spChg chg="add mod ord">
          <ac:chgData name="Rutwik Srungavarapu" userId="18a142527cc69419" providerId="LiveId" clId="{1BFC07EB-55F9-4F95-A0F1-44530E979AAF}" dt="2024-09-26T05:23:37.297" v="307" actId="1076"/>
          <ac:spMkLst>
            <pc:docMk/>
            <pc:sldMk cId="2666193705" sldId="258"/>
            <ac:spMk id="6" creationId="{9DC2F076-3FD9-5C4B-6920-94F9A0933872}"/>
          </ac:spMkLst>
        </pc:spChg>
        <pc:spChg chg="add mod ord">
          <ac:chgData name="Rutwik Srungavarapu" userId="18a142527cc69419" providerId="LiveId" clId="{1BFC07EB-55F9-4F95-A0F1-44530E979AAF}" dt="2024-09-26T12:34:56.387" v="3278" actId="20577"/>
          <ac:spMkLst>
            <pc:docMk/>
            <pc:sldMk cId="2666193705" sldId="258"/>
            <ac:spMk id="7" creationId="{B6A20488-6157-8F4D-4B94-2E757ED042A1}"/>
          </ac:spMkLst>
        </pc:spChg>
        <pc:picChg chg="add mod">
          <ac:chgData name="Rutwik Srungavarapu" userId="18a142527cc69419" providerId="LiveId" clId="{1BFC07EB-55F9-4F95-A0F1-44530E979AAF}" dt="2024-09-26T05:54:09.411" v="580" actId="1440"/>
          <ac:picMkLst>
            <pc:docMk/>
            <pc:sldMk cId="2666193705" sldId="258"/>
            <ac:picMk id="9" creationId="{3F84CA7F-74E6-B3D5-8EDE-8FF0E56DC594}"/>
          </ac:picMkLst>
        </pc:picChg>
      </pc:sldChg>
      <pc:sldChg chg="addSp modSp add mod setBg">
        <pc:chgData name="Rutwik Srungavarapu" userId="18a142527cc69419" providerId="LiveId" clId="{1BFC07EB-55F9-4F95-A0F1-44530E979AAF}" dt="2024-09-26T13:28:48.087" v="3342" actId="20577"/>
        <pc:sldMkLst>
          <pc:docMk/>
          <pc:sldMk cId="2953053597" sldId="259"/>
        </pc:sldMkLst>
        <pc:spChg chg="mod">
          <ac:chgData name="Rutwik Srungavarapu" userId="18a142527cc69419" providerId="LiveId" clId="{1BFC07EB-55F9-4F95-A0F1-44530E979AAF}" dt="2024-09-26T05:24:50.247" v="320" actId="207"/>
          <ac:spMkLst>
            <pc:docMk/>
            <pc:sldMk cId="2953053597" sldId="259"/>
            <ac:spMk id="3" creationId="{6B436DBC-4B0B-618D-A611-88661AD46534}"/>
          </ac:spMkLst>
        </pc:spChg>
        <pc:spChg chg="mod ord">
          <ac:chgData name="Rutwik Srungavarapu" userId="18a142527cc69419" providerId="LiveId" clId="{1BFC07EB-55F9-4F95-A0F1-44530E979AAF}" dt="2024-09-26T05:54:34.171" v="586" actId="14100"/>
          <ac:spMkLst>
            <pc:docMk/>
            <pc:sldMk cId="2953053597" sldId="259"/>
            <ac:spMk id="4" creationId="{6A3EA124-1ED0-E11D-FAB7-04D7F8786072}"/>
          </ac:spMkLst>
        </pc:spChg>
        <pc:spChg chg="mod">
          <ac:chgData name="Rutwik Srungavarapu" userId="18a142527cc69419" providerId="LiveId" clId="{1BFC07EB-55F9-4F95-A0F1-44530E979AAF}" dt="2024-09-26T13:28:48.087" v="3342" actId="20577"/>
          <ac:spMkLst>
            <pc:docMk/>
            <pc:sldMk cId="2953053597" sldId="259"/>
            <ac:spMk id="5" creationId="{93F2E35D-2AA8-BF0E-3102-A01B81D37DC6}"/>
          </ac:spMkLst>
        </pc:spChg>
        <pc:spChg chg="mod">
          <ac:chgData name="Rutwik Srungavarapu" userId="18a142527cc69419" providerId="LiveId" clId="{1BFC07EB-55F9-4F95-A0F1-44530E979AAF}" dt="2024-09-26T05:14:26.066" v="101" actId="27636"/>
          <ac:spMkLst>
            <pc:docMk/>
            <pc:sldMk cId="2953053597" sldId="259"/>
            <ac:spMk id="6" creationId="{BE06ECBD-FBFC-CC1B-A2CB-25674158FD56}"/>
          </ac:spMkLst>
        </pc:spChg>
        <pc:picChg chg="add mod">
          <ac:chgData name="Rutwik Srungavarapu" userId="18a142527cc69419" providerId="LiveId" clId="{1BFC07EB-55F9-4F95-A0F1-44530E979AAF}" dt="2024-09-26T05:54:45.970" v="588" actId="1076"/>
          <ac:picMkLst>
            <pc:docMk/>
            <pc:sldMk cId="2953053597" sldId="259"/>
            <ac:picMk id="7" creationId="{7ADB81A3-408C-82F3-3A9A-7207D10875F4}"/>
          </ac:picMkLst>
        </pc:picChg>
      </pc:sldChg>
      <pc:sldChg chg="addSp delSp modSp add mod modClrScheme chgLayout">
        <pc:chgData name="Rutwik Srungavarapu" userId="18a142527cc69419" providerId="LiveId" clId="{1BFC07EB-55F9-4F95-A0F1-44530E979AAF}" dt="2024-09-26T13:59:47.239" v="3427" actId="1076"/>
        <pc:sldMkLst>
          <pc:docMk/>
          <pc:sldMk cId="946051764" sldId="260"/>
        </pc:sldMkLst>
        <pc:spChg chg="add mod ord">
          <ac:chgData name="Rutwik Srungavarapu" userId="18a142527cc69419" providerId="LiveId" clId="{1BFC07EB-55F9-4F95-A0F1-44530E979AAF}" dt="2024-09-26T05:41:05.407" v="560" actId="20577"/>
          <ac:spMkLst>
            <pc:docMk/>
            <pc:sldMk cId="946051764" sldId="260"/>
            <ac:spMk id="2" creationId="{9C0600C1-1E37-1500-E253-525EBFF1656E}"/>
          </ac:spMkLst>
        </pc:spChg>
        <pc:spChg chg="add mod ord">
          <ac:chgData name="Rutwik Srungavarapu" userId="18a142527cc69419" providerId="LiveId" clId="{1BFC07EB-55F9-4F95-A0F1-44530E979AAF}" dt="2024-09-26T05:41:01.471" v="558" actId="20577"/>
          <ac:spMkLst>
            <pc:docMk/>
            <pc:sldMk cId="946051764" sldId="260"/>
            <ac:spMk id="3" creationId="{7A5739A1-613B-B176-9999-71EBF9EAC35E}"/>
          </ac:spMkLst>
        </pc:spChg>
        <pc:spChg chg="del mod ord">
          <ac:chgData name="Rutwik Srungavarapu" userId="18a142527cc69419" providerId="LiveId" clId="{1BFC07EB-55F9-4F95-A0F1-44530E979AAF}" dt="2024-09-26T05:33:41.032" v="499" actId="700"/>
          <ac:spMkLst>
            <pc:docMk/>
            <pc:sldMk cId="946051764" sldId="260"/>
            <ac:spMk id="6" creationId="{9DC2F076-3FD9-5C4B-6920-94F9A0933872}"/>
          </ac:spMkLst>
        </pc:spChg>
        <pc:spChg chg="del mod ord">
          <ac:chgData name="Rutwik Srungavarapu" userId="18a142527cc69419" providerId="LiveId" clId="{1BFC07EB-55F9-4F95-A0F1-44530E979AAF}" dt="2024-09-26T05:51:17.928" v="561"/>
          <ac:spMkLst>
            <pc:docMk/>
            <pc:sldMk cId="946051764" sldId="260"/>
            <ac:spMk id="7" creationId="{B6A20488-6157-8F4D-4B94-2E757ED042A1}"/>
          </ac:spMkLst>
        </pc:spChg>
        <pc:spChg chg="add del mod">
          <ac:chgData name="Rutwik Srungavarapu" userId="18a142527cc69419" providerId="LiveId" clId="{1BFC07EB-55F9-4F95-A0F1-44530E979AAF}" dt="2024-09-26T05:51:50.243" v="563" actId="931"/>
          <ac:spMkLst>
            <pc:docMk/>
            <pc:sldMk cId="946051764" sldId="260"/>
            <ac:spMk id="10" creationId="{A2D26B61-28FD-5F0C-8B91-325422167B9F}"/>
          </ac:spMkLst>
        </pc:spChg>
        <pc:spChg chg="add mod">
          <ac:chgData name="Rutwik Srungavarapu" userId="18a142527cc69419" providerId="LiveId" clId="{1BFC07EB-55F9-4F95-A0F1-44530E979AAF}" dt="2024-09-26T13:59:47.239" v="3427" actId="1076"/>
          <ac:spMkLst>
            <pc:docMk/>
            <pc:sldMk cId="946051764" sldId="260"/>
            <ac:spMk id="17" creationId="{2C6E1C50-EB71-F5F3-B67A-C1BB753781DA}"/>
          </ac:spMkLst>
        </pc:spChg>
        <pc:picChg chg="add del mod">
          <ac:chgData name="Rutwik Srungavarapu" userId="18a142527cc69419" providerId="LiveId" clId="{1BFC07EB-55F9-4F95-A0F1-44530E979AAF}" dt="2024-09-26T05:51:20.298" v="562" actId="478"/>
          <ac:picMkLst>
            <pc:docMk/>
            <pc:sldMk cId="946051764" sldId="260"/>
            <ac:picMk id="5" creationId="{93B733DD-7F4F-8038-5F43-329C076DCF91}"/>
          </ac:picMkLst>
        </pc:picChg>
        <pc:picChg chg="del">
          <ac:chgData name="Rutwik Srungavarapu" userId="18a142527cc69419" providerId="LiveId" clId="{1BFC07EB-55F9-4F95-A0F1-44530E979AAF}" dt="2024-09-26T05:33:45.721" v="500" actId="478"/>
          <ac:picMkLst>
            <pc:docMk/>
            <pc:sldMk cId="946051764" sldId="260"/>
            <ac:picMk id="9" creationId="{3F84CA7F-74E6-B3D5-8EDE-8FF0E56DC594}"/>
          </ac:picMkLst>
        </pc:picChg>
        <pc:picChg chg="add mod">
          <ac:chgData name="Rutwik Srungavarapu" userId="18a142527cc69419" providerId="LiveId" clId="{1BFC07EB-55F9-4F95-A0F1-44530E979AAF}" dt="2024-09-26T05:52:12.983" v="568" actId="1440"/>
          <ac:picMkLst>
            <pc:docMk/>
            <pc:sldMk cId="946051764" sldId="260"/>
            <ac:picMk id="12" creationId="{CD5C280F-56EE-A569-F65A-B90AF8015F6D}"/>
          </ac:picMkLst>
        </pc:picChg>
        <pc:picChg chg="add mod">
          <ac:chgData name="Rutwik Srungavarapu" userId="18a142527cc69419" providerId="LiveId" clId="{1BFC07EB-55F9-4F95-A0F1-44530E979AAF}" dt="2024-09-26T05:53:42.784" v="578" actId="1440"/>
          <ac:picMkLst>
            <pc:docMk/>
            <pc:sldMk cId="946051764" sldId="260"/>
            <ac:picMk id="14" creationId="{FADF1D92-1CD4-646C-2B64-5039CC97D3DA}"/>
          </ac:picMkLst>
        </pc:picChg>
        <pc:picChg chg="add mod">
          <ac:chgData name="Rutwik Srungavarapu" userId="18a142527cc69419" providerId="LiveId" clId="{1BFC07EB-55F9-4F95-A0F1-44530E979AAF}" dt="2024-09-26T05:55:58.002" v="597" actId="1440"/>
          <ac:picMkLst>
            <pc:docMk/>
            <pc:sldMk cId="946051764" sldId="260"/>
            <ac:picMk id="16" creationId="{909AD243-3077-3F03-9ADB-037A96E346D3}"/>
          </ac:picMkLst>
        </pc:picChg>
      </pc:sldChg>
      <pc:sldChg chg="addSp delSp modSp add mod ord modClrScheme chgLayout">
        <pc:chgData name="Rutwik Srungavarapu" userId="18a142527cc69419" providerId="LiveId" clId="{1BFC07EB-55F9-4F95-A0F1-44530E979AAF}" dt="2024-09-26T06:04:19.794" v="696" actId="14100"/>
        <pc:sldMkLst>
          <pc:docMk/>
          <pc:sldMk cId="3089000705" sldId="261"/>
        </pc:sldMkLst>
        <pc:spChg chg="add del mod ord">
          <ac:chgData name="Rutwik Srungavarapu" userId="18a142527cc69419" providerId="LiveId" clId="{1BFC07EB-55F9-4F95-A0F1-44530E979AAF}" dt="2024-09-26T06:03:34.159" v="690" actId="931"/>
          <ac:spMkLst>
            <pc:docMk/>
            <pc:sldMk cId="3089000705" sldId="261"/>
            <ac:spMk id="2" creationId="{7A87E428-6E75-E43F-5C4F-5B9F7BEA5998}"/>
          </ac:spMkLst>
        </pc:spChg>
        <pc:spChg chg="mod ord">
          <ac:chgData name="Rutwik Srungavarapu" userId="18a142527cc69419" providerId="LiveId" clId="{1BFC07EB-55F9-4F95-A0F1-44530E979AAF}" dt="2024-09-26T05:59:42.429" v="637" actId="207"/>
          <ac:spMkLst>
            <pc:docMk/>
            <pc:sldMk cId="3089000705" sldId="261"/>
            <ac:spMk id="6" creationId="{9DC2F076-3FD9-5C4B-6920-94F9A0933872}"/>
          </ac:spMkLst>
        </pc:spChg>
        <pc:spChg chg="mod ord">
          <ac:chgData name="Rutwik Srungavarapu" userId="18a142527cc69419" providerId="LiveId" clId="{1BFC07EB-55F9-4F95-A0F1-44530E979AAF}" dt="2024-09-26T06:03:10.795" v="688" actId="207"/>
          <ac:spMkLst>
            <pc:docMk/>
            <pc:sldMk cId="3089000705" sldId="261"/>
            <ac:spMk id="7" creationId="{B6A20488-6157-8F4D-4B94-2E757ED042A1}"/>
          </ac:spMkLst>
        </pc:spChg>
        <pc:picChg chg="add mod">
          <ac:chgData name="Rutwik Srungavarapu" userId="18a142527cc69419" providerId="LiveId" clId="{1BFC07EB-55F9-4F95-A0F1-44530E979AAF}" dt="2024-09-26T06:04:19.794" v="696" actId="14100"/>
          <ac:picMkLst>
            <pc:docMk/>
            <pc:sldMk cId="3089000705" sldId="261"/>
            <ac:picMk id="4" creationId="{F61E2B99-A899-0EE8-80D8-B1E8CC062411}"/>
          </ac:picMkLst>
        </pc:picChg>
        <pc:picChg chg="del">
          <ac:chgData name="Rutwik Srungavarapu" userId="18a142527cc69419" providerId="LiveId" clId="{1BFC07EB-55F9-4F95-A0F1-44530E979AAF}" dt="2024-09-26T06:03:15.927" v="689" actId="478"/>
          <ac:picMkLst>
            <pc:docMk/>
            <pc:sldMk cId="3089000705" sldId="261"/>
            <ac:picMk id="9" creationId="{3F84CA7F-74E6-B3D5-8EDE-8FF0E56DC594}"/>
          </ac:picMkLst>
        </pc:picChg>
      </pc:sldChg>
      <pc:sldChg chg="addSp delSp modSp add mod">
        <pc:chgData name="Rutwik Srungavarapu" userId="18a142527cc69419" providerId="LiveId" clId="{1BFC07EB-55F9-4F95-A0F1-44530E979AAF}" dt="2024-09-26T06:17:54.158" v="960" actId="2711"/>
        <pc:sldMkLst>
          <pc:docMk/>
          <pc:sldMk cId="3721406229" sldId="262"/>
        </pc:sldMkLst>
        <pc:spChg chg="add del mod">
          <ac:chgData name="Rutwik Srungavarapu" userId="18a142527cc69419" providerId="LiveId" clId="{1BFC07EB-55F9-4F95-A0F1-44530E979AAF}" dt="2024-09-26T06:05:43.686" v="699" actId="931"/>
          <ac:spMkLst>
            <pc:docMk/>
            <pc:sldMk cId="3721406229" sldId="262"/>
            <ac:spMk id="3" creationId="{C8AC21C0-8099-4C07-50CB-E9DDF72E762F}"/>
          </ac:spMkLst>
        </pc:spChg>
        <pc:spChg chg="mod">
          <ac:chgData name="Rutwik Srungavarapu" userId="18a142527cc69419" providerId="LiveId" clId="{1BFC07EB-55F9-4F95-A0F1-44530E979AAF}" dt="2024-09-26T06:14:11.114" v="934" actId="207"/>
          <ac:spMkLst>
            <pc:docMk/>
            <pc:sldMk cId="3721406229" sldId="262"/>
            <ac:spMk id="6" creationId="{9DC2F076-3FD9-5C4B-6920-94F9A0933872}"/>
          </ac:spMkLst>
        </pc:spChg>
        <pc:spChg chg="mod">
          <ac:chgData name="Rutwik Srungavarapu" userId="18a142527cc69419" providerId="LiveId" clId="{1BFC07EB-55F9-4F95-A0F1-44530E979AAF}" dt="2024-09-26T06:17:54.158" v="960" actId="2711"/>
          <ac:spMkLst>
            <pc:docMk/>
            <pc:sldMk cId="3721406229" sldId="262"/>
            <ac:spMk id="7" creationId="{B6A20488-6157-8F4D-4B94-2E757ED042A1}"/>
          </ac:spMkLst>
        </pc:spChg>
        <pc:spChg chg="add del mod">
          <ac:chgData name="Rutwik Srungavarapu" userId="18a142527cc69419" providerId="LiveId" clId="{1BFC07EB-55F9-4F95-A0F1-44530E979AAF}" dt="2024-09-26T06:06:00.765" v="701" actId="931"/>
          <ac:spMkLst>
            <pc:docMk/>
            <pc:sldMk cId="3721406229" sldId="262"/>
            <ac:spMk id="10" creationId="{9524EB67-880C-25D0-F580-4A26FB4E6DDB}"/>
          </ac:spMkLst>
        </pc:spChg>
        <pc:spChg chg="add del mod">
          <ac:chgData name="Rutwik Srungavarapu" userId="18a142527cc69419" providerId="LiveId" clId="{1BFC07EB-55F9-4F95-A0F1-44530E979AAF}" dt="2024-09-26T06:11:07.433" v="704" actId="931"/>
          <ac:spMkLst>
            <pc:docMk/>
            <pc:sldMk cId="3721406229" sldId="262"/>
            <ac:spMk id="14" creationId="{939B2269-04DE-F42D-D17C-8FD45EC8822E}"/>
          </ac:spMkLst>
        </pc:spChg>
        <pc:spChg chg="add del mod">
          <ac:chgData name="Rutwik Srungavarapu" userId="18a142527cc69419" providerId="LiveId" clId="{1BFC07EB-55F9-4F95-A0F1-44530E979AAF}" dt="2024-09-26T06:12:06.982" v="709" actId="931"/>
          <ac:spMkLst>
            <pc:docMk/>
            <pc:sldMk cId="3721406229" sldId="262"/>
            <ac:spMk id="18" creationId="{C27727B1-A59D-F5F9-9B6E-CA76456C5D38}"/>
          </ac:spMkLst>
        </pc:spChg>
        <pc:picChg chg="del">
          <ac:chgData name="Rutwik Srungavarapu" userId="18a142527cc69419" providerId="LiveId" clId="{1BFC07EB-55F9-4F95-A0F1-44530E979AAF}" dt="2024-09-26T06:05:27.118" v="698" actId="478"/>
          <ac:picMkLst>
            <pc:docMk/>
            <pc:sldMk cId="3721406229" sldId="262"/>
            <ac:picMk id="4" creationId="{F61E2B99-A899-0EE8-80D8-B1E8CC062411}"/>
          </ac:picMkLst>
        </pc:picChg>
        <pc:picChg chg="add del mod">
          <ac:chgData name="Rutwik Srungavarapu" userId="18a142527cc69419" providerId="LiveId" clId="{1BFC07EB-55F9-4F95-A0F1-44530E979AAF}" dt="2024-09-26T06:05:47.116" v="700" actId="478"/>
          <ac:picMkLst>
            <pc:docMk/>
            <pc:sldMk cId="3721406229" sldId="262"/>
            <ac:picMk id="8" creationId="{891C1DFD-0377-797E-75CD-9FE6522B3107}"/>
          </ac:picMkLst>
        </pc:picChg>
        <pc:picChg chg="add del mod">
          <ac:chgData name="Rutwik Srungavarapu" userId="18a142527cc69419" providerId="LiveId" clId="{1BFC07EB-55F9-4F95-A0F1-44530E979AAF}" dt="2024-09-26T06:06:10.024" v="703" actId="478"/>
          <ac:picMkLst>
            <pc:docMk/>
            <pc:sldMk cId="3721406229" sldId="262"/>
            <ac:picMk id="12" creationId="{BDD9B6DC-0C4D-74E5-2F1F-2C639181EC1F}"/>
          </ac:picMkLst>
        </pc:picChg>
        <pc:picChg chg="add del mod">
          <ac:chgData name="Rutwik Srungavarapu" userId="18a142527cc69419" providerId="LiveId" clId="{1BFC07EB-55F9-4F95-A0F1-44530E979AAF}" dt="2024-09-26T06:11:22.268" v="708" actId="478"/>
          <ac:picMkLst>
            <pc:docMk/>
            <pc:sldMk cId="3721406229" sldId="262"/>
            <ac:picMk id="16" creationId="{84AE7494-DF00-5C89-52EE-1B6CDE5E015E}"/>
          </ac:picMkLst>
        </pc:picChg>
        <pc:picChg chg="add mod">
          <ac:chgData name="Rutwik Srungavarapu" userId="18a142527cc69419" providerId="LiveId" clId="{1BFC07EB-55F9-4F95-A0F1-44530E979AAF}" dt="2024-09-26T06:15:54.170" v="947" actId="1076"/>
          <ac:picMkLst>
            <pc:docMk/>
            <pc:sldMk cId="3721406229" sldId="262"/>
            <ac:picMk id="20" creationId="{DB17A6F7-2579-3F77-5102-369BFA7F10DF}"/>
          </ac:picMkLst>
        </pc:picChg>
      </pc:sldChg>
      <pc:sldChg chg="addSp delSp modSp add mod">
        <pc:chgData name="Rutwik Srungavarapu" userId="18a142527cc69419" providerId="LiveId" clId="{1BFC07EB-55F9-4F95-A0F1-44530E979AAF}" dt="2024-09-26T06:34:59.462" v="1379" actId="20577"/>
        <pc:sldMkLst>
          <pc:docMk/>
          <pc:sldMk cId="3616293508" sldId="263"/>
        </pc:sldMkLst>
        <pc:spChg chg="add del mod">
          <ac:chgData name="Rutwik Srungavarapu" userId="18a142527cc69419" providerId="LiveId" clId="{1BFC07EB-55F9-4F95-A0F1-44530E979AAF}" dt="2024-09-26T06:27:42.860" v="1304" actId="931"/>
          <ac:spMkLst>
            <pc:docMk/>
            <pc:sldMk cId="3616293508" sldId="263"/>
            <ac:spMk id="3" creationId="{AA5C1AF2-F98D-46F7-1FCC-F7A1C3EB7A03}"/>
          </ac:spMkLst>
        </pc:spChg>
        <pc:spChg chg="mod">
          <ac:chgData name="Rutwik Srungavarapu" userId="18a142527cc69419" providerId="LiveId" clId="{1BFC07EB-55F9-4F95-A0F1-44530E979AAF}" dt="2024-09-26T06:21:35.925" v="1302" actId="20577"/>
          <ac:spMkLst>
            <pc:docMk/>
            <pc:sldMk cId="3616293508" sldId="263"/>
            <ac:spMk id="6" creationId="{9DC2F076-3FD9-5C4B-6920-94F9A0933872}"/>
          </ac:spMkLst>
        </pc:spChg>
        <pc:spChg chg="mod">
          <ac:chgData name="Rutwik Srungavarapu" userId="18a142527cc69419" providerId="LiveId" clId="{1BFC07EB-55F9-4F95-A0F1-44530E979AAF}" dt="2024-09-26T06:34:59.462" v="1379" actId="20577"/>
          <ac:spMkLst>
            <pc:docMk/>
            <pc:sldMk cId="3616293508" sldId="263"/>
            <ac:spMk id="7" creationId="{B6A20488-6157-8F4D-4B94-2E757ED042A1}"/>
          </ac:spMkLst>
        </pc:spChg>
        <pc:picChg chg="add mod">
          <ac:chgData name="Rutwik Srungavarapu" userId="18a142527cc69419" providerId="LiveId" clId="{1BFC07EB-55F9-4F95-A0F1-44530E979AAF}" dt="2024-09-26T06:27:54.763" v="1308" actId="1440"/>
          <ac:picMkLst>
            <pc:docMk/>
            <pc:sldMk cId="3616293508" sldId="263"/>
            <ac:picMk id="5" creationId="{27CE0DB6-3B93-B136-5FC5-B9265A0E6CD5}"/>
          </ac:picMkLst>
        </pc:picChg>
        <pc:picChg chg="del">
          <ac:chgData name="Rutwik Srungavarapu" userId="18a142527cc69419" providerId="LiveId" clId="{1BFC07EB-55F9-4F95-A0F1-44530E979AAF}" dt="2024-09-26T06:24:10.737" v="1303" actId="478"/>
          <ac:picMkLst>
            <pc:docMk/>
            <pc:sldMk cId="3616293508" sldId="263"/>
            <ac:picMk id="20" creationId="{DB17A6F7-2579-3F77-5102-369BFA7F10DF}"/>
          </ac:picMkLst>
        </pc:picChg>
      </pc:sldChg>
      <pc:sldChg chg="add del">
        <pc:chgData name="Rutwik Srungavarapu" userId="18a142527cc69419" providerId="LiveId" clId="{1BFC07EB-55F9-4F95-A0F1-44530E979AAF}" dt="2024-09-26T06:39:54.977" v="1396" actId="47"/>
        <pc:sldMkLst>
          <pc:docMk/>
          <pc:sldMk cId="1961183212" sldId="264"/>
        </pc:sldMkLst>
      </pc:sldChg>
      <pc:sldChg chg="addSp delSp modSp add mod">
        <pc:chgData name="Rutwik Srungavarapu" userId="18a142527cc69419" providerId="LiveId" clId="{1BFC07EB-55F9-4F95-A0F1-44530E979AAF}" dt="2024-09-26T15:14:14.928" v="3465" actId="207"/>
        <pc:sldMkLst>
          <pc:docMk/>
          <pc:sldMk cId="3680594606" sldId="265"/>
        </pc:sldMkLst>
        <pc:spChg chg="add del mod">
          <ac:chgData name="Rutwik Srungavarapu" userId="18a142527cc69419" providerId="LiveId" clId="{1BFC07EB-55F9-4F95-A0F1-44530E979AAF}" dt="2024-09-26T06:44:17.331" v="1434" actId="478"/>
          <ac:spMkLst>
            <pc:docMk/>
            <pc:sldMk cId="3680594606" sldId="265"/>
            <ac:spMk id="3" creationId="{3D7B1973-8A91-FC57-FAA1-4F031EA61242}"/>
          </ac:spMkLst>
        </pc:spChg>
        <pc:spChg chg="add del mod">
          <ac:chgData name="Rutwik Srungavarapu" userId="18a142527cc69419" providerId="LiveId" clId="{1BFC07EB-55F9-4F95-A0F1-44530E979AAF}" dt="2024-09-26T06:44:58.376" v="1452"/>
          <ac:spMkLst>
            <pc:docMk/>
            <pc:sldMk cId="3680594606" sldId="265"/>
            <ac:spMk id="4" creationId="{6F4271EA-B880-202D-0E13-9E92F40FB84E}"/>
          </ac:spMkLst>
        </pc:spChg>
        <pc:spChg chg="mod">
          <ac:chgData name="Rutwik Srungavarapu" userId="18a142527cc69419" providerId="LiveId" clId="{1BFC07EB-55F9-4F95-A0F1-44530E979AAF}" dt="2024-09-26T06:45:13.499" v="1454" actId="14100"/>
          <ac:spMkLst>
            <pc:docMk/>
            <pc:sldMk cId="3680594606" sldId="265"/>
            <ac:spMk id="6" creationId="{9DC2F076-3FD9-5C4B-6920-94F9A0933872}"/>
          </ac:spMkLst>
        </pc:spChg>
        <pc:spChg chg="mod">
          <ac:chgData name="Rutwik Srungavarapu" userId="18a142527cc69419" providerId="LiveId" clId="{1BFC07EB-55F9-4F95-A0F1-44530E979AAF}" dt="2024-09-26T15:14:14.928" v="3465" actId="207"/>
          <ac:spMkLst>
            <pc:docMk/>
            <pc:sldMk cId="3680594606" sldId="265"/>
            <ac:spMk id="7" creationId="{B6A20488-6157-8F4D-4B94-2E757ED042A1}"/>
          </ac:spMkLst>
        </pc:spChg>
        <pc:spChg chg="add mod">
          <ac:chgData name="Rutwik Srungavarapu" userId="18a142527cc69419" providerId="LiveId" clId="{1BFC07EB-55F9-4F95-A0F1-44530E979AAF}" dt="2024-09-26T06:47:04.485" v="1486" actId="207"/>
          <ac:spMkLst>
            <pc:docMk/>
            <pc:sldMk cId="3680594606" sldId="265"/>
            <ac:spMk id="8" creationId="{9AF7F033-2AF4-4BE9-2CA0-83B21C942CD5}"/>
          </ac:spMkLst>
        </pc:spChg>
        <pc:spChg chg="add del">
          <ac:chgData name="Rutwik Srungavarapu" userId="18a142527cc69419" providerId="LiveId" clId="{1BFC07EB-55F9-4F95-A0F1-44530E979AAF}" dt="2024-09-26T07:20:13.435" v="1488" actId="478"/>
          <ac:spMkLst>
            <pc:docMk/>
            <pc:sldMk cId="3680594606" sldId="265"/>
            <ac:spMk id="9" creationId="{AE1D44E7-139C-01FB-CAB9-9D9E0AE8FAB4}"/>
          </ac:spMkLst>
        </pc:spChg>
        <pc:picChg chg="add mod">
          <ac:chgData name="Rutwik Srungavarapu" userId="18a142527cc69419" providerId="LiveId" clId="{1BFC07EB-55F9-4F95-A0F1-44530E979AAF}" dt="2024-09-26T15:10:14.771" v="3454" actId="1440"/>
          <ac:picMkLst>
            <pc:docMk/>
            <pc:sldMk cId="3680594606" sldId="265"/>
            <ac:picMk id="3" creationId="{F5AFFD9B-15B0-0CE6-1CD3-CD9364336BD3}"/>
          </ac:picMkLst>
        </pc:picChg>
        <pc:picChg chg="add mod">
          <ac:chgData name="Rutwik Srungavarapu" userId="18a142527cc69419" providerId="LiveId" clId="{1BFC07EB-55F9-4F95-A0F1-44530E979AAF}" dt="2024-09-26T15:10:29.214" v="3459" actId="1076"/>
          <ac:picMkLst>
            <pc:docMk/>
            <pc:sldMk cId="3680594606" sldId="265"/>
            <ac:picMk id="5" creationId="{0134CA48-4317-9D35-BCEF-8F568F1B99C3}"/>
          </ac:picMkLst>
        </pc:picChg>
        <pc:picChg chg="del">
          <ac:chgData name="Rutwik Srungavarapu" userId="18a142527cc69419" providerId="LiveId" clId="{1BFC07EB-55F9-4F95-A0F1-44530E979AAF}" dt="2024-09-26T06:40:27.724" v="1397" actId="478"/>
          <ac:picMkLst>
            <pc:docMk/>
            <pc:sldMk cId="3680594606" sldId="265"/>
            <ac:picMk id="5" creationId="{27CE0DB6-3B93-B136-5FC5-B9265A0E6CD5}"/>
          </ac:picMkLst>
        </pc:picChg>
        <pc:picChg chg="add del mod">
          <ac:chgData name="Rutwik Srungavarapu" userId="18a142527cc69419" providerId="LiveId" clId="{1BFC07EB-55F9-4F95-A0F1-44530E979AAF}" dt="2024-09-26T15:09:28.523" v="3445" actId="478"/>
          <ac:picMkLst>
            <pc:docMk/>
            <pc:sldMk cId="3680594606" sldId="265"/>
            <ac:picMk id="10" creationId="{B79B3769-F26C-A4A2-F4C6-9DFB5BF8B317}"/>
          </ac:picMkLst>
        </pc:picChg>
        <pc:picChg chg="add mod">
          <ac:chgData name="Rutwik Srungavarapu" userId="18a142527cc69419" providerId="LiveId" clId="{1BFC07EB-55F9-4F95-A0F1-44530E979AAF}" dt="2024-09-26T15:10:17.264" v="3455" actId="1440"/>
          <ac:picMkLst>
            <pc:docMk/>
            <pc:sldMk cId="3680594606" sldId="265"/>
            <ac:picMk id="12" creationId="{3F917CD9-1BBF-1C17-9403-1037BC8CA93A}"/>
          </ac:picMkLst>
        </pc:picChg>
      </pc:sldChg>
      <pc:sldChg chg="addSp delSp modSp add mod">
        <pc:chgData name="Rutwik Srungavarapu" userId="18a142527cc69419" providerId="LiveId" clId="{1BFC07EB-55F9-4F95-A0F1-44530E979AAF}" dt="2024-09-26T15:41:12.484" v="3475" actId="207"/>
        <pc:sldMkLst>
          <pc:docMk/>
          <pc:sldMk cId="2554720011" sldId="266"/>
        </pc:sldMkLst>
        <pc:spChg chg="mod">
          <ac:chgData name="Rutwik Srungavarapu" userId="18a142527cc69419" providerId="LiveId" clId="{1BFC07EB-55F9-4F95-A0F1-44530E979AAF}" dt="2024-09-26T09:02:55.313" v="2335" actId="20577"/>
          <ac:spMkLst>
            <pc:docMk/>
            <pc:sldMk cId="2554720011" sldId="266"/>
            <ac:spMk id="6" creationId="{9DC2F076-3FD9-5C4B-6920-94F9A0933872}"/>
          </ac:spMkLst>
        </pc:spChg>
        <pc:spChg chg="mod">
          <ac:chgData name="Rutwik Srungavarapu" userId="18a142527cc69419" providerId="LiveId" clId="{1BFC07EB-55F9-4F95-A0F1-44530E979AAF}" dt="2024-09-26T15:41:12.484" v="3475" actId="207"/>
          <ac:spMkLst>
            <pc:docMk/>
            <pc:sldMk cId="2554720011" sldId="266"/>
            <ac:spMk id="7" creationId="{B6A20488-6157-8F4D-4B94-2E757ED042A1}"/>
          </ac:spMkLst>
        </pc:spChg>
        <pc:spChg chg="del mod">
          <ac:chgData name="Rutwik Srungavarapu" userId="18a142527cc69419" providerId="LiveId" clId="{1BFC07EB-55F9-4F95-A0F1-44530E979AAF}" dt="2024-09-26T07:32:13.186" v="1595"/>
          <ac:spMkLst>
            <pc:docMk/>
            <pc:sldMk cId="2554720011" sldId="266"/>
            <ac:spMk id="8" creationId="{9AF7F033-2AF4-4BE9-2CA0-83B21C942CD5}"/>
          </ac:spMkLst>
        </pc:spChg>
        <pc:picChg chg="add mod">
          <ac:chgData name="Rutwik Srungavarapu" userId="18a142527cc69419" providerId="LiveId" clId="{1BFC07EB-55F9-4F95-A0F1-44530E979AAF}" dt="2024-09-26T07:37:09.205" v="1602" actId="1076"/>
          <ac:picMkLst>
            <pc:docMk/>
            <pc:sldMk cId="2554720011" sldId="266"/>
            <ac:picMk id="3" creationId="{6A65E91C-EAED-14A7-4D9A-B6DFCA179B25}"/>
          </ac:picMkLst>
        </pc:picChg>
        <pc:picChg chg="add mod">
          <ac:chgData name="Rutwik Srungavarapu" userId="18a142527cc69419" providerId="LiveId" clId="{1BFC07EB-55F9-4F95-A0F1-44530E979AAF}" dt="2024-09-26T15:38:06.709" v="3471" actId="1076"/>
          <ac:picMkLst>
            <pc:docMk/>
            <pc:sldMk cId="2554720011" sldId="266"/>
            <ac:picMk id="5" creationId="{74371EA3-0112-FBFF-FDF9-5F968039376A}"/>
          </ac:picMkLst>
        </pc:picChg>
      </pc:sldChg>
      <pc:sldChg chg="addSp delSp modSp add del mod">
        <pc:chgData name="Rutwik Srungavarapu" userId="18a142527cc69419" providerId="LiveId" clId="{1BFC07EB-55F9-4F95-A0F1-44530E979AAF}" dt="2024-09-26T08:08:09.414" v="1861" actId="47"/>
        <pc:sldMkLst>
          <pc:docMk/>
          <pc:sldMk cId="2474031694" sldId="267"/>
        </pc:sldMkLst>
        <pc:spChg chg="mod">
          <ac:chgData name="Rutwik Srungavarapu" userId="18a142527cc69419" providerId="LiveId" clId="{1BFC07EB-55F9-4F95-A0F1-44530E979AAF}" dt="2024-09-26T08:00:50.354" v="1777" actId="14100"/>
          <ac:spMkLst>
            <pc:docMk/>
            <pc:sldMk cId="2474031694" sldId="267"/>
            <ac:spMk id="6" creationId="{9DC2F076-3FD9-5C4B-6920-94F9A0933872}"/>
          </ac:spMkLst>
        </pc:spChg>
        <pc:spChg chg="mod">
          <ac:chgData name="Rutwik Srungavarapu" userId="18a142527cc69419" providerId="LiveId" clId="{1BFC07EB-55F9-4F95-A0F1-44530E979AAF}" dt="2024-09-26T08:01:03.614" v="1778" actId="14100"/>
          <ac:spMkLst>
            <pc:docMk/>
            <pc:sldMk cId="2474031694" sldId="267"/>
            <ac:spMk id="7" creationId="{B6A20488-6157-8F4D-4B94-2E757ED042A1}"/>
          </ac:spMkLst>
        </pc:spChg>
        <pc:picChg chg="del">
          <ac:chgData name="Rutwik Srungavarapu" userId="18a142527cc69419" providerId="LiveId" clId="{1BFC07EB-55F9-4F95-A0F1-44530E979AAF}" dt="2024-09-26T07:57:35.079" v="1775" actId="478"/>
          <ac:picMkLst>
            <pc:docMk/>
            <pc:sldMk cId="2474031694" sldId="267"/>
            <ac:picMk id="3" creationId="{6A65E91C-EAED-14A7-4D9A-B6DFCA179B25}"/>
          </ac:picMkLst>
        </pc:picChg>
        <pc:picChg chg="add mod">
          <ac:chgData name="Rutwik Srungavarapu" userId="18a142527cc69419" providerId="LiveId" clId="{1BFC07EB-55F9-4F95-A0F1-44530E979AAF}" dt="2024-09-26T08:01:54.556" v="1786" actId="1440"/>
          <ac:picMkLst>
            <pc:docMk/>
            <pc:sldMk cId="2474031694" sldId="267"/>
            <ac:picMk id="4" creationId="{203024FE-CEE6-F3F0-8857-07381F4A267F}"/>
          </ac:picMkLst>
        </pc:picChg>
        <pc:picChg chg="del">
          <ac:chgData name="Rutwik Srungavarapu" userId="18a142527cc69419" providerId="LiveId" clId="{1BFC07EB-55F9-4F95-A0F1-44530E979AAF}" dt="2024-09-26T07:57:36.500" v="1776" actId="478"/>
          <ac:picMkLst>
            <pc:docMk/>
            <pc:sldMk cId="2474031694" sldId="267"/>
            <ac:picMk id="5" creationId="{74371EA3-0112-FBFF-FDF9-5F968039376A}"/>
          </ac:picMkLst>
        </pc:picChg>
      </pc:sldChg>
      <pc:sldChg chg="addSp delSp modSp add mod ord">
        <pc:chgData name="Rutwik Srungavarapu" userId="18a142527cc69419" providerId="LiveId" clId="{1BFC07EB-55F9-4F95-A0F1-44530E979AAF}" dt="2024-09-26T15:52:12.558" v="3498" actId="20577"/>
        <pc:sldMkLst>
          <pc:docMk/>
          <pc:sldMk cId="2742504235" sldId="268"/>
        </pc:sldMkLst>
        <pc:spChg chg="add del mod">
          <ac:chgData name="Rutwik Srungavarapu" userId="18a142527cc69419" providerId="LiveId" clId="{1BFC07EB-55F9-4F95-A0F1-44530E979AAF}" dt="2024-09-26T08:14:00.145" v="1916" actId="478"/>
          <ac:spMkLst>
            <pc:docMk/>
            <pc:sldMk cId="2742504235" sldId="268"/>
            <ac:spMk id="2" creationId="{871C6FB1-A7E3-6CF0-8C14-FE70434133B4}"/>
          </ac:spMkLst>
        </pc:spChg>
        <pc:spChg chg="add mod">
          <ac:chgData name="Rutwik Srungavarapu" userId="18a142527cc69419" providerId="LiveId" clId="{1BFC07EB-55F9-4F95-A0F1-44530E979AAF}" dt="2024-09-26T08:34:15.364" v="2005" actId="1076"/>
          <ac:spMkLst>
            <pc:docMk/>
            <pc:sldMk cId="2742504235" sldId="268"/>
            <ac:spMk id="3" creationId="{E96DAD48-5278-4F56-52C2-637063D7F20E}"/>
          </ac:spMkLst>
        </pc:spChg>
        <pc:spChg chg="add mod">
          <ac:chgData name="Rutwik Srungavarapu" userId="18a142527cc69419" providerId="LiveId" clId="{1BFC07EB-55F9-4F95-A0F1-44530E979AAF}" dt="2024-09-26T08:38:34.662" v="2076" actId="14100"/>
          <ac:spMkLst>
            <pc:docMk/>
            <pc:sldMk cId="2742504235" sldId="268"/>
            <ac:spMk id="5" creationId="{68869A02-E6B9-E8F9-EB84-8D260DFEF374}"/>
          </ac:spMkLst>
        </pc:spChg>
        <pc:spChg chg="mod">
          <ac:chgData name="Rutwik Srungavarapu" userId="18a142527cc69419" providerId="LiveId" clId="{1BFC07EB-55F9-4F95-A0F1-44530E979AAF}" dt="2024-09-26T15:52:12.558" v="3498" actId="20577"/>
          <ac:spMkLst>
            <pc:docMk/>
            <pc:sldMk cId="2742504235" sldId="268"/>
            <ac:spMk id="6" creationId="{9DC2F076-3FD9-5C4B-6920-94F9A0933872}"/>
          </ac:spMkLst>
        </pc:spChg>
        <pc:spChg chg="mod">
          <ac:chgData name="Rutwik Srungavarapu" userId="18a142527cc69419" providerId="LiveId" clId="{1BFC07EB-55F9-4F95-A0F1-44530E979AAF}" dt="2024-09-26T08:23:43.171" v="1958" actId="20577"/>
          <ac:spMkLst>
            <pc:docMk/>
            <pc:sldMk cId="2742504235" sldId="268"/>
            <ac:spMk id="7" creationId="{B6A20488-6157-8F4D-4B94-2E757ED042A1}"/>
          </ac:spMkLst>
        </pc:spChg>
        <pc:spChg chg="add">
          <ac:chgData name="Rutwik Srungavarapu" userId="18a142527cc69419" providerId="LiveId" clId="{1BFC07EB-55F9-4F95-A0F1-44530E979AAF}" dt="2024-09-26T08:22:24.227" v="1953"/>
          <ac:spMkLst>
            <pc:docMk/>
            <pc:sldMk cId="2742504235" sldId="268"/>
            <ac:spMk id="8" creationId="{6BF832EC-45A0-CFAB-71C3-53B2583EC504}"/>
          </ac:spMkLst>
        </pc:spChg>
        <pc:spChg chg="add">
          <ac:chgData name="Rutwik Srungavarapu" userId="18a142527cc69419" providerId="LiveId" clId="{1BFC07EB-55F9-4F95-A0F1-44530E979AAF}" dt="2024-09-26T08:22:29.265" v="1955"/>
          <ac:spMkLst>
            <pc:docMk/>
            <pc:sldMk cId="2742504235" sldId="268"/>
            <ac:spMk id="9" creationId="{C8A920CB-6D6F-9ECE-74B7-0DAA03642F8F}"/>
          </ac:spMkLst>
        </pc:spChg>
        <pc:spChg chg="add">
          <ac:chgData name="Rutwik Srungavarapu" userId="18a142527cc69419" providerId="LiveId" clId="{1BFC07EB-55F9-4F95-A0F1-44530E979AAF}" dt="2024-09-26T08:22:36.801" v="1957"/>
          <ac:spMkLst>
            <pc:docMk/>
            <pc:sldMk cId="2742504235" sldId="268"/>
            <ac:spMk id="10" creationId="{C6A24F29-CCAB-3676-9EFE-8880CE083CF1}"/>
          </ac:spMkLst>
        </pc:spChg>
        <pc:spChg chg="add mod">
          <ac:chgData name="Rutwik Srungavarapu" userId="18a142527cc69419" providerId="LiveId" clId="{1BFC07EB-55F9-4F95-A0F1-44530E979AAF}" dt="2024-09-26T08:33:38.487" v="2002" actId="255"/>
          <ac:spMkLst>
            <pc:docMk/>
            <pc:sldMk cId="2742504235" sldId="268"/>
            <ac:spMk id="11" creationId="{2D893A6A-032F-0E65-8D44-52B24C5D3F14}"/>
          </ac:spMkLst>
        </pc:spChg>
        <pc:spChg chg="add">
          <ac:chgData name="Rutwik Srungavarapu" userId="18a142527cc69419" providerId="LiveId" clId="{1BFC07EB-55F9-4F95-A0F1-44530E979AAF}" dt="2024-09-26T08:26:06.582" v="1976"/>
          <ac:spMkLst>
            <pc:docMk/>
            <pc:sldMk cId="2742504235" sldId="268"/>
            <ac:spMk id="12" creationId="{342A2CB9-9C20-6350-BDC2-B0BA44E1EA9E}"/>
          </ac:spMkLst>
        </pc:spChg>
        <pc:spChg chg="add mod">
          <ac:chgData name="Rutwik Srungavarapu" userId="18a142527cc69419" providerId="LiveId" clId="{1BFC07EB-55F9-4F95-A0F1-44530E979AAF}" dt="2024-09-26T08:39:11.439" v="2081" actId="1076"/>
          <ac:spMkLst>
            <pc:docMk/>
            <pc:sldMk cId="2742504235" sldId="268"/>
            <ac:spMk id="13" creationId="{95C99DD3-B2EF-BCED-0D4C-0F4ADD9653A7}"/>
          </ac:spMkLst>
        </pc:spChg>
        <pc:spChg chg="add mod">
          <ac:chgData name="Rutwik Srungavarapu" userId="18a142527cc69419" providerId="LiveId" clId="{1BFC07EB-55F9-4F95-A0F1-44530E979AAF}" dt="2024-09-26T08:39:57.028" v="2087" actId="1076"/>
          <ac:spMkLst>
            <pc:docMk/>
            <pc:sldMk cId="2742504235" sldId="268"/>
            <ac:spMk id="14" creationId="{A972084E-9A7E-E9F3-BC5F-1BB13077E185}"/>
          </ac:spMkLst>
        </pc:spChg>
        <pc:picChg chg="del">
          <ac:chgData name="Rutwik Srungavarapu" userId="18a142527cc69419" providerId="LiveId" clId="{1BFC07EB-55F9-4F95-A0F1-44530E979AAF}" dt="2024-09-26T08:13:51.367" v="1909" actId="478"/>
          <ac:picMkLst>
            <pc:docMk/>
            <pc:sldMk cId="2742504235" sldId="268"/>
            <ac:picMk id="4" creationId="{203024FE-CEE6-F3F0-8857-07381F4A267F}"/>
          </ac:picMkLst>
        </pc:picChg>
      </pc:sldChg>
      <pc:sldChg chg="modSp add mod ord">
        <pc:chgData name="Rutwik Srungavarapu" userId="18a142527cc69419" providerId="LiveId" clId="{1BFC07EB-55F9-4F95-A0F1-44530E979AAF}" dt="2024-09-26T15:17:32.338" v="3467"/>
        <pc:sldMkLst>
          <pc:docMk/>
          <pc:sldMk cId="1010291095" sldId="269"/>
        </pc:sldMkLst>
        <pc:spChg chg="mod">
          <ac:chgData name="Rutwik Srungavarapu" userId="18a142527cc69419" providerId="LiveId" clId="{1BFC07EB-55F9-4F95-A0F1-44530E979AAF}" dt="2024-09-26T09:02:44.447" v="2333" actId="20577"/>
          <ac:spMkLst>
            <pc:docMk/>
            <pc:sldMk cId="1010291095" sldId="269"/>
            <ac:spMk id="6" creationId="{9DC2F076-3FD9-5C4B-6920-94F9A0933872}"/>
          </ac:spMkLst>
        </pc:spChg>
      </pc:sldChg>
      <pc:sldChg chg="addSp delSp modSp new mod ord setBg">
        <pc:chgData name="Rutwik Srungavarapu" userId="18a142527cc69419" providerId="LiveId" clId="{1BFC07EB-55F9-4F95-A0F1-44530E979AAF}" dt="2024-09-26T08:50:06.661" v="2196"/>
        <pc:sldMkLst>
          <pc:docMk/>
          <pc:sldMk cId="2673146224" sldId="270"/>
        </pc:sldMkLst>
        <pc:spChg chg="del mod">
          <ac:chgData name="Rutwik Srungavarapu" userId="18a142527cc69419" providerId="LiveId" clId="{1BFC07EB-55F9-4F95-A0F1-44530E979AAF}" dt="2024-09-26T08:41:15.427" v="2094" actId="478"/>
          <ac:spMkLst>
            <pc:docMk/>
            <pc:sldMk cId="2673146224" sldId="270"/>
            <ac:spMk id="2" creationId="{7C3657AA-A937-95BD-5A78-87A388EC7640}"/>
          </ac:spMkLst>
        </pc:spChg>
        <pc:spChg chg="del">
          <ac:chgData name="Rutwik Srungavarapu" userId="18a142527cc69419" providerId="LiveId" clId="{1BFC07EB-55F9-4F95-A0F1-44530E979AAF}" dt="2024-09-26T08:41:08.371" v="2092" actId="478"/>
          <ac:spMkLst>
            <pc:docMk/>
            <pc:sldMk cId="2673146224" sldId="270"/>
            <ac:spMk id="3" creationId="{45F72195-B572-6AED-C8CE-F9E30C3904DC}"/>
          </ac:spMkLst>
        </pc:spChg>
        <pc:spChg chg="del mod">
          <ac:chgData name="Rutwik Srungavarapu" userId="18a142527cc69419" providerId="LiveId" clId="{1BFC07EB-55F9-4F95-A0F1-44530E979AAF}" dt="2024-09-26T08:41:19.877" v="2096" actId="478"/>
          <ac:spMkLst>
            <pc:docMk/>
            <pc:sldMk cId="2673146224" sldId="270"/>
            <ac:spMk id="4" creationId="{5D60E65A-A06C-A6D6-694A-79F37A0F6029}"/>
          </ac:spMkLst>
        </pc:spChg>
        <pc:spChg chg="add mod">
          <ac:chgData name="Rutwik Srungavarapu" userId="18a142527cc69419" providerId="LiveId" clId="{1BFC07EB-55F9-4F95-A0F1-44530E979AAF}" dt="2024-09-26T08:49:09.227" v="2193" actId="207"/>
          <ac:spMkLst>
            <pc:docMk/>
            <pc:sldMk cId="2673146224" sldId="270"/>
            <ac:spMk id="5" creationId="{259C15BC-9DAD-60D8-6245-B53E2EF9348E}"/>
          </ac:spMkLst>
        </pc:spChg>
        <pc:spChg chg="add del mod">
          <ac:chgData name="Rutwik Srungavarapu" userId="18a142527cc69419" providerId="LiveId" clId="{1BFC07EB-55F9-4F95-A0F1-44530E979AAF}" dt="2024-09-26T08:42:00.068" v="2102" actId="11529"/>
          <ac:spMkLst>
            <pc:docMk/>
            <pc:sldMk cId="2673146224" sldId="270"/>
            <ac:spMk id="6" creationId="{45FA3575-3B21-AE66-5FD4-97D3200819A8}"/>
          </ac:spMkLst>
        </pc:spChg>
        <pc:spChg chg="add mod">
          <ac:chgData name="Rutwik Srungavarapu" userId="18a142527cc69419" providerId="LiveId" clId="{1BFC07EB-55F9-4F95-A0F1-44530E979AAF}" dt="2024-09-26T08:42:19.136" v="2108" actId="207"/>
          <ac:spMkLst>
            <pc:docMk/>
            <pc:sldMk cId="2673146224" sldId="270"/>
            <ac:spMk id="7" creationId="{AD8EE037-3D48-213A-5EBC-CF3CFC917107}"/>
          </ac:spMkLst>
        </pc:spChg>
        <pc:spChg chg="add mod">
          <ac:chgData name="Rutwik Srungavarapu" userId="18a142527cc69419" providerId="LiveId" clId="{1BFC07EB-55F9-4F95-A0F1-44530E979AAF}" dt="2024-09-26T08:42:41.464" v="2114" actId="207"/>
          <ac:spMkLst>
            <pc:docMk/>
            <pc:sldMk cId="2673146224" sldId="270"/>
            <ac:spMk id="8" creationId="{D830B15F-E16C-132E-A864-4BBF137DA415}"/>
          </ac:spMkLst>
        </pc:spChg>
        <pc:spChg chg="add">
          <ac:chgData name="Rutwik Srungavarapu" userId="18a142527cc69419" providerId="LiveId" clId="{1BFC07EB-55F9-4F95-A0F1-44530E979AAF}" dt="2024-09-26T08:42:52.103" v="2115" actId="11529"/>
          <ac:spMkLst>
            <pc:docMk/>
            <pc:sldMk cId="2673146224" sldId="270"/>
            <ac:spMk id="9" creationId="{CD2E92C0-308E-9157-30A2-7648CEE141B4}"/>
          </ac:spMkLst>
        </pc:spChg>
        <pc:spChg chg="add del mod">
          <ac:chgData name="Rutwik Srungavarapu" userId="18a142527cc69419" providerId="LiveId" clId="{1BFC07EB-55F9-4F95-A0F1-44530E979AAF}" dt="2024-09-26T08:43:25.072" v="2120" actId="478"/>
          <ac:spMkLst>
            <pc:docMk/>
            <pc:sldMk cId="2673146224" sldId="270"/>
            <ac:spMk id="10" creationId="{DAB04F93-4FCD-E7EF-E953-D6E5C6CF6E2A}"/>
          </ac:spMkLst>
        </pc:spChg>
        <pc:spChg chg="add mod">
          <ac:chgData name="Rutwik Srungavarapu" userId="18a142527cc69419" providerId="LiveId" clId="{1BFC07EB-55F9-4F95-A0F1-44530E979AAF}" dt="2024-09-26T08:44:01.525" v="2130" actId="1076"/>
          <ac:spMkLst>
            <pc:docMk/>
            <pc:sldMk cId="2673146224" sldId="270"/>
            <ac:spMk id="11" creationId="{CF5F32E9-F845-A3B9-73A4-BA5DB080F43E}"/>
          </ac:spMkLst>
        </pc:spChg>
        <pc:spChg chg="add mod">
          <ac:chgData name="Rutwik Srungavarapu" userId="18a142527cc69419" providerId="LiveId" clId="{1BFC07EB-55F9-4F95-A0F1-44530E979AAF}" dt="2024-09-26T08:43:44.322" v="2125" actId="1076"/>
          <ac:spMkLst>
            <pc:docMk/>
            <pc:sldMk cId="2673146224" sldId="270"/>
            <ac:spMk id="12" creationId="{65AE9E1F-1144-5B3D-C9D8-4EF978415E58}"/>
          </ac:spMkLst>
        </pc:spChg>
        <pc:spChg chg="add mod">
          <ac:chgData name="Rutwik Srungavarapu" userId="18a142527cc69419" providerId="LiveId" clId="{1BFC07EB-55F9-4F95-A0F1-44530E979AAF}" dt="2024-09-26T08:47:32.704" v="2157" actId="207"/>
          <ac:spMkLst>
            <pc:docMk/>
            <pc:sldMk cId="2673146224" sldId="270"/>
            <ac:spMk id="13" creationId="{5932F93D-8148-B5D3-3941-CD535F93FF4A}"/>
          </ac:spMkLst>
        </pc:spChg>
        <pc:spChg chg="add mod">
          <ac:chgData name="Rutwik Srungavarapu" userId="18a142527cc69419" providerId="LiveId" clId="{1BFC07EB-55F9-4F95-A0F1-44530E979AAF}" dt="2024-09-26T08:45:56.478" v="2147"/>
          <ac:spMkLst>
            <pc:docMk/>
            <pc:sldMk cId="2673146224" sldId="270"/>
            <ac:spMk id="14" creationId="{1EBED97A-081B-B120-771F-432639BCC221}"/>
          </ac:spMkLst>
        </pc:spChg>
        <pc:spChg chg="add mod">
          <ac:chgData name="Rutwik Srungavarapu" userId="18a142527cc69419" providerId="LiveId" clId="{1BFC07EB-55F9-4F95-A0F1-44530E979AAF}" dt="2024-09-26T08:46:24.933" v="2152" actId="1076"/>
          <ac:spMkLst>
            <pc:docMk/>
            <pc:sldMk cId="2673146224" sldId="270"/>
            <ac:spMk id="15" creationId="{2A48375E-8EF6-A1C4-8705-3839BD6FC6B6}"/>
          </ac:spMkLst>
        </pc:spChg>
        <pc:spChg chg="add mod">
          <ac:chgData name="Rutwik Srungavarapu" userId="18a142527cc69419" providerId="LiveId" clId="{1BFC07EB-55F9-4F95-A0F1-44530E979AAF}" dt="2024-09-26T08:48:30.862" v="2192" actId="20577"/>
          <ac:spMkLst>
            <pc:docMk/>
            <pc:sldMk cId="2673146224" sldId="270"/>
            <ac:spMk id="16" creationId="{5E76456D-12B5-6EAE-3E23-E3D45E7C595C}"/>
          </ac:spMkLst>
        </pc:spChg>
      </pc:sldChg>
      <pc:sldChg chg="new del setBg">
        <pc:chgData name="Rutwik Srungavarapu" userId="18a142527cc69419" providerId="LiveId" clId="{1BFC07EB-55F9-4F95-A0F1-44530E979AAF}" dt="2024-09-26T08:52:26.409" v="2198" actId="47"/>
        <pc:sldMkLst>
          <pc:docMk/>
          <pc:sldMk cId="181821401" sldId="271"/>
        </pc:sldMkLst>
      </pc:sldChg>
      <pc:sldChg chg="addSp delSp modSp add mod ord">
        <pc:chgData name="Rutwik Srungavarapu" userId="18a142527cc69419" providerId="LiveId" clId="{1BFC07EB-55F9-4F95-A0F1-44530E979AAF}" dt="2024-09-26T15:19:53.616" v="3468" actId="1440"/>
        <pc:sldMkLst>
          <pc:docMk/>
          <pc:sldMk cId="1716169008" sldId="271"/>
        </pc:sldMkLst>
        <pc:spChg chg="del mod">
          <ac:chgData name="Rutwik Srungavarapu" userId="18a142527cc69419" providerId="LiveId" clId="{1BFC07EB-55F9-4F95-A0F1-44530E979AAF}" dt="2024-09-26T08:57:09.032" v="2258"/>
          <ac:spMkLst>
            <pc:docMk/>
            <pc:sldMk cId="1716169008" sldId="271"/>
            <ac:spMk id="2" creationId="{871C6FB1-A7E3-6CF0-8C14-FE70434133B4}"/>
          </ac:spMkLst>
        </pc:spChg>
        <pc:spChg chg="add mod">
          <ac:chgData name="Rutwik Srungavarapu" userId="18a142527cc69419" providerId="LiveId" clId="{1BFC07EB-55F9-4F95-A0F1-44530E979AAF}" dt="2024-09-26T13:36:40.349" v="3420" actId="207"/>
          <ac:spMkLst>
            <pc:docMk/>
            <pc:sldMk cId="1716169008" sldId="271"/>
            <ac:spMk id="2" creationId="{8DCF18D2-10DF-51F3-C297-50136D058FB2}"/>
          </ac:spMkLst>
        </pc:spChg>
        <pc:spChg chg="add">
          <ac:chgData name="Rutwik Srungavarapu" userId="18a142527cc69419" providerId="LiveId" clId="{1BFC07EB-55F9-4F95-A0F1-44530E979AAF}" dt="2024-09-26T09:06:13.668" v="2360"/>
          <ac:spMkLst>
            <pc:docMk/>
            <pc:sldMk cId="1716169008" sldId="271"/>
            <ac:spMk id="3" creationId="{2F1496C8-6C39-F4C5-284F-0E5F56D9C3EE}"/>
          </ac:spMkLst>
        </pc:spChg>
        <pc:spChg chg="add">
          <ac:chgData name="Rutwik Srungavarapu" userId="18a142527cc69419" providerId="LiveId" clId="{1BFC07EB-55F9-4F95-A0F1-44530E979AAF}" dt="2024-09-26T09:06:18.095" v="2362"/>
          <ac:spMkLst>
            <pc:docMk/>
            <pc:sldMk cId="1716169008" sldId="271"/>
            <ac:spMk id="5" creationId="{C7932944-BB9F-90DD-CABB-5869B4E77A39}"/>
          </ac:spMkLst>
        </pc:spChg>
        <pc:spChg chg="mod">
          <ac:chgData name="Rutwik Srungavarapu" userId="18a142527cc69419" providerId="LiveId" clId="{1BFC07EB-55F9-4F95-A0F1-44530E979AAF}" dt="2024-09-26T13:35:55.515" v="3408" actId="14100"/>
          <ac:spMkLst>
            <pc:docMk/>
            <pc:sldMk cId="1716169008" sldId="271"/>
            <ac:spMk id="6" creationId="{9DC2F076-3FD9-5C4B-6920-94F9A0933872}"/>
          </ac:spMkLst>
        </pc:spChg>
        <pc:spChg chg="add del mod">
          <ac:chgData name="Rutwik Srungavarapu" userId="18a142527cc69419" providerId="LiveId" clId="{1BFC07EB-55F9-4F95-A0F1-44530E979AAF}" dt="2024-09-26T09:11:56.459" v="2421"/>
          <ac:spMkLst>
            <pc:docMk/>
            <pc:sldMk cId="1716169008" sldId="271"/>
            <ac:spMk id="7" creationId="{B6A20488-6157-8F4D-4B94-2E757ED042A1}"/>
          </ac:spMkLst>
        </pc:spChg>
        <pc:spChg chg="add del mod">
          <ac:chgData name="Rutwik Srungavarapu" userId="18a142527cc69419" providerId="LiveId" clId="{1BFC07EB-55F9-4F95-A0F1-44530E979AAF}" dt="2024-09-26T09:08:31.512" v="2390" actId="478"/>
          <ac:spMkLst>
            <pc:docMk/>
            <pc:sldMk cId="1716169008" sldId="271"/>
            <ac:spMk id="8" creationId="{E39FA4E7-7086-2FFC-C926-90219FFEB8D2}"/>
          </ac:spMkLst>
        </pc:spChg>
        <pc:spChg chg="add del mod">
          <ac:chgData name="Rutwik Srungavarapu" userId="18a142527cc69419" providerId="LiveId" clId="{1BFC07EB-55F9-4F95-A0F1-44530E979AAF}" dt="2024-09-26T09:10:31.512" v="2412" actId="478"/>
          <ac:spMkLst>
            <pc:docMk/>
            <pc:sldMk cId="1716169008" sldId="271"/>
            <ac:spMk id="9" creationId="{9233DB8F-1AAB-BCC1-74F2-9D992D21D129}"/>
          </ac:spMkLst>
        </pc:spChg>
        <pc:spChg chg="add del mod">
          <ac:chgData name="Rutwik Srungavarapu" userId="18a142527cc69419" providerId="LiveId" clId="{1BFC07EB-55F9-4F95-A0F1-44530E979AAF}" dt="2024-09-26T09:11:39.027" v="2420" actId="478"/>
          <ac:spMkLst>
            <pc:docMk/>
            <pc:sldMk cId="1716169008" sldId="271"/>
            <ac:spMk id="10" creationId="{18551280-47A2-365E-1247-660497079EB3}"/>
          </ac:spMkLst>
        </pc:spChg>
        <pc:spChg chg="add mod">
          <ac:chgData name="Rutwik Srungavarapu" userId="18a142527cc69419" providerId="LiveId" clId="{1BFC07EB-55F9-4F95-A0F1-44530E979AAF}" dt="2024-09-26T09:17:29.651" v="2497" actId="20577"/>
          <ac:spMkLst>
            <pc:docMk/>
            <pc:sldMk cId="1716169008" sldId="271"/>
            <ac:spMk id="11" creationId="{29E5ED45-5179-C259-99C0-48E2378339F6}"/>
          </ac:spMkLst>
        </pc:spChg>
        <pc:picChg chg="del">
          <ac:chgData name="Rutwik Srungavarapu" userId="18a142527cc69419" providerId="LiveId" clId="{1BFC07EB-55F9-4F95-A0F1-44530E979AAF}" dt="2024-09-26T08:57:09.032" v="2256" actId="478"/>
          <ac:picMkLst>
            <pc:docMk/>
            <pc:sldMk cId="1716169008" sldId="271"/>
            <ac:picMk id="4" creationId="{203024FE-CEE6-F3F0-8857-07381F4A267F}"/>
          </ac:picMkLst>
        </pc:picChg>
        <pc:picChg chg="add mod">
          <ac:chgData name="Rutwik Srungavarapu" userId="18a142527cc69419" providerId="LiveId" clId="{1BFC07EB-55F9-4F95-A0F1-44530E979AAF}" dt="2024-09-26T09:15:20.307" v="2468" actId="931"/>
          <ac:picMkLst>
            <pc:docMk/>
            <pc:sldMk cId="1716169008" sldId="271"/>
            <ac:picMk id="13" creationId="{722CBC58-84A5-AE14-05A8-0CE86EF336A2}"/>
          </ac:picMkLst>
        </pc:picChg>
        <pc:picChg chg="add del mod">
          <ac:chgData name="Rutwik Srungavarapu" userId="18a142527cc69419" providerId="LiveId" clId="{1BFC07EB-55F9-4F95-A0F1-44530E979AAF}" dt="2024-09-26T09:16:57.084" v="2485" actId="478"/>
          <ac:picMkLst>
            <pc:docMk/>
            <pc:sldMk cId="1716169008" sldId="271"/>
            <ac:picMk id="15" creationId="{BABA853D-A9E1-C4A9-FAB1-A1C80B38FF99}"/>
          </ac:picMkLst>
        </pc:picChg>
        <pc:picChg chg="add mod">
          <ac:chgData name="Rutwik Srungavarapu" userId="18a142527cc69419" providerId="LiveId" clId="{1BFC07EB-55F9-4F95-A0F1-44530E979AAF}" dt="2024-09-26T15:19:53.616" v="3468" actId="1440"/>
          <ac:picMkLst>
            <pc:docMk/>
            <pc:sldMk cId="1716169008" sldId="271"/>
            <ac:picMk id="17" creationId="{2ED315CE-A955-8912-186C-5EDF759D7A80}"/>
          </ac:picMkLst>
        </pc:picChg>
      </pc:sldChg>
      <pc:sldChg chg="addSp delSp modSp add mod">
        <pc:chgData name="Rutwik Srungavarapu" userId="18a142527cc69419" providerId="LiveId" clId="{1BFC07EB-55F9-4F95-A0F1-44530E979AAF}" dt="2024-09-26T09:27:30.025" v="2553" actId="1440"/>
        <pc:sldMkLst>
          <pc:docMk/>
          <pc:sldMk cId="3377573137" sldId="272"/>
        </pc:sldMkLst>
        <pc:spChg chg="del mod">
          <ac:chgData name="Rutwik Srungavarapu" userId="18a142527cc69419" providerId="LiveId" clId="{1BFC07EB-55F9-4F95-A0F1-44530E979AAF}" dt="2024-09-26T09:25:17.799" v="2519" actId="478"/>
          <ac:spMkLst>
            <pc:docMk/>
            <pc:sldMk cId="3377573137" sldId="272"/>
            <ac:spMk id="7" creationId="{B6A20488-6157-8F4D-4B94-2E757ED042A1}"/>
          </ac:spMkLst>
        </pc:spChg>
        <pc:picChg chg="add del mod">
          <ac:chgData name="Rutwik Srungavarapu" userId="18a142527cc69419" providerId="LiveId" clId="{1BFC07EB-55F9-4F95-A0F1-44530E979AAF}" dt="2024-09-26T09:24:37.842" v="2508" actId="478"/>
          <ac:picMkLst>
            <pc:docMk/>
            <pc:sldMk cId="3377573137" sldId="272"/>
            <ac:picMk id="3" creationId="{0BDC2E8E-0E77-FCAF-F587-BDD5EA52477E}"/>
          </ac:picMkLst>
        </pc:picChg>
        <pc:picChg chg="add del mod">
          <ac:chgData name="Rutwik Srungavarapu" userId="18a142527cc69419" providerId="LiveId" clId="{1BFC07EB-55F9-4F95-A0F1-44530E979AAF}" dt="2024-09-26T09:24:37.842" v="2508" actId="478"/>
          <ac:picMkLst>
            <pc:docMk/>
            <pc:sldMk cId="3377573137" sldId="272"/>
            <ac:picMk id="5" creationId="{E2754D5E-236D-E2C4-0462-B5B7438B686C}"/>
          </ac:picMkLst>
        </pc:picChg>
        <pc:picChg chg="add mod">
          <ac:chgData name="Rutwik Srungavarapu" userId="18a142527cc69419" providerId="LiveId" clId="{1BFC07EB-55F9-4F95-A0F1-44530E979AAF}" dt="2024-09-26T09:27:25.398" v="2551" actId="1440"/>
          <ac:picMkLst>
            <pc:docMk/>
            <pc:sldMk cId="3377573137" sldId="272"/>
            <ac:picMk id="9" creationId="{CD4ED4E9-EF83-BE61-BB25-3312FAF45FD7}"/>
          </ac:picMkLst>
        </pc:picChg>
        <pc:picChg chg="add mod">
          <ac:chgData name="Rutwik Srungavarapu" userId="18a142527cc69419" providerId="LiveId" clId="{1BFC07EB-55F9-4F95-A0F1-44530E979AAF}" dt="2024-09-26T09:27:27.834" v="2552" actId="1440"/>
          <ac:picMkLst>
            <pc:docMk/>
            <pc:sldMk cId="3377573137" sldId="272"/>
            <ac:picMk id="11" creationId="{484FE2DC-6F3D-AB27-61EB-DC860EE18CCE}"/>
          </ac:picMkLst>
        </pc:picChg>
        <pc:picChg chg="add mod">
          <ac:chgData name="Rutwik Srungavarapu" userId="18a142527cc69419" providerId="LiveId" clId="{1BFC07EB-55F9-4F95-A0F1-44530E979AAF}" dt="2024-09-26T09:27:30.025" v="2553" actId="1440"/>
          <ac:picMkLst>
            <pc:docMk/>
            <pc:sldMk cId="3377573137" sldId="272"/>
            <ac:picMk id="13" creationId="{BE9C148D-872A-43CA-8BCC-27E911C14ABB}"/>
          </ac:picMkLst>
        </pc:picChg>
      </pc:sldChg>
      <pc:sldChg chg="delSp modSp add mod ord">
        <pc:chgData name="Rutwik Srungavarapu" userId="18a142527cc69419" providerId="LiveId" clId="{1BFC07EB-55F9-4F95-A0F1-44530E979AAF}" dt="2024-09-26T09:33:43.170" v="3193" actId="478"/>
        <pc:sldMkLst>
          <pc:docMk/>
          <pc:sldMk cId="3787490043" sldId="273"/>
        </pc:sldMkLst>
        <pc:spChg chg="mod">
          <ac:chgData name="Rutwik Srungavarapu" userId="18a142527cc69419" providerId="LiveId" clId="{1BFC07EB-55F9-4F95-A0F1-44530E979AAF}" dt="2024-09-26T09:33:24.745" v="3187" actId="20577"/>
          <ac:spMkLst>
            <pc:docMk/>
            <pc:sldMk cId="3787490043" sldId="273"/>
            <ac:spMk id="3" creationId="{6B436DBC-4B0B-618D-A611-88661AD46534}"/>
          </ac:spMkLst>
        </pc:spChg>
        <pc:spChg chg="del mod">
          <ac:chgData name="Rutwik Srungavarapu" userId="18a142527cc69419" providerId="LiveId" clId="{1BFC07EB-55F9-4F95-A0F1-44530E979AAF}" dt="2024-09-26T09:33:43.170" v="3193" actId="478"/>
          <ac:spMkLst>
            <pc:docMk/>
            <pc:sldMk cId="3787490043" sldId="273"/>
            <ac:spMk id="4" creationId="{6A3EA124-1ED0-E11D-FAB7-04D7F8786072}"/>
          </ac:spMkLst>
        </pc:spChg>
        <pc:spChg chg="mod">
          <ac:chgData name="Rutwik Srungavarapu" userId="18a142527cc69419" providerId="LiveId" clId="{1BFC07EB-55F9-4F95-A0F1-44530E979AAF}" dt="2024-09-26T09:32:16.571" v="2579" actId="20577"/>
          <ac:spMkLst>
            <pc:docMk/>
            <pc:sldMk cId="3787490043" sldId="273"/>
            <ac:spMk id="5" creationId="{93F2E35D-2AA8-BF0E-3102-A01B81D37DC6}"/>
          </ac:spMkLst>
        </pc:spChg>
        <pc:spChg chg="mod">
          <ac:chgData name="Rutwik Srungavarapu" userId="18a142527cc69419" providerId="LiveId" clId="{1BFC07EB-55F9-4F95-A0F1-44530E979AAF}" dt="2024-09-26T09:33:31.910" v="3191" actId="27636"/>
          <ac:spMkLst>
            <pc:docMk/>
            <pc:sldMk cId="3787490043" sldId="273"/>
            <ac:spMk id="6" creationId="{BE06ECBD-FBFC-CC1B-A2CB-25674158FD56}"/>
          </ac:spMkLst>
        </pc:spChg>
      </pc:sldChg>
      <pc:sldChg chg="addSp delSp modSp add mod">
        <pc:chgData name="Rutwik Srungavarapu" userId="18a142527cc69419" providerId="LiveId" clId="{1BFC07EB-55F9-4F95-A0F1-44530E979AAF}" dt="2024-09-26T09:42:57.813" v="3235" actId="207"/>
        <pc:sldMkLst>
          <pc:docMk/>
          <pc:sldMk cId="3358025509" sldId="274"/>
        </pc:sldMkLst>
        <pc:spChg chg="add mod">
          <ac:chgData name="Rutwik Srungavarapu" userId="18a142527cc69419" providerId="LiveId" clId="{1BFC07EB-55F9-4F95-A0F1-44530E979AAF}" dt="2024-09-26T09:42:57.813" v="3235" actId="207"/>
          <ac:spMkLst>
            <pc:docMk/>
            <pc:sldMk cId="3358025509" sldId="274"/>
            <ac:spMk id="2" creationId="{70491988-44AE-256E-9EC5-951C6DD33B4C}"/>
          </ac:spMkLst>
        </pc:spChg>
        <pc:spChg chg="del mod">
          <ac:chgData name="Rutwik Srungavarapu" userId="18a142527cc69419" providerId="LiveId" clId="{1BFC07EB-55F9-4F95-A0F1-44530E979AAF}" dt="2024-09-26T09:40:11.524" v="3220" actId="478"/>
          <ac:spMkLst>
            <pc:docMk/>
            <pc:sldMk cId="3358025509" sldId="274"/>
            <ac:spMk id="3" creationId="{6B436DBC-4B0B-618D-A611-88661AD46534}"/>
          </ac:spMkLst>
        </pc:spChg>
        <pc:spChg chg="mod">
          <ac:chgData name="Rutwik Srungavarapu" userId="18a142527cc69419" providerId="LiveId" clId="{1BFC07EB-55F9-4F95-A0F1-44530E979AAF}" dt="2024-09-26T09:40:15.037" v="3221" actId="20577"/>
          <ac:spMkLst>
            <pc:docMk/>
            <pc:sldMk cId="3358025509" sldId="274"/>
            <ac:spMk id="5" creationId="{93F2E35D-2AA8-BF0E-3102-A01B81D37DC6}"/>
          </ac:spMkLst>
        </pc:spChg>
      </pc:sldChg>
      <pc:sldChg chg="addSp delSp modSp new mod setBg">
        <pc:chgData name="Rutwik Srungavarapu" userId="18a142527cc69419" providerId="LiveId" clId="{1BFC07EB-55F9-4F95-A0F1-44530E979AAF}" dt="2024-09-26T09:47:47.394" v="3277" actId="207"/>
        <pc:sldMkLst>
          <pc:docMk/>
          <pc:sldMk cId="1576690979" sldId="275"/>
        </pc:sldMkLst>
        <pc:spChg chg="del mod">
          <ac:chgData name="Rutwik Srungavarapu" userId="18a142527cc69419" providerId="LiveId" clId="{1BFC07EB-55F9-4F95-A0F1-44530E979AAF}" dt="2024-09-26T09:46:14.692" v="3242" actId="478"/>
          <ac:spMkLst>
            <pc:docMk/>
            <pc:sldMk cId="1576690979" sldId="275"/>
            <ac:spMk id="2" creationId="{03DD743F-AE21-D319-505D-601D0405C951}"/>
          </ac:spMkLst>
        </pc:spChg>
        <pc:spChg chg="del mod">
          <ac:chgData name="Rutwik Srungavarapu" userId="18a142527cc69419" providerId="LiveId" clId="{1BFC07EB-55F9-4F95-A0F1-44530E979AAF}" dt="2024-09-26T09:46:17.618" v="3244" actId="478"/>
          <ac:spMkLst>
            <pc:docMk/>
            <pc:sldMk cId="1576690979" sldId="275"/>
            <ac:spMk id="3" creationId="{0EFD3169-8FB0-25C2-69FB-F9871D23EA78}"/>
          </ac:spMkLst>
        </pc:spChg>
        <pc:spChg chg="del mod">
          <ac:chgData name="Rutwik Srungavarapu" userId="18a142527cc69419" providerId="LiveId" clId="{1BFC07EB-55F9-4F95-A0F1-44530E979AAF}" dt="2024-09-26T09:46:09.496" v="3239" actId="478"/>
          <ac:spMkLst>
            <pc:docMk/>
            <pc:sldMk cId="1576690979" sldId="275"/>
            <ac:spMk id="4" creationId="{1EF9EA01-DE8E-8111-8362-AD6BF3B752D2}"/>
          </ac:spMkLst>
        </pc:spChg>
        <pc:spChg chg="add mod">
          <ac:chgData name="Rutwik Srungavarapu" userId="18a142527cc69419" providerId="LiveId" clId="{1BFC07EB-55F9-4F95-A0F1-44530E979AAF}" dt="2024-09-26T09:47:47.394" v="3277" actId="207"/>
          <ac:spMkLst>
            <pc:docMk/>
            <pc:sldMk cId="1576690979" sldId="275"/>
            <ac:spMk id="5" creationId="{1D077A0D-8F2B-5ED2-D5FB-0E8825DC4705}"/>
          </ac:spMkLst>
        </pc:spChg>
      </pc:sldChg>
      <pc:sldChg chg="addSp delSp modSp add mod ord modClrScheme chgLayout">
        <pc:chgData name="Rutwik Srungavarapu" userId="18a142527cc69419" providerId="LiveId" clId="{1BFC07EB-55F9-4F95-A0F1-44530E979AAF}" dt="2024-09-26T16:05:35.700" v="3578" actId="1076"/>
        <pc:sldMkLst>
          <pc:docMk/>
          <pc:sldMk cId="2245995112" sldId="276"/>
        </pc:sldMkLst>
        <pc:spChg chg="del mod">
          <ac:chgData name="Rutwik Srungavarapu" userId="18a142527cc69419" providerId="LiveId" clId="{1BFC07EB-55F9-4F95-A0F1-44530E979AAF}" dt="2024-09-26T15:58:45.431" v="3513"/>
          <ac:spMkLst>
            <pc:docMk/>
            <pc:sldMk cId="2245995112" sldId="276"/>
            <ac:spMk id="2" creationId="{70491988-44AE-256E-9EC5-951C6DD33B4C}"/>
          </ac:spMkLst>
        </pc:spChg>
        <pc:spChg chg="add mod ord">
          <ac:chgData name="Rutwik Srungavarapu" userId="18a142527cc69419" providerId="LiveId" clId="{1BFC07EB-55F9-4F95-A0F1-44530E979AAF}" dt="2024-09-26T16:00:19.880" v="3529" actId="207"/>
          <ac:spMkLst>
            <pc:docMk/>
            <pc:sldMk cId="2245995112" sldId="276"/>
            <ac:spMk id="3" creationId="{4B08C9E2-0AE6-C70F-226B-95AEAAE8EB67}"/>
          </ac:spMkLst>
        </pc:spChg>
        <pc:spChg chg="add mod ord">
          <ac:chgData name="Rutwik Srungavarapu" userId="18a142527cc69419" providerId="LiveId" clId="{1BFC07EB-55F9-4F95-A0F1-44530E979AAF}" dt="2024-09-26T16:05:35.700" v="3578" actId="1076"/>
          <ac:spMkLst>
            <pc:docMk/>
            <pc:sldMk cId="2245995112" sldId="276"/>
            <ac:spMk id="4" creationId="{C5917C5B-256D-C730-90B7-C49B2EB2F3D9}"/>
          </ac:spMkLst>
        </pc:spChg>
        <pc:spChg chg="add mod ord">
          <ac:chgData name="Rutwik Srungavarapu" userId="18a142527cc69419" providerId="LiveId" clId="{1BFC07EB-55F9-4F95-A0F1-44530E979AAF}" dt="2024-09-26T16:05:24.899" v="3577" actId="1076"/>
          <ac:spMkLst>
            <pc:docMk/>
            <pc:sldMk cId="2245995112" sldId="276"/>
            <ac:spMk id="7" creationId="{97ABCB91-B960-F565-1B79-181B7CF31E25}"/>
          </ac:spMkLst>
        </pc:spChg>
        <pc:spChg chg="add mod ord">
          <ac:chgData name="Rutwik Srungavarapu" userId="18a142527cc69419" providerId="LiveId" clId="{1BFC07EB-55F9-4F95-A0F1-44530E979AAF}" dt="2024-09-26T16:05:07.890" v="3575" actId="1076"/>
          <ac:spMkLst>
            <pc:docMk/>
            <pc:sldMk cId="2245995112" sldId="276"/>
            <ac:spMk id="8" creationId="{BCBC7688-4C4F-819F-6B83-BDD7029AC8D6}"/>
          </ac:spMkLst>
        </pc:spChg>
        <pc:spChg chg="add mod ord">
          <ac:chgData name="Rutwik Srungavarapu" userId="18a142527cc69419" providerId="LiveId" clId="{1BFC07EB-55F9-4F95-A0F1-44530E979AAF}" dt="2024-09-26T16:05:18.491" v="3576" actId="1076"/>
          <ac:spMkLst>
            <pc:docMk/>
            <pc:sldMk cId="2245995112" sldId="276"/>
            <ac:spMk id="9" creationId="{BFC34D7B-6895-A129-63C2-7AAE58C08E75}"/>
          </ac:spMkLst>
        </pc:spChg>
      </pc:sldChg>
      <pc:sldChg chg="add del">
        <pc:chgData name="Rutwik Srungavarapu" userId="18a142527cc69419" providerId="LiveId" clId="{1BFC07EB-55F9-4F95-A0F1-44530E979AAF}" dt="2024-09-26T15:58:23.299" v="3500" actId="47"/>
        <pc:sldMkLst>
          <pc:docMk/>
          <pc:sldMk cId="2398044499" sldId="276"/>
        </pc:sldMkLst>
      </pc:sldChg>
      <pc:sldChg chg="new del">
        <pc:chgData name="Rutwik Srungavarapu" userId="18a142527cc69419" providerId="LiveId" clId="{1BFC07EB-55F9-4F95-A0F1-44530E979AAF}" dt="2024-09-26T13:30:54.233" v="3344" actId="47"/>
        <pc:sldMkLst>
          <pc:docMk/>
          <pc:sldMk cId="3161877156"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A974-3446-3043-4B0E-5F6720296A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8A57EE-E9AE-6A3E-0FB3-D1739F2B63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C6E3D1-00CB-C35B-4E91-3CBF26553A36}"/>
              </a:ext>
            </a:extLst>
          </p:cNvPr>
          <p:cNvSpPr>
            <a:spLocks noGrp="1"/>
          </p:cNvSpPr>
          <p:nvPr>
            <p:ph type="dt" sz="half" idx="10"/>
          </p:nvPr>
        </p:nvSpPr>
        <p:spPr/>
        <p:txBody>
          <a:bodyPr/>
          <a:lstStyle/>
          <a:p>
            <a:fld id="{2E28B1C3-7C6C-4A13-9313-3AABEA3B175A}" type="datetimeFigureOut">
              <a:rPr lang="en-IN" smtClean="0"/>
              <a:t>27-09-2024</a:t>
            </a:fld>
            <a:endParaRPr lang="en-IN"/>
          </a:p>
        </p:txBody>
      </p:sp>
      <p:sp>
        <p:nvSpPr>
          <p:cNvPr id="5" name="Footer Placeholder 4">
            <a:extLst>
              <a:ext uri="{FF2B5EF4-FFF2-40B4-BE49-F238E27FC236}">
                <a16:creationId xmlns:a16="http://schemas.microsoft.com/office/drawing/2014/main" id="{5C4970B2-8FD1-B285-5D6B-FCBEF5314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F06D7E-06E4-2D07-9217-B12FF05D0680}"/>
              </a:ext>
            </a:extLst>
          </p:cNvPr>
          <p:cNvSpPr>
            <a:spLocks noGrp="1"/>
          </p:cNvSpPr>
          <p:nvPr>
            <p:ph type="sldNum" sz="quarter" idx="12"/>
          </p:nvPr>
        </p:nvSpPr>
        <p:spPr/>
        <p:txBody>
          <a:bodyPr/>
          <a:lstStyle/>
          <a:p>
            <a:fld id="{91508858-7177-462C-806F-AABF6454969B}" type="slidenum">
              <a:rPr lang="en-IN" smtClean="0"/>
              <a:t>‹#›</a:t>
            </a:fld>
            <a:endParaRPr lang="en-IN"/>
          </a:p>
        </p:txBody>
      </p:sp>
    </p:spTree>
    <p:extLst>
      <p:ext uri="{BB962C8B-B14F-4D97-AF65-F5344CB8AC3E}">
        <p14:creationId xmlns:p14="http://schemas.microsoft.com/office/powerpoint/2010/main" val="4254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4B290-0274-EEC8-F5B6-EC2D6A6A39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8A10D-757B-4954-24B5-04C5F39792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94503D-C60F-6C96-9477-81C69E8587CD}"/>
              </a:ext>
            </a:extLst>
          </p:cNvPr>
          <p:cNvSpPr>
            <a:spLocks noGrp="1"/>
          </p:cNvSpPr>
          <p:nvPr>
            <p:ph type="dt" sz="half" idx="10"/>
          </p:nvPr>
        </p:nvSpPr>
        <p:spPr/>
        <p:txBody>
          <a:bodyPr/>
          <a:lstStyle/>
          <a:p>
            <a:fld id="{2E28B1C3-7C6C-4A13-9313-3AABEA3B175A}" type="datetimeFigureOut">
              <a:rPr lang="en-IN" smtClean="0"/>
              <a:t>27-09-2024</a:t>
            </a:fld>
            <a:endParaRPr lang="en-IN"/>
          </a:p>
        </p:txBody>
      </p:sp>
      <p:sp>
        <p:nvSpPr>
          <p:cNvPr id="5" name="Footer Placeholder 4">
            <a:extLst>
              <a:ext uri="{FF2B5EF4-FFF2-40B4-BE49-F238E27FC236}">
                <a16:creationId xmlns:a16="http://schemas.microsoft.com/office/drawing/2014/main" id="{FD0DFE82-C3EA-1A9F-0470-FDAFBF6A92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7634C9-9435-D551-206A-D019E675B510}"/>
              </a:ext>
            </a:extLst>
          </p:cNvPr>
          <p:cNvSpPr>
            <a:spLocks noGrp="1"/>
          </p:cNvSpPr>
          <p:nvPr>
            <p:ph type="sldNum" sz="quarter" idx="12"/>
          </p:nvPr>
        </p:nvSpPr>
        <p:spPr/>
        <p:txBody>
          <a:bodyPr/>
          <a:lstStyle/>
          <a:p>
            <a:fld id="{91508858-7177-462C-806F-AABF6454969B}" type="slidenum">
              <a:rPr lang="en-IN" smtClean="0"/>
              <a:t>‹#›</a:t>
            </a:fld>
            <a:endParaRPr lang="en-IN"/>
          </a:p>
        </p:txBody>
      </p:sp>
    </p:spTree>
    <p:extLst>
      <p:ext uri="{BB962C8B-B14F-4D97-AF65-F5344CB8AC3E}">
        <p14:creationId xmlns:p14="http://schemas.microsoft.com/office/powerpoint/2010/main" val="170073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59391F-8FC9-64C5-A858-C990E43B67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0E664A-3EA0-2AD2-DC91-8D743F24FF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52CB41-ED71-5E06-3A8B-B0FB13E7AB26}"/>
              </a:ext>
            </a:extLst>
          </p:cNvPr>
          <p:cNvSpPr>
            <a:spLocks noGrp="1"/>
          </p:cNvSpPr>
          <p:nvPr>
            <p:ph type="dt" sz="half" idx="10"/>
          </p:nvPr>
        </p:nvSpPr>
        <p:spPr/>
        <p:txBody>
          <a:bodyPr/>
          <a:lstStyle/>
          <a:p>
            <a:fld id="{2E28B1C3-7C6C-4A13-9313-3AABEA3B175A}" type="datetimeFigureOut">
              <a:rPr lang="en-IN" smtClean="0"/>
              <a:t>27-09-2024</a:t>
            </a:fld>
            <a:endParaRPr lang="en-IN"/>
          </a:p>
        </p:txBody>
      </p:sp>
      <p:sp>
        <p:nvSpPr>
          <p:cNvPr id="5" name="Footer Placeholder 4">
            <a:extLst>
              <a:ext uri="{FF2B5EF4-FFF2-40B4-BE49-F238E27FC236}">
                <a16:creationId xmlns:a16="http://schemas.microsoft.com/office/drawing/2014/main" id="{2274EB11-3C88-C3E0-A5C5-3EA0DD8A2D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68CEAD-282D-3DEE-2875-DC5BEAFC18FE}"/>
              </a:ext>
            </a:extLst>
          </p:cNvPr>
          <p:cNvSpPr>
            <a:spLocks noGrp="1"/>
          </p:cNvSpPr>
          <p:nvPr>
            <p:ph type="sldNum" sz="quarter" idx="12"/>
          </p:nvPr>
        </p:nvSpPr>
        <p:spPr/>
        <p:txBody>
          <a:bodyPr/>
          <a:lstStyle/>
          <a:p>
            <a:fld id="{91508858-7177-462C-806F-AABF6454969B}" type="slidenum">
              <a:rPr lang="en-IN" smtClean="0"/>
              <a:t>‹#›</a:t>
            </a:fld>
            <a:endParaRPr lang="en-IN"/>
          </a:p>
        </p:txBody>
      </p:sp>
    </p:spTree>
    <p:extLst>
      <p:ext uri="{BB962C8B-B14F-4D97-AF65-F5344CB8AC3E}">
        <p14:creationId xmlns:p14="http://schemas.microsoft.com/office/powerpoint/2010/main" val="362531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7D67-D301-9C6B-A64F-28BD6247C7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964308-700A-CE45-DD9C-38761085D3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B1EF5A-F37E-4AE7-05D7-F0AEF099B02B}"/>
              </a:ext>
            </a:extLst>
          </p:cNvPr>
          <p:cNvSpPr>
            <a:spLocks noGrp="1"/>
          </p:cNvSpPr>
          <p:nvPr>
            <p:ph type="dt" sz="half" idx="10"/>
          </p:nvPr>
        </p:nvSpPr>
        <p:spPr/>
        <p:txBody>
          <a:bodyPr/>
          <a:lstStyle/>
          <a:p>
            <a:fld id="{2E28B1C3-7C6C-4A13-9313-3AABEA3B175A}" type="datetimeFigureOut">
              <a:rPr lang="en-IN" smtClean="0"/>
              <a:t>27-09-2024</a:t>
            </a:fld>
            <a:endParaRPr lang="en-IN"/>
          </a:p>
        </p:txBody>
      </p:sp>
      <p:sp>
        <p:nvSpPr>
          <p:cNvPr id="5" name="Footer Placeholder 4">
            <a:extLst>
              <a:ext uri="{FF2B5EF4-FFF2-40B4-BE49-F238E27FC236}">
                <a16:creationId xmlns:a16="http://schemas.microsoft.com/office/drawing/2014/main" id="{91B99A6A-2F4A-DBB4-32D0-4F242CE008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C762A-625D-61BC-72C7-91DBA199F853}"/>
              </a:ext>
            </a:extLst>
          </p:cNvPr>
          <p:cNvSpPr>
            <a:spLocks noGrp="1"/>
          </p:cNvSpPr>
          <p:nvPr>
            <p:ph type="sldNum" sz="quarter" idx="12"/>
          </p:nvPr>
        </p:nvSpPr>
        <p:spPr/>
        <p:txBody>
          <a:bodyPr/>
          <a:lstStyle/>
          <a:p>
            <a:fld id="{91508858-7177-462C-806F-AABF6454969B}" type="slidenum">
              <a:rPr lang="en-IN" smtClean="0"/>
              <a:t>‹#›</a:t>
            </a:fld>
            <a:endParaRPr lang="en-IN"/>
          </a:p>
        </p:txBody>
      </p:sp>
    </p:spTree>
    <p:extLst>
      <p:ext uri="{BB962C8B-B14F-4D97-AF65-F5344CB8AC3E}">
        <p14:creationId xmlns:p14="http://schemas.microsoft.com/office/powerpoint/2010/main" val="3328152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372-5D22-4CC3-3B8A-F0FE32650B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72948F-A483-7D50-67D0-D3A165463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3F5DBE-998C-EC71-3F57-F574F610F6D5}"/>
              </a:ext>
            </a:extLst>
          </p:cNvPr>
          <p:cNvSpPr>
            <a:spLocks noGrp="1"/>
          </p:cNvSpPr>
          <p:nvPr>
            <p:ph type="dt" sz="half" idx="10"/>
          </p:nvPr>
        </p:nvSpPr>
        <p:spPr/>
        <p:txBody>
          <a:bodyPr/>
          <a:lstStyle/>
          <a:p>
            <a:fld id="{2E28B1C3-7C6C-4A13-9313-3AABEA3B175A}" type="datetimeFigureOut">
              <a:rPr lang="en-IN" smtClean="0"/>
              <a:t>27-09-2024</a:t>
            </a:fld>
            <a:endParaRPr lang="en-IN"/>
          </a:p>
        </p:txBody>
      </p:sp>
      <p:sp>
        <p:nvSpPr>
          <p:cNvPr id="5" name="Footer Placeholder 4">
            <a:extLst>
              <a:ext uri="{FF2B5EF4-FFF2-40B4-BE49-F238E27FC236}">
                <a16:creationId xmlns:a16="http://schemas.microsoft.com/office/drawing/2014/main" id="{540057A6-9FA1-0923-6F7A-84D5404BC7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77C163-F5F3-11D8-011C-00898A993622}"/>
              </a:ext>
            </a:extLst>
          </p:cNvPr>
          <p:cNvSpPr>
            <a:spLocks noGrp="1"/>
          </p:cNvSpPr>
          <p:nvPr>
            <p:ph type="sldNum" sz="quarter" idx="12"/>
          </p:nvPr>
        </p:nvSpPr>
        <p:spPr/>
        <p:txBody>
          <a:bodyPr/>
          <a:lstStyle/>
          <a:p>
            <a:fld id="{91508858-7177-462C-806F-AABF6454969B}" type="slidenum">
              <a:rPr lang="en-IN" smtClean="0"/>
              <a:t>‹#›</a:t>
            </a:fld>
            <a:endParaRPr lang="en-IN"/>
          </a:p>
        </p:txBody>
      </p:sp>
    </p:spTree>
    <p:extLst>
      <p:ext uri="{BB962C8B-B14F-4D97-AF65-F5344CB8AC3E}">
        <p14:creationId xmlns:p14="http://schemas.microsoft.com/office/powerpoint/2010/main" val="426151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7581-C3F9-5F98-6F67-D8ACDB1A16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017F7E-29AC-9DD5-54AA-1F55B85232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DF7531-EC58-B49D-2450-FAA27EBBD6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E3E9A6-FEE7-B52B-6860-C9EC489F6492}"/>
              </a:ext>
            </a:extLst>
          </p:cNvPr>
          <p:cNvSpPr>
            <a:spLocks noGrp="1"/>
          </p:cNvSpPr>
          <p:nvPr>
            <p:ph type="dt" sz="half" idx="10"/>
          </p:nvPr>
        </p:nvSpPr>
        <p:spPr/>
        <p:txBody>
          <a:bodyPr/>
          <a:lstStyle/>
          <a:p>
            <a:fld id="{2E28B1C3-7C6C-4A13-9313-3AABEA3B175A}" type="datetimeFigureOut">
              <a:rPr lang="en-IN" smtClean="0"/>
              <a:t>27-09-2024</a:t>
            </a:fld>
            <a:endParaRPr lang="en-IN"/>
          </a:p>
        </p:txBody>
      </p:sp>
      <p:sp>
        <p:nvSpPr>
          <p:cNvPr id="6" name="Footer Placeholder 5">
            <a:extLst>
              <a:ext uri="{FF2B5EF4-FFF2-40B4-BE49-F238E27FC236}">
                <a16:creationId xmlns:a16="http://schemas.microsoft.com/office/drawing/2014/main" id="{820B52F0-1C89-B28D-0FBB-87AE045B5C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5CCF77-9D25-15C5-4FD3-5E675717B6E5}"/>
              </a:ext>
            </a:extLst>
          </p:cNvPr>
          <p:cNvSpPr>
            <a:spLocks noGrp="1"/>
          </p:cNvSpPr>
          <p:nvPr>
            <p:ph type="sldNum" sz="quarter" idx="12"/>
          </p:nvPr>
        </p:nvSpPr>
        <p:spPr/>
        <p:txBody>
          <a:bodyPr/>
          <a:lstStyle/>
          <a:p>
            <a:fld id="{91508858-7177-462C-806F-AABF6454969B}" type="slidenum">
              <a:rPr lang="en-IN" smtClean="0"/>
              <a:t>‹#›</a:t>
            </a:fld>
            <a:endParaRPr lang="en-IN"/>
          </a:p>
        </p:txBody>
      </p:sp>
    </p:spTree>
    <p:extLst>
      <p:ext uri="{BB962C8B-B14F-4D97-AF65-F5344CB8AC3E}">
        <p14:creationId xmlns:p14="http://schemas.microsoft.com/office/powerpoint/2010/main" val="64474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3282-ECC6-BF41-9E35-65740B49EE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AE5240-CAEF-0C5B-1114-204B2EBFCA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B97A5E-C208-6258-27C1-BEA22B541E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858AA6-9A2F-35FC-ADAF-57457C735D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AB893D-DD17-0395-ECEA-41F4463BD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D4DDCF-2B08-1B0D-4089-003142358B91}"/>
              </a:ext>
            </a:extLst>
          </p:cNvPr>
          <p:cNvSpPr>
            <a:spLocks noGrp="1"/>
          </p:cNvSpPr>
          <p:nvPr>
            <p:ph type="dt" sz="half" idx="10"/>
          </p:nvPr>
        </p:nvSpPr>
        <p:spPr/>
        <p:txBody>
          <a:bodyPr/>
          <a:lstStyle/>
          <a:p>
            <a:fld id="{2E28B1C3-7C6C-4A13-9313-3AABEA3B175A}" type="datetimeFigureOut">
              <a:rPr lang="en-IN" smtClean="0"/>
              <a:t>27-09-2024</a:t>
            </a:fld>
            <a:endParaRPr lang="en-IN"/>
          </a:p>
        </p:txBody>
      </p:sp>
      <p:sp>
        <p:nvSpPr>
          <p:cNvPr id="8" name="Footer Placeholder 7">
            <a:extLst>
              <a:ext uri="{FF2B5EF4-FFF2-40B4-BE49-F238E27FC236}">
                <a16:creationId xmlns:a16="http://schemas.microsoft.com/office/drawing/2014/main" id="{042E6EFC-6277-8B1C-F52E-F5DA87B265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199BF0-548C-7475-CBA8-D24FD47FA315}"/>
              </a:ext>
            </a:extLst>
          </p:cNvPr>
          <p:cNvSpPr>
            <a:spLocks noGrp="1"/>
          </p:cNvSpPr>
          <p:nvPr>
            <p:ph type="sldNum" sz="quarter" idx="12"/>
          </p:nvPr>
        </p:nvSpPr>
        <p:spPr/>
        <p:txBody>
          <a:bodyPr/>
          <a:lstStyle/>
          <a:p>
            <a:fld id="{91508858-7177-462C-806F-AABF6454969B}" type="slidenum">
              <a:rPr lang="en-IN" smtClean="0"/>
              <a:t>‹#›</a:t>
            </a:fld>
            <a:endParaRPr lang="en-IN"/>
          </a:p>
        </p:txBody>
      </p:sp>
    </p:spTree>
    <p:extLst>
      <p:ext uri="{BB962C8B-B14F-4D97-AF65-F5344CB8AC3E}">
        <p14:creationId xmlns:p14="http://schemas.microsoft.com/office/powerpoint/2010/main" val="389826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BF39-562D-CBA8-0DC6-1D47DD3A43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C7EDF3-D747-1EEE-B029-0296A5358A6C}"/>
              </a:ext>
            </a:extLst>
          </p:cNvPr>
          <p:cNvSpPr>
            <a:spLocks noGrp="1"/>
          </p:cNvSpPr>
          <p:nvPr>
            <p:ph type="dt" sz="half" idx="10"/>
          </p:nvPr>
        </p:nvSpPr>
        <p:spPr/>
        <p:txBody>
          <a:bodyPr/>
          <a:lstStyle/>
          <a:p>
            <a:fld id="{2E28B1C3-7C6C-4A13-9313-3AABEA3B175A}" type="datetimeFigureOut">
              <a:rPr lang="en-IN" smtClean="0"/>
              <a:t>27-09-2024</a:t>
            </a:fld>
            <a:endParaRPr lang="en-IN"/>
          </a:p>
        </p:txBody>
      </p:sp>
      <p:sp>
        <p:nvSpPr>
          <p:cNvPr id="4" name="Footer Placeholder 3">
            <a:extLst>
              <a:ext uri="{FF2B5EF4-FFF2-40B4-BE49-F238E27FC236}">
                <a16:creationId xmlns:a16="http://schemas.microsoft.com/office/drawing/2014/main" id="{8099BB2D-C947-D322-A239-ADA61FA9A4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A2197B-03BD-EE7F-3CAA-82E75220E0DC}"/>
              </a:ext>
            </a:extLst>
          </p:cNvPr>
          <p:cNvSpPr>
            <a:spLocks noGrp="1"/>
          </p:cNvSpPr>
          <p:nvPr>
            <p:ph type="sldNum" sz="quarter" idx="12"/>
          </p:nvPr>
        </p:nvSpPr>
        <p:spPr/>
        <p:txBody>
          <a:bodyPr/>
          <a:lstStyle/>
          <a:p>
            <a:fld id="{91508858-7177-462C-806F-AABF6454969B}" type="slidenum">
              <a:rPr lang="en-IN" smtClean="0"/>
              <a:t>‹#›</a:t>
            </a:fld>
            <a:endParaRPr lang="en-IN"/>
          </a:p>
        </p:txBody>
      </p:sp>
    </p:spTree>
    <p:extLst>
      <p:ext uri="{BB962C8B-B14F-4D97-AF65-F5344CB8AC3E}">
        <p14:creationId xmlns:p14="http://schemas.microsoft.com/office/powerpoint/2010/main" val="76662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82722-1A3C-031F-3282-B83FB82A4FA4}"/>
              </a:ext>
            </a:extLst>
          </p:cNvPr>
          <p:cNvSpPr>
            <a:spLocks noGrp="1"/>
          </p:cNvSpPr>
          <p:nvPr>
            <p:ph type="dt" sz="half" idx="10"/>
          </p:nvPr>
        </p:nvSpPr>
        <p:spPr/>
        <p:txBody>
          <a:bodyPr/>
          <a:lstStyle/>
          <a:p>
            <a:fld id="{2E28B1C3-7C6C-4A13-9313-3AABEA3B175A}" type="datetimeFigureOut">
              <a:rPr lang="en-IN" smtClean="0"/>
              <a:t>27-09-2024</a:t>
            </a:fld>
            <a:endParaRPr lang="en-IN"/>
          </a:p>
        </p:txBody>
      </p:sp>
      <p:sp>
        <p:nvSpPr>
          <p:cNvPr id="3" name="Footer Placeholder 2">
            <a:extLst>
              <a:ext uri="{FF2B5EF4-FFF2-40B4-BE49-F238E27FC236}">
                <a16:creationId xmlns:a16="http://schemas.microsoft.com/office/drawing/2014/main" id="{4D97DEBE-4B09-4B99-43B3-AD77332521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CA7590-3406-282E-4825-4E699A77F745}"/>
              </a:ext>
            </a:extLst>
          </p:cNvPr>
          <p:cNvSpPr>
            <a:spLocks noGrp="1"/>
          </p:cNvSpPr>
          <p:nvPr>
            <p:ph type="sldNum" sz="quarter" idx="12"/>
          </p:nvPr>
        </p:nvSpPr>
        <p:spPr/>
        <p:txBody>
          <a:bodyPr/>
          <a:lstStyle/>
          <a:p>
            <a:fld id="{91508858-7177-462C-806F-AABF6454969B}" type="slidenum">
              <a:rPr lang="en-IN" smtClean="0"/>
              <a:t>‹#›</a:t>
            </a:fld>
            <a:endParaRPr lang="en-IN"/>
          </a:p>
        </p:txBody>
      </p:sp>
    </p:spTree>
    <p:extLst>
      <p:ext uri="{BB962C8B-B14F-4D97-AF65-F5344CB8AC3E}">
        <p14:creationId xmlns:p14="http://schemas.microsoft.com/office/powerpoint/2010/main" val="162374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47F1-C177-3CFF-187E-4BA92E69C1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312E6A-8810-9FAF-8E7E-4787EDC99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11049E-E2B2-F0DF-8CA4-75D0EFA97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FF811-09C5-7062-86BC-695165F45206}"/>
              </a:ext>
            </a:extLst>
          </p:cNvPr>
          <p:cNvSpPr>
            <a:spLocks noGrp="1"/>
          </p:cNvSpPr>
          <p:nvPr>
            <p:ph type="dt" sz="half" idx="10"/>
          </p:nvPr>
        </p:nvSpPr>
        <p:spPr/>
        <p:txBody>
          <a:bodyPr/>
          <a:lstStyle/>
          <a:p>
            <a:fld id="{2E28B1C3-7C6C-4A13-9313-3AABEA3B175A}" type="datetimeFigureOut">
              <a:rPr lang="en-IN" smtClean="0"/>
              <a:t>27-09-2024</a:t>
            </a:fld>
            <a:endParaRPr lang="en-IN"/>
          </a:p>
        </p:txBody>
      </p:sp>
      <p:sp>
        <p:nvSpPr>
          <p:cNvPr id="6" name="Footer Placeholder 5">
            <a:extLst>
              <a:ext uri="{FF2B5EF4-FFF2-40B4-BE49-F238E27FC236}">
                <a16:creationId xmlns:a16="http://schemas.microsoft.com/office/drawing/2014/main" id="{6957471D-A180-E622-B817-B6DCFD2067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BB6784-04B8-42D4-D454-12F454A08638}"/>
              </a:ext>
            </a:extLst>
          </p:cNvPr>
          <p:cNvSpPr>
            <a:spLocks noGrp="1"/>
          </p:cNvSpPr>
          <p:nvPr>
            <p:ph type="sldNum" sz="quarter" idx="12"/>
          </p:nvPr>
        </p:nvSpPr>
        <p:spPr/>
        <p:txBody>
          <a:bodyPr/>
          <a:lstStyle/>
          <a:p>
            <a:fld id="{91508858-7177-462C-806F-AABF6454969B}" type="slidenum">
              <a:rPr lang="en-IN" smtClean="0"/>
              <a:t>‹#›</a:t>
            </a:fld>
            <a:endParaRPr lang="en-IN"/>
          </a:p>
        </p:txBody>
      </p:sp>
    </p:spTree>
    <p:extLst>
      <p:ext uri="{BB962C8B-B14F-4D97-AF65-F5344CB8AC3E}">
        <p14:creationId xmlns:p14="http://schemas.microsoft.com/office/powerpoint/2010/main" val="4259883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9AA2-69F9-6195-8FBE-8C58A2B1E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37CD8C-A2D1-BB4B-A246-4C8E03555A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67D4A6-F73E-6328-2FF0-C255B484C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31B381-613F-7812-36D1-E2DB59D35A09}"/>
              </a:ext>
            </a:extLst>
          </p:cNvPr>
          <p:cNvSpPr>
            <a:spLocks noGrp="1"/>
          </p:cNvSpPr>
          <p:nvPr>
            <p:ph type="dt" sz="half" idx="10"/>
          </p:nvPr>
        </p:nvSpPr>
        <p:spPr/>
        <p:txBody>
          <a:bodyPr/>
          <a:lstStyle/>
          <a:p>
            <a:fld id="{2E28B1C3-7C6C-4A13-9313-3AABEA3B175A}" type="datetimeFigureOut">
              <a:rPr lang="en-IN" smtClean="0"/>
              <a:t>27-09-2024</a:t>
            </a:fld>
            <a:endParaRPr lang="en-IN"/>
          </a:p>
        </p:txBody>
      </p:sp>
      <p:sp>
        <p:nvSpPr>
          <p:cNvPr id="6" name="Footer Placeholder 5">
            <a:extLst>
              <a:ext uri="{FF2B5EF4-FFF2-40B4-BE49-F238E27FC236}">
                <a16:creationId xmlns:a16="http://schemas.microsoft.com/office/drawing/2014/main" id="{54725F5E-1ACA-C490-BD32-4D973BCDF3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A071E1-68B9-3D00-EBF9-880B45D0482D}"/>
              </a:ext>
            </a:extLst>
          </p:cNvPr>
          <p:cNvSpPr>
            <a:spLocks noGrp="1"/>
          </p:cNvSpPr>
          <p:nvPr>
            <p:ph type="sldNum" sz="quarter" idx="12"/>
          </p:nvPr>
        </p:nvSpPr>
        <p:spPr/>
        <p:txBody>
          <a:bodyPr/>
          <a:lstStyle/>
          <a:p>
            <a:fld id="{91508858-7177-462C-806F-AABF6454969B}" type="slidenum">
              <a:rPr lang="en-IN" smtClean="0"/>
              <a:t>‹#›</a:t>
            </a:fld>
            <a:endParaRPr lang="en-IN"/>
          </a:p>
        </p:txBody>
      </p:sp>
    </p:spTree>
    <p:extLst>
      <p:ext uri="{BB962C8B-B14F-4D97-AF65-F5344CB8AC3E}">
        <p14:creationId xmlns:p14="http://schemas.microsoft.com/office/powerpoint/2010/main" val="3642044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FC0918-51A4-C2EB-ECB7-47D7CF3DBA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15541E-5141-5EBD-E27E-C8B6F3FAF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A1C54F-4CFE-9EEB-9BE8-505EE1670B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8B1C3-7C6C-4A13-9313-3AABEA3B175A}" type="datetimeFigureOut">
              <a:rPr lang="en-IN" smtClean="0"/>
              <a:t>27-09-2024</a:t>
            </a:fld>
            <a:endParaRPr lang="en-IN"/>
          </a:p>
        </p:txBody>
      </p:sp>
      <p:sp>
        <p:nvSpPr>
          <p:cNvPr id="5" name="Footer Placeholder 4">
            <a:extLst>
              <a:ext uri="{FF2B5EF4-FFF2-40B4-BE49-F238E27FC236}">
                <a16:creationId xmlns:a16="http://schemas.microsoft.com/office/drawing/2014/main" id="{DAE74CFC-0D3B-CBE7-32C6-6E3D5E964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762C30-6AA5-65D8-1AD8-17CC81CDC3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08858-7177-462C-806F-AABF6454969B}" type="slidenum">
              <a:rPr lang="en-IN" smtClean="0"/>
              <a:t>‹#›</a:t>
            </a:fld>
            <a:endParaRPr lang="en-IN"/>
          </a:p>
        </p:txBody>
      </p:sp>
    </p:spTree>
    <p:extLst>
      <p:ext uri="{BB962C8B-B14F-4D97-AF65-F5344CB8AC3E}">
        <p14:creationId xmlns:p14="http://schemas.microsoft.com/office/powerpoint/2010/main" val="2142792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azure/virtual-machines/windows/faq#what-are-the-password-requirements-when-creating-a-vm-" TargetMode="External"/><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0" r="-3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70E0-1A05-1DAA-F84F-C5FD3CF530AE}"/>
              </a:ext>
            </a:extLst>
          </p:cNvPr>
          <p:cNvSpPr>
            <a:spLocks noGrp="1"/>
          </p:cNvSpPr>
          <p:nvPr>
            <p:ph type="ctrTitle"/>
          </p:nvPr>
        </p:nvSpPr>
        <p:spPr>
          <a:xfrm>
            <a:off x="1524000" y="816077"/>
            <a:ext cx="9144000" cy="1897626"/>
          </a:xfrm>
          <a:noFill/>
        </p:spPr>
        <p:txBody>
          <a:bodyPr>
            <a:normAutofit fontScale="90000"/>
          </a:bodyPr>
          <a:lstStyle/>
          <a:p>
            <a:r>
              <a:rPr lang="en-US">
                <a:solidFill>
                  <a:schemeClr val="accent4">
                    <a:lumMod val="20000"/>
                    <a:lumOff val="80000"/>
                  </a:schemeClr>
                </a:solidFill>
                <a:latin typeface="Algerian" panose="04020705040A02060702" pitchFamily="82" charset="0"/>
              </a:rPr>
              <a:t>Introduction to Cloud Computing and Azure DevOps</a:t>
            </a:r>
            <a:endParaRPr lang="en-IN">
              <a:solidFill>
                <a:schemeClr val="accent4">
                  <a:lumMod val="20000"/>
                  <a:lumOff val="80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5ED17058-E246-39B6-B561-1D2ED9958D46}"/>
              </a:ext>
            </a:extLst>
          </p:cNvPr>
          <p:cNvSpPr>
            <a:spLocks noGrp="1"/>
          </p:cNvSpPr>
          <p:nvPr>
            <p:ph type="subTitle" idx="1"/>
          </p:nvPr>
        </p:nvSpPr>
        <p:spPr>
          <a:xfrm>
            <a:off x="167148" y="3126658"/>
            <a:ext cx="12113342" cy="3731342"/>
          </a:xfrm>
        </p:spPr>
        <p:txBody>
          <a:bodyPr>
            <a:normAutofit/>
          </a:bodyPr>
          <a:lstStyle/>
          <a:p>
            <a:r>
              <a:rPr lang="fr-FR" sz="4000">
                <a:solidFill>
                  <a:schemeClr val="accent5">
                    <a:lumMod val="60000"/>
                    <a:lumOff val="40000"/>
                  </a:schemeClr>
                </a:solidFill>
                <a:latin typeface="Arial Rounded MT Bold" panose="020F0704030504030204" pitchFamily="34" charset="0"/>
              </a:rPr>
              <a:t>Cloud, Resource Groups,Vnet,Vm, Repos, Classic Pipelines &amp; YAML Pipelines. </a:t>
            </a:r>
          </a:p>
          <a:p>
            <a:endParaRPr lang="fr-FR" sz="4000">
              <a:solidFill>
                <a:schemeClr val="accent4">
                  <a:lumMod val="75000"/>
                </a:schemeClr>
              </a:solidFill>
              <a:latin typeface="Arial Rounded MT Bold" panose="020F0704030504030204" pitchFamily="34" charset="0"/>
            </a:endParaRPr>
          </a:p>
          <a:p>
            <a:endParaRPr lang="fr-FR" sz="4000">
              <a:solidFill>
                <a:schemeClr val="accent4">
                  <a:lumMod val="75000"/>
                </a:schemeClr>
              </a:solidFill>
              <a:latin typeface="Arial Rounded MT Bold" panose="020F0704030504030204" pitchFamily="34" charset="0"/>
            </a:endParaRPr>
          </a:p>
          <a:p>
            <a:pPr algn="l"/>
            <a:r>
              <a:rPr lang="fr-FR">
                <a:solidFill>
                  <a:schemeClr val="accent6">
                    <a:lumMod val="60000"/>
                    <a:lumOff val="40000"/>
                  </a:schemeClr>
                </a:solidFill>
                <a:latin typeface="Arial Rounded MT Bold" panose="020F0704030504030204" pitchFamily="34" charset="0"/>
              </a:rPr>
              <a:t>Name: S.N.S.S.RUTWIK</a:t>
            </a:r>
          </a:p>
          <a:p>
            <a:pPr algn="l"/>
            <a:r>
              <a:rPr lang="fr-FR">
                <a:solidFill>
                  <a:schemeClr val="accent6">
                    <a:lumMod val="60000"/>
                    <a:lumOff val="40000"/>
                  </a:schemeClr>
                </a:solidFill>
                <a:latin typeface="Arial Rounded MT Bold" panose="020F0704030504030204" pitchFamily="34" charset="0"/>
              </a:rPr>
              <a:t>DATE:27/09/24</a:t>
            </a:r>
          </a:p>
          <a:p>
            <a:endParaRPr lang="fr-FR" sz="4000">
              <a:solidFill>
                <a:schemeClr val="accent4">
                  <a:lumMod val="75000"/>
                </a:schemeClr>
              </a:solidFill>
              <a:latin typeface="Arial Rounded MT Bold" panose="020F0704030504030204" pitchFamily="34" charset="0"/>
            </a:endParaRPr>
          </a:p>
          <a:p>
            <a:endParaRPr lang="fr-FR" sz="4000">
              <a:solidFill>
                <a:schemeClr val="accent4">
                  <a:lumMod val="75000"/>
                </a:schemeClr>
              </a:solidFill>
              <a:latin typeface="Arial Rounded MT Bold" panose="020F0704030504030204" pitchFamily="34" charset="0"/>
            </a:endParaRPr>
          </a:p>
          <a:p>
            <a:endParaRPr lang="fr-FR" sz="4000">
              <a:solidFill>
                <a:schemeClr val="accent4">
                  <a:lumMod val="75000"/>
                </a:schemeClr>
              </a:solidFill>
              <a:latin typeface="Arial Rounded MT Bold" panose="020F0704030504030204" pitchFamily="34" charset="0"/>
            </a:endParaRPr>
          </a:p>
          <a:p>
            <a:endParaRPr lang="en-IN" sz="4000">
              <a:solidFill>
                <a:schemeClr val="accent4">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2004486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F076-3FD9-5C4B-6920-94F9A0933872}"/>
              </a:ext>
            </a:extLst>
          </p:cNvPr>
          <p:cNvSpPr>
            <a:spLocks noGrp="1"/>
          </p:cNvSpPr>
          <p:nvPr>
            <p:ph type="title"/>
          </p:nvPr>
        </p:nvSpPr>
        <p:spPr>
          <a:xfrm>
            <a:off x="0" y="-1"/>
            <a:ext cx="6260688" cy="4680155"/>
          </a:xfrm>
        </p:spPr>
        <p:txBody>
          <a:bodyPr>
            <a:normAutofit fontScale="90000"/>
          </a:bodyPr>
          <a:lstStyle/>
          <a:p>
            <a:pPr marL="228600">
              <a:lnSpc>
                <a:spcPct val="107000"/>
              </a:lnSpc>
              <a:spcAft>
                <a:spcPts val="800"/>
              </a:spcAft>
            </a:pPr>
            <a:br>
              <a:rPr lang="en-IN" sz="2200" kern="100">
                <a:solidFill>
                  <a:schemeClr val="accent4">
                    <a:lumMod val="60000"/>
                    <a:lumOff val="40000"/>
                  </a:schemeClr>
                </a:solidFill>
                <a:effectLst/>
                <a:latin typeface="Algerian" panose="04020705040A02060702" pitchFamily="82" charset="0"/>
                <a:ea typeface="Calibri" panose="020F0502020204030204" pitchFamily="34" charset="0"/>
                <a:cs typeface="Times New Roman" panose="02020603050405020304" pitchFamily="18" charset="0"/>
              </a:rPr>
            </a:br>
            <a:r>
              <a:rPr lang="en-IN" sz="2200" kern="100">
                <a:solidFill>
                  <a:srgbClr val="FF0000"/>
                </a:solidFill>
                <a:latin typeface="Arial Rounded MT Bold" panose="020F0704030504030204" pitchFamily="34" charset="0"/>
                <a:ea typeface="Calibri" panose="020F0502020204030204" pitchFamily="34" charset="0"/>
                <a:cs typeface="Times New Roman" panose="02020603050405020304" pitchFamily="18" charset="0"/>
              </a:rPr>
              <a:t>D</a:t>
            </a:r>
            <a:r>
              <a:rPr lang="en-IN" sz="2200" kern="10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ay:2</a:t>
            </a:r>
            <a:br>
              <a:rPr lang="en-IN" sz="2200" kern="10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br>
            <a:r>
              <a:rPr lang="en-US" sz="3100" b="0" i="0">
                <a:solidFill>
                  <a:srgbClr val="00B0F0"/>
                </a:solidFill>
                <a:effectLst/>
                <a:latin typeface="Algerian" panose="04020705040A02060702" pitchFamily="82" charset="0"/>
              </a:rPr>
              <a:t>Terraform:</a:t>
            </a:r>
            <a:br>
              <a:rPr lang="en-IN" sz="2200" kern="100">
                <a:solidFill>
                  <a:schemeClr val="accent4">
                    <a:lumMod val="60000"/>
                    <a:lumOff val="40000"/>
                  </a:schemeClr>
                </a:solidFill>
                <a:effectLst/>
                <a:latin typeface="Algerian" panose="04020705040A02060702" pitchFamily="82" charset="0"/>
                <a:ea typeface="Calibri" panose="020F0502020204030204" pitchFamily="34" charset="0"/>
                <a:cs typeface="Times New Roman" panose="02020603050405020304" pitchFamily="18" charset="0"/>
              </a:rPr>
            </a:br>
            <a:r>
              <a:rPr lang="en-US" sz="1600" b="0" i="0">
                <a:solidFill>
                  <a:schemeClr val="accent4">
                    <a:lumMod val="60000"/>
                    <a:lumOff val="40000"/>
                  </a:schemeClr>
                </a:solidFill>
                <a:effectLst/>
                <a:latin typeface="Arial Black" panose="020B0A04020102020204" pitchFamily="34" charset="0"/>
              </a:rPr>
              <a:t>Terraform is an open-source tool that allows users to build, change, and manage infrastructure as code (</a:t>
            </a:r>
            <a:r>
              <a:rPr lang="en-US" sz="1600" b="0" i="0" err="1">
                <a:solidFill>
                  <a:schemeClr val="accent4">
                    <a:lumMod val="60000"/>
                    <a:lumOff val="40000"/>
                  </a:schemeClr>
                </a:solidFill>
                <a:effectLst/>
                <a:latin typeface="Arial Black" panose="020B0A04020102020204" pitchFamily="34" charset="0"/>
              </a:rPr>
              <a:t>IaC</a:t>
            </a:r>
            <a:r>
              <a:rPr lang="en-US" sz="1600" b="0" i="0">
                <a:solidFill>
                  <a:schemeClr val="accent4">
                    <a:lumMod val="60000"/>
                    <a:lumOff val="40000"/>
                  </a:schemeClr>
                </a:solidFill>
                <a:effectLst/>
                <a:latin typeface="Arial Black" panose="020B0A04020102020204" pitchFamily="34" charset="0"/>
              </a:rPr>
              <a:t>). It uses a high-level configuration language called </a:t>
            </a:r>
            <a:r>
              <a:rPr lang="en-US" sz="1600" b="0" i="0" err="1">
                <a:solidFill>
                  <a:schemeClr val="accent4">
                    <a:lumMod val="60000"/>
                    <a:lumOff val="40000"/>
                  </a:schemeClr>
                </a:solidFill>
                <a:effectLst/>
                <a:latin typeface="Arial Black" panose="020B0A04020102020204" pitchFamily="34" charset="0"/>
              </a:rPr>
              <a:t>HashiCorp</a:t>
            </a:r>
            <a:r>
              <a:rPr lang="en-US" sz="1600" b="0" i="0">
                <a:solidFill>
                  <a:schemeClr val="accent4">
                    <a:lumMod val="60000"/>
                    <a:lumOff val="40000"/>
                  </a:schemeClr>
                </a:solidFill>
                <a:effectLst/>
                <a:latin typeface="Arial Black" panose="020B0A04020102020204" pitchFamily="34" charset="0"/>
              </a:rPr>
              <a:t> Configuration Language (HCL) to describe the desired state of infrastructure</a:t>
            </a:r>
            <a:r>
              <a:rPr lang="en-US" sz="1050" b="0" i="0">
                <a:solidFill>
                  <a:schemeClr val="accent4">
                    <a:lumMod val="60000"/>
                    <a:lumOff val="40000"/>
                  </a:schemeClr>
                </a:solidFill>
                <a:effectLst/>
                <a:latin typeface="Google Sans"/>
              </a:rPr>
              <a:t>. </a:t>
            </a:r>
            <a:r>
              <a:rPr lang="en-IN" sz="16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a:t>
            </a:r>
            <a:br>
              <a:rPr lang="en-IN" sz="180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1800" kern="100">
                <a:effectLst/>
                <a:latin typeface="Arial Black" panose="020B0A04020102020204" pitchFamily="34" charset="0"/>
                <a:ea typeface="Calibri" panose="020F0502020204030204" pitchFamily="34" charset="0"/>
                <a:cs typeface="Times New Roman" panose="02020603050405020304" pitchFamily="18" charset="0"/>
              </a:rPr>
            </a:br>
            <a:br>
              <a:rPr lang="en-IN" sz="1800" kern="100">
                <a:effectLst/>
                <a:latin typeface="Arial Black" panose="020B0A04020102020204" pitchFamily="34"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36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endParaRPr lang="en-IN" sz="3600">
              <a:solidFill>
                <a:srgbClr val="00B0F0"/>
              </a:solidFill>
              <a:latin typeface="Algerian" panose="04020705040A02060702" pitchFamily="82" charset="0"/>
            </a:endParaRPr>
          </a:p>
        </p:txBody>
      </p:sp>
      <p:sp>
        <p:nvSpPr>
          <p:cNvPr id="7" name="Content Placeholder 6">
            <a:extLst>
              <a:ext uri="{FF2B5EF4-FFF2-40B4-BE49-F238E27FC236}">
                <a16:creationId xmlns:a16="http://schemas.microsoft.com/office/drawing/2014/main" id="{B6A20488-6157-8F4D-4B94-2E757ED042A1}"/>
              </a:ext>
            </a:extLst>
          </p:cNvPr>
          <p:cNvSpPr>
            <a:spLocks noGrp="1"/>
          </p:cNvSpPr>
          <p:nvPr>
            <p:ph type="body" sz="half" idx="2"/>
          </p:nvPr>
        </p:nvSpPr>
        <p:spPr>
          <a:xfrm>
            <a:off x="176981" y="2340076"/>
            <a:ext cx="5338918" cy="6671186"/>
          </a:xfrm>
        </p:spPr>
        <p:txBody>
          <a:bodyPr>
            <a:noAutofit/>
          </a:bodyPr>
          <a:lstStyle/>
          <a:p>
            <a:pPr>
              <a:lnSpc>
                <a:spcPct val="107000"/>
              </a:lnSpc>
              <a:spcAft>
                <a:spcPts val="800"/>
              </a:spcAft>
            </a:pPr>
            <a:r>
              <a:rPr lang="en-IN" sz="2000" kern="100">
                <a:solidFill>
                  <a:srgbClr val="00B0F0"/>
                </a:solidFill>
                <a:latin typeface="Algerian" panose="04020705040A02060702" pitchFamily="82" charset="0"/>
                <a:ea typeface="Calibri" panose="020F0502020204030204" pitchFamily="34" charset="0"/>
                <a:cs typeface="Times New Roman" panose="02020603050405020304" pitchFamily="18" charset="0"/>
              </a:rPr>
              <a:t>TERRAFORM BASIC CMD:</a:t>
            </a:r>
          </a:p>
          <a:p>
            <a:pPr algn="l">
              <a:buFont typeface="+mj-lt"/>
              <a:buAutoNum type="arabicPeriod"/>
            </a:pPr>
            <a:r>
              <a:rPr lang="en-IN" sz="14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 </a:t>
            </a:r>
            <a:r>
              <a:rPr lang="en-US" sz="1400" b="0" i="0">
                <a:solidFill>
                  <a:schemeClr val="bg1"/>
                </a:solidFill>
                <a:effectLst/>
                <a:latin typeface="Arial Black" panose="020B0A04020102020204" pitchFamily="34" charset="0"/>
              </a:rPr>
              <a:t> terraform </a:t>
            </a:r>
            <a:r>
              <a:rPr lang="en-US" sz="1400" b="0" i="0" err="1">
                <a:solidFill>
                  <a:schemeClr val="bg1"/>
                </a:solidFill>
                <a:effectLst/>
                <a:latin typeface="Arial Black" panose="020B0A04020102020204" pitchFamily="34" charset="0"/>
              </a:rPr>
              <a:t>init</a:t>
            </a:r>
            <a:r>
              <a:rPr lang="en-US" sz="1400" b="0" i="0">
                <a:solidFill>
                  <a:schemeClr val="bg1"/>
                </a:solidFill>
                <a:effectLst/>
                <a:latin typeface="Arial Black" panose="020B0A04020102020204" pitchFamily="34" charset="0"/>
              </a:rPr>
              <a:t>: </a:t>
            </a:r>
            <a:r>
              <a:rPr lang="en-US" sz="1400" b="0" i="0">
                <a:solidFill>
                  <a:schemeClr val="accent4">
                    <a:lumMod val="60000"/>
                    <a:lumOff val="40000"/>
                  </a:schemeClr>
                </a:solidFill>
                <a:effectLst/>
                <a:latin typeface="Arial Black" panose="020B0A04020102020204" pitchFamily="34" charset="0"/>
              </a:rPr>
              <a:t>Initializes a working directory containing Terraform configuration files. This command downloads the necessary provider plugins and sets up the backend.</a:t>
            </a:r>
          </a:p>
          <a:p>
            <a:pPr algn="l">
              <a:buFont typeface="+mj-lt"/>
              <a:buAutoNum type="arabicPeriod"/>
            </a:pPr>
            <a:r>
              <a:rPr lang="en-US" sz="1400" b="0" i="0">
                <a:solidFill>
                  <a:schemeClr val="bg1"/>
                </a:solidFill>
                <a:effectLst/>
                <a:latin typeface="Arial Black" panose="020B0A04020102020204" pitchFamily="34" charset="0"/>
              </a:rPr>
              <a:t>terraform plan: </a:t>
            </a:r>
            <a:r>
              <a:rPr lang="en-US" sz="1400" b="0" i="0">
                <a:solidFill>
                  <a:schemeClr val="accent4">
                    <a:lumMod val="60000"/>
                    <a:lumOff val="40000"/>
                  </a:schemeClr>
                </a:solidFill>
                <a:effectLst/>
                <a:latin typeface="Arial Black" panose="020B0A04020102020204" pitchFamily="34" charset="0"/>
              </a:rPr>
              <a:t>Generates an execution plan, showing the actions Terraform will take to reach the desired state as defined in the configuration files. This is useful for understanding what will change before applying changes.</a:t>
            </a:r>
          </a:p>
          <a:p>
            <a:pPr algn="l">
              <a:buFont typeface="+mj-lt"/>
              <a:buAutoNum type="arabicPeriod"/>
            </a:pPr>
            <a:r>
              <a:rPr lang="en-US" sz="1400" b="0" i="0">
                <a:solidFill>
                  <a:schemeClr val="bg1"/>
                </a:solidFill>
                <a:effectLst/>
                <a:latin typeface="Arial Black" panose="020B0A04020102020204" pitchFamily="34" charset="0"/>
              </a:rPr>
              <a:t>terraform apply: </a:t>
            </a:r>
            <a:r>
              <a:rPr lang="en-US" sz="1400" b="0" i="0">
                <a:solidFill>
                  <a:schemeClr val="accent4">
                    <a:lumMod val="60000"/>
                    <a:lumOff val="40000"/>
                  </a:schemeClr>
                </a:solidFill>
                <a:effectLst/>
                <a:latin typeface="Arial Black" panose="020B0A04020102020204" pitchFamily="34" charset="0"/>
              </a:rPr>
              <a:t>Applies the changes required to reach the desired state of the configuration. This command creates, updates, or destroys resources as necessary.</a:t>
            </a:r>
          </a:p>
          <a:p>
            <a:pPr algn="l">
              <a:buFont typeface="+mj-lt"/>
              <a:buAutoNum type="arabicPeriod"/>
            </a:pPr>
            <a:r>
              <a:rPr lang="en-US" sz="1400" b="0" i="0">
                <a:solidFill>
                  <a:schemeClr val="bg1"/>
                </a:solidFill>
                <a:effectLst/>
                <a:latin typeface="Arial Black" panose="020B0A04020102020204" pitchFamily="34" charset="0"/>
              </a:rPr>
              <a:t>terraform destroy: </a:t>
            </a:r>
            <a:r>
              <a:rPr lang="en-US" sz="1400" b="0" i="0">
                <a:solidFill>
                  <a:schemeClr val="accent4">
                    <a:lumMod val="60000"/>
                    <a:lumOff val="40000"/>
                  </a:schemeClr>
                </a:solidFill>
                <a:effectLst/>
                <a:latin typeface="Arial Black" panose="020B0A04020102020204" pitchFamily="34" charset="0"/>
              </a:rPr>
              <a:t>Removes all resources defined in the Terraform configuration files, effectively tearing down the infrastructure.</a:t>
            </a:r>
          </a:p>
          <a:p>
            <a:pPr>
              <a:lnSpc>
                <a:spcPct val="107000"/>
              </a:lnSpc>
              <a:spcAft>
                <a:spcPts val="800"/>
              </a:spcAft>
            </a:pPr>
            <a:endParaRPr lang="en-IN" sz="1400" kern="100">
              <a:effectLst/>
              <a:latin typeface="Arial Black" panose="020B0A04020102020204" pitchFamily="34" charset="0"/>
              <a:ea typeface="Calibri" panose="020F0502020204030204" pitchFamily="34" charset="0"/>
              <a:cs typeface="Times New Roman" panose="02020603050405020304" pitchFamily="18" charset="0"/>
            </a:endParaRPr>
          </a:p>
          <a:p>
            <a:endParaRPr lang="en-IN" sz="1200">
              <a:solidFill>
                <a:schemeClr val="bg1"/>
              </a:solidFill>
              <a:latin typeface="Arial Black" panose="020B0A04020102020204" pitchFamily="34" charset="0"/>
            </a:endParaRPr>
          </a:p>
        </p:txBody>
      </p:sp>
      <p:pic>
        <p:nvPicPr>
          <p:cNvPr id="3" name="Picture 2">
            <a:extLst>
              <a:ext uri="{FF2B5EF4-FFF2-40B4-BE49-F238E27FC236}">
                <a16:creationId xmlns:a16="http://schemas.microsoft.com/office/drawing/2014/main" id="{6A65E91C-EAED-14A7-4D9A-B6DFCA179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455" y="115530"/>
            <a:ext cx="5609564" cy="3313470"/>
          </a:xfrm>
          <a:prstGeom prst="rect">
            <a:avLst/>
          </a:prstGeom>
          <a:ln>
            <a:noFill/>
          </a:ln>
          <a:effectLst>
            <a:softEdge rad="112500"/>
          </a:effectLst>
        </p:spPr>
      </p:pic>
      <p:pic>
        <p:nvPicPr>
          <p:cNvPr id="5" name="Picture 4">
            <a:extLst>
              <a:ext uri="{FF2B5EF4-FFF2-40B4-BE49-F238E27FC236}">
                <a16:creationId xmlns:a16="http://schemas.microsoft.com/office/drawing/2014/main" id="{74371EA3-0112-FBFF-FDF9-5F96803937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669" y="3429001"/>
            <a:ext cx="5501410" cy="3313469"/>
          </a:xfrm>
          <a:prstGeom prst="rect">
            <a:avLst/>
          </a:prstGeom>
          <a:ln>
            <a:noFill/>
          </a:ln>
          <a:effectLst>
            <a:softEdge rad="112500"/>
          </a:effectLst>
        </p:spPr>
      </p:pic>
    </p:spTree>
    <p:extLst>
      <p:ext uri="{BB962C8B-B14F-4D97-AF65-F5344CB8AC3E}">
        <p14:creationId xmlns:p14="http://schemas.microsoft.com/office/powerpoint/2010/main" val="2554720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F076-3FD9-5C4B-6920-94F9A0933872}"/>
              </a:ext>
            </a:extLst>
          </p:cNvPr>
          <p:cNvSpPr>
            <a:spLocks noGrp="1"/>
          </p:cNvSpPr>
          <p:nvPr>
            <p:ph type="title"/>
          </p:nvPr>
        </p:nvSpPr>
        <p:spPr>
          <a:xfrm>
            <a:off x="0" y="-326922"/>
            <a:ext cx="12192000" cy="4680155"/>
          </a:xfrm>
        </p:spPr>
        <p:txBody>
          <a:bodyPr>
            <a:normAutofit fontScale="90000"/>
          </a:bodyPr>
          <a:lstStyle/>
          <a:p>
            <a:pPr marL="228600">
              <a:lnSpc>
                <a:spcPct val="107000"/>
              </a:lnSpc>
              <a:spcAft>
                <a:spcPts val="800"/>
              </a:spcAft>
            </a:pPr>
            <a:br>
              <a:rPr lang="en-IN" sz="2200" kern="10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br>
            <a:r>
              <a:rPr lang="en-US" sz="3600" b="0" i="0">
                <a:solidFill>
                  <a:srgbClr val="00B0F0"/>
                </a:solidFill>
                <a:effectLst/>
                <a:latin typeface="Algerian" panose="04020705040A02060702" pitchFamily="82" charset="0"/>
              </a:rPr>
              <a:t>pipeline</a:t>
            </a:r>
            <a:r>
              <a:rPr lang="en-US" sz="3600">
                <a:solidFill>
                  <a:srgbClr val="00B0F0"/>
                </a:solidFill>
                <a:latin typeface="Algerian" panose="04020705040A02060702" pitchFamily="82" charset="0"/>
              </a:rPr>
              <a:t>:</a:t>
            </a:r>
            <a:br>
              <a:rPr lang="en-IN" sz="2200" kern="100">
                <a:solidFill>
                  <a:schemeClr val="accent4">
                    <a:lumMod val="60000"/>
                    <a:lumOff val="40000"/>
                  </a:schemeClr>
                </a:solidFill>
                <a:effectLst/>
                <a:latin typeface="Algerian" panose="04020705040A02060702" pitchFamily="82" charset="0"/>
                <a:ea typeface="Calibri" panose="020F0502020204030204" pitchFamily="34" charset="0"/>
                <a:cs typeface="Times New Roman" panose="02020603050405020304" pitchFamily="18" charset="0"/>
              </a:rPr>
            </a:br>
            <a:r>
              <a:rPr lang="en-US" sz="1600" b="0" i="0">
                <a:solidFill>
                  <a:schemeClr val="accent4">
                    <a:lumMod val="60000"/>
                    <a:lumOff val="40000"/>
                  </a:schemeClr>
                </a:solidFill>
                <a:effectLst/>
                <a:latin typeface="Arial Black" panose="020B0A04020102020204" pitchFamily="34" charset="0"/>
              </a:rPr>
              <a:t>In general, a pipeline in DevOps is a set of automated processes that allow for continuous integration (CI) and continuous delivery (CD). This includes stages for building, testing, and deploying software, and can also encompass phases related to procurement, order processing, and supply chain management when dedicated to purchasing.</a:t>
            </a:r>
            <a:br>
              <a:rPr lang="en-IN" sz="180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sz="1800" kern="100">
                <a:effectLst/>
                <a:latin typeface="Arial Black" panose="020B0A04020102020204" pitchFamily="34" charset="0"/>
                <a:ea typeface="Calibri" panose="020F0502020204030204" pitchFamily="34" charset="0"/>
                <a:cs typeface="Times New Roman" panose="02020603050405020304" pitchFamily="18" charset="0"/>
              </a:rPr>
            </a:br>
            <a:br>
              <a:rPr lang="en-IN" sz="1800" kern="100">
                <a:effectLst/>
                <a:latin typeface="Arial Black" panose="020B0A04020102020204" pitchFamily="34"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36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endParaRPr lang="en-IN" sz="3600">
              <a:solidFill>
                <a:srgbClr val="00B0F0"/>
              </a:solidFill>
              <a:latin typeface="Algerian" panose="04020705040A02060702" pitchFamily="82" charset="0"/>
            </a:endParaRPr>
          </a:p>
        </p:txBody>
      </p:sp>
      <p:sp>
        <p:nvSpPr>
          <p:cNvPr id="7" name="Content Placeholder 6">
            <a:extLst>
              <a:ext uri="{FF2B5EF4-FFF2-40B4-BE49-F238E27FC236}">
                <a16:creationId xmlns:a16="http://schemas.microsoft.com/office/drawing/2014/main" id="{B6A20488-6157-8F4D-4B94-2E757ED042A1}"/>
              </a:ext>
            </a:extLst>
          </p:cNvPr>
          <p:cNvSpPr>
            <a:spLocks noGrp="1"/>
          </p:cNvSpPr>
          <p:nvPr>
            <p:ph type="body" sz="half" idx="2"/>
          </p:nvPr>
        </p:nvSpPr>
        <p:spPr>
          <a:xfrm>
            <a:off x="176981" y="1887792"/>
            <a:ext cx="12270658" cy="2465441"/>
          </a:xfrm>
        </p:spPr>
        <p:txBody>
          <a:bodyPr>
            <a:noAutofit/>
          </a:bodyPr>
          <a:lstStyle/>
          <a:p>
            <a:pPr>
              <a:lnSpc>
                <a:spcPct val="107000"/>
              </a:lnSpc>
              <a:spcAft>
                <a:spcPts val="800"/>
              </a:spcAft>
            </a:pPr>
            <a:r>
              <a:rPr lang="en-IN" sz="14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Components :  - </a:t>
            </a:r>
          </a:p>
          <a:p>
            <a:pPr>
              <a:lnSpc>
                <a:spcPct val="107000"/>
              </a:lnSpc>
              <a:spcAft>
                <a:spcPts val="800"/>
              </a:spcAft>
            </a:pPr>
            <a:r>
              <a:rPr lang="en-IN" sz="14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Build Pipelines: </a:t>
            </a:r>
            <a:r>
              <a:rPr lang="en-IN" sz="14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Compile code, run tests, package applications  </a:t>
            </a:r>
          </a:p>
          <a:p>
            <a:pPr>
              <a:lnSpc>
                <a:spcPct val="107000"/>
              </a:lnSpc>
              <a:spcAft>
                <a:spcPts val="800"/>
              </a:spcAft>
            </a:pPr>
            <a:r>
              <a:rPr lang="en-IN" sz="14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Release Pipelines: </a:t>
            </a:r>
            <a:r>
              <a:rPr lang="en-IN" sz="14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Deploy applications to different environments (dev, test, production)</a:t>
            </a:r>
          </a:p>
          <a:p>
            <a:pPr>
              <a:lnSpc>
                <a:spcPct val="107000"/>
              </a:lnSpc>
              <a:spcAft>
                <a:spcPts val="800"/>
              </a:spcAft>
            </a:pPr>
            <a:r>
              <a:rPr lang="en-IN" sz="14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Benefits: </a:t>
            </a:r>
          </a:p>
          <a:p>
            <a:pPr>
              <a:lnSpc>
                <a:spcPct val="107000"/>
              </a:lnSpc>
              <a:spcAft>
                <a:spcPts val="800"/>
              </a:spcAft>
            </a:pPr>
            <a:r>
              <a:rPr lang="en-IN" sz="1400" kern="100">
                <a:solidFill>
                  <a:schemeClr val="accent4">
                    <a:lumMod val="60000"/>
                    <a:lumOff val="40000"/>
                  </a:schemeClr>
                </a:solidFill>
                <a:latin typeface="Arial Black" panose="020B0A04020102020204" pitchFamily="34" charset="0"/>
                <a:ea typeface="Calibri" panose="020F0502020204030204" pitchFamily="34" charset="0"/>
                <a:cs typeface="Times New Roman" panose="02020603050405020304" pitchFamily="18" charset="0"/>
              </a:rPr>
              <a:t>      </a:t>
            </a:r>
            <a:r>
              <a:rPr lang="en-IN" sz="14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Faster delivery of features  </a:t>
            </a:r>
          </a:p>
          <a:p>
            <a:pPr>
              <a:lnSpc>
                <a:spcPct val="107000"/>
              </a:lnSpc>
              <a:spcAft>
                <a:spcPts val="800"/>
              </a:spcAft>
            </a:pPr>
            <a:r>
              <a:rPr lang="en-IN" sz="1400" kern="100">
                <a:solidFill>
                  <a:schemeClr val="accent4">
                    <a:lumMod val="60000"/>
                    <a:lumOff val="40000"/>
                  </a:schemeClr>
                </a:solidFill>
                <a:latin typeface="Arial Black" panose="020B0A04020102020204" pitchFamily="34" charset="0"/>
                <a:ea typeface="Calibri" panose="020F0502020204030204" pitchFamily="34" charset="0"/>
                <a:cs typeface="Times New Roman" panose="02020603050405020304" pitchFamily="18" charset="0"/>
              </a:rPr>
              <a:t>      </a:t>
            </a:r>
            <a:r>
              <a:rPr lang="en-IN" sz="14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Reliable deployment processes  </a:t>
            </a:r>
            <a:r>
              <a:rPr lang="en-IN" sz="1400" kern="100">
                <a:solidFill>
                  <a:schemeClr val="accent4">
                    <a:lumMod val="60000"/>
                    <a:lumOff val="40000"/>
                  </a:schemeClr>
                </a:solidFill>
                <a:latin typeface="Arial Black" panose="020B0A040201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4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      Automated testing</a:t>
            </a:r>
          </a:p>
          <a:p>
            <a:endParaRPr lang="en-IN" sz="1200">
              <a:solidFill>
                <a:schemeClr val="bg1"/>
              </a:solidFill>
              <a:latin typeface="Arial Black" panose="020B0A04020102020204" pitchFamily="34" charset="0"/>
            </a:endParaRPr>
          </a:p>
        </p:txBody>
      </p:sp>
      <p:pic>
        <p:nvPicPr>
          <p:cNvPr id="4" name="Picture 3">
            <a:extLst>
              <a:ext uri="{FF2B5EF4-FFF2-40B4-BE49-F238E27FC236}">
                <a16:creationId xmlns:a16="http://schemas.microsoft.com/office/drawing/2014/main" id="{203024FE-CEE6-F3F0-8857-07381F4A2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6606" y="3906881"/>
            <a:ext cx="5368413" cy="2825757"/>
          </a:xfrm>
          <a:prstGeom prst="rect">
            <a:avLst/>
          </a:prstGeom>
          <a:ln>
            <a:noFill/>
          </a:ln>
          <a:effectLst>
            <a:softEdge rad="112500"/>
          </a:effectLst>
        </p:spPr>
      </p:pic>
      <p:sp>
        <p:nvSpPr>
          <p:cNvPr id="2" name="Rectangle 1">
            <a:extLst>
              <a:ext uri="{FF2B5EF4-FFF2-40B4-BE49-F238E27FC236}">
                <a16:creationId xmlns:a16="http://schemas.microsoft.com/office/drawing/2014/main" id="{871C6FB1-A7E3-6CF0-8C14-FE70434133B4}"/>
              </a:ext>
            </a:extLst>
          </p:cNvPr>
          <p:cNvSpPr/>
          <p:nvPr/>
        </p:nvSpPr>
        <p:spPr>
          <a:xfrm>
            <a:off x="-76640" y="5143229"/>
            <a:ext cx="4176691" cy="1692771"/>
          </a:xfrm>
          <a:prstGeom prst="rect">
            <a:avLst/>
          </a:prstGeom>
          <a:noFill/>
        </p:spPr>
        <p:txBody>
          <a:bodyPr wrap="square" lIns="91440" tIns="45720" rIns="91440" bIns="45720">
            <a:spAutoFit/>
          </a:bodyPr>
          <a:lstStyle/>
          <a:p>
            <a:pPr algn="ctr"/>
            <a:r>
              <a:rPr lang="en-US" sz="2800">
                <a:ln w="0"/>
                <a:solidFill>
                  <a:srgbClr val="00B0F0"/>
                </a:solidFill>
                <a:effectLst>
                  <a:outerShdw blurRad="38100" dist="19050" dir="2700000" algn="tl" rotWithShape="0">
                    <a:schemeClr val="dk1">
                      <a:alpha val="40000"/>
                    </a:schemeClr>
                  </a:outerShdw>
                </a:effectLst>
                <a:latin typeface="Algerian" panose="04020705040A02060702" pitchFamily="82" charset="0"/>
              </a:rPr>
              <a:t>Types of Pipelines:</a:t>
            </a:r>
          </a:p>
          <a:p>
            <a:pPr algn="ctr"/>
            <a:endParaRPr lang="en-US" sz="2800">
              <a:ln w="0"/>
              <a:solidFill>
                <a:srgbClr val="00B0F0"/>
              </a:solidFill>
              <a:effectLst>
                <a:outerShdw blurRad="38100" dist="19050" dir="2700000" algn="tl" rotWithShape="0">
                  <a:schemeClr val="dk1">
                    <a:alpha val="40000"/>
                  </a:schemeClr>
                </a:outerShdw>
              </a:effectLst>
              <a:latin typeface="Algerian" panose="04020705040A02060702" pitchFamily="82" charset="0"/>
            </a:endParaRPr>
          </a:p>
          <a:p>
            <a:pPr algn="ctr"/>
            <a:r>
              <a:rPr lang="en-IN" sz="1600" b="0" i="0">
                <a:solidFill>
                  <a:srgbClr val="FFFF00"/>
                </a:solidFill>
                <a:effectLst/>
                <a:latin typeface="Arial Black" panose="020B0A04020102020204" pitchFamily="34" charset="0"/>
              </a:rPr>
              <a:t>1.Classic Pipelines</a:t>
            </a:r>
          </a:p>
          <a:p>
            <a:pPr algn="ctr"/>
            <a:endParaRPr lang="en-IN" sz="1600">
              <a:solidFill>
                <a:srgbClr val="FFFF00"/>
              </a:solidFill>
              <a:latin typeface="Arial Black" panose="020B0A04020102020204" pitchFamily="34" charset="0"/>
            </a:endParaRPr>
          </a:p>
          <a:p>
            <a:pPr algn="ctr"/>
            <a:r>
              <a:rPr lang="en-IN" sz="1600" b="0" i="0">
                <a:solidFill>
                  <a:srgbClr val="FFFF00"/>
                </a:solidFill>
                <a:effectLst/>
                <a:latin typeface="Arial Black" panose="020B0A04020102020204" pitchFamily="34" charset="0"/>
              </a:rPr>
              <a:t>2. YAML Pipelines</a:t>
            </a:r>
          </a:p>
        </p:txBody>
      </p:sp>
    </p:spTree>
    <p:extLst>
      <p:ext uri="{BB962C8B-B14F-4D97-AF65-F5344CB8AC3E}">
        <p14:creationId xmlns:p14="http://schemas.microsoft.com/office/powerpoint/2010/main" val="101029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F076-3FD9-5C4B-6920-94F9A0933872}"/>
              </a:ext>
            </a:extLst>
          </p:cNvPr>
          <p:cNvSpPr>
            <a:spLocks noGrp="1"/>
          </p:cNvSpPr>
          <p:nvPr>
            <p:ph type="title"/>
          </p:nvPr>
        </p:nvSpPr>
        <p:spPr>
          <a:xfrm>
            <a:off x="180872" y="1731802"/>
            <a:ext cx="12192000" cy="5327759"/>
          </a:xfrm>
        </p:spPr>
        <p:txBody>
          <a:bodyPr>
            <a:normAutofit fontScale="90000"/>
          </a:bodyPr>
          <a:lstStyle/>
          <a:p>
            <a:r>
              <a:rPr lang="en-IN" sz="2200" kern="100">
                <a:solidFill>
                  <a:srgbClr val="FF0000"/>
                </a:solidFill>
                <a:latin typeface="Arial Rounded MT Bold" panose="020F0704030504030204" pitchFamily="34" charset="0"/>
                <a:ea typeface="Calibri" panose="020F0502020204030204" pitchFamily="34" charset="0"/>
                <a:cs typeface="Times New Roman" panose="02020603050405020304" pitchFamily="18" charset="0"/>
              </a:rPr>
              <a:t> D</a:t>
            </a:r>
            <a:r>
              <a:rPr lang="en-IN" sz="2200" kern="10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ay:3</a:t>
            </a:r>
            <a:br>
              <a:rPr lang="en-IN" sz="2200" kern="100">
                <a:solidFill>
                  <a:srgbClr val="FF0000"/>
                </a:solidFill>
                <a:latin typeface="Arial Rounded MT Bold" panose="020F0704030504030204" pitchFamily="34" charset="0"/>
                <a:ea typeface="Calibri" panose="020F0502020204030204" pitchFamily="34" charset="0"/>
                <a:cs typeface="Times New Roman" panose="02020603050405020304" pitchFamily="18" charset="0"/>
              </a:rPr>
            </a:br>
            <a:r>
              <a:rPr lang="en-US" sz="2800" b="0" i="0">
                <a:solidFill>
                  <a:srgbClr val="00B0F0"/>
                </a:solidFill>
                <a:effectLst/>
                <a:latin typeface="Algerian" panose="04020705040A02060702" pitchFamily="82" charset="0"/>
              </a:rPr>
              <a:t>Cloning a GitHub Repository in Azure DevOps:</a:t>
            </a:r>
            <a:br>
              <a:rPr lang="en-US" sz="2800" b="0" i="0">
                <a:solidFill>
                  <a:srgbClr val="00B0F0"/>
                </a:solidFill>
                <a:effectLst/>
                <a:latin typeface="Algerian" panose="04020705040A02060702" pitchFamily="82" charset="0"/>
              </a:rPr>
            </a:br>
            <a:br>
              <a:rPr lang="en-US" sz="2800" b="0" i="0">
                <a:solidFill>
                  <a:srgbClr val="00B0F0"/>
                </a:solidFill>
                <a:effectLst/>
                <a:latin typeface="Algerian" panose="04020705040A02060702" pitchFamily="82" charset="0"/>
              </a:rPr>
            </a:br>
            <a:br>
              <a:rPr lang="en-US" sz="1600" b="0" i="0">
                <a:solidFill>
                  <a:srgbClr val="FAFAFA"/>
                </a:solidFill>
                <a:effectLst/>
                <a:latin typeface="Arial Black" panose="020B0A04020102020204" pitchFamily="34" charset="0"/>
              </a:rPr>
            </a:br>
            <a:br>
              <a:rPr lang="en-US" sz="1600" b="0" i="0">
                <a:solidFill>
                  <a:srgbClr val="FAFAFA"/>
                </a:solidFill>
                <a:effectLst/>
                <a:latin typeface="Arial Black" panose="020B0A04020102020204" pitchFamily="34" charset="0"/>
              </a:rPr>
            </a:br>
            <a:br>
              <a:rPr lang="en-US" sz="1600" b="0" i="0">
                <a:solidFill>
                  <a:srgbClr val="FAFAFA"/>
                </a:solidFill>
                <a:effectLst/>
                <a:latin typeface="Arial Black" panose="020B0A04020102020204" pitchFamily="34" charset="0"/>
              </a:rPr>
            </a:br>
            <a:br>
              <a:rPr lang="en-US" sz="2800" b="0" i="0">
                <a:solidFill>
                  <a:srgbClr val="FAFAFA"/>
                </a:solidFill>
                <a:effectLst/>
                <a:latin typeface="__DM_Sans_0dfae3"/>
              </a:rPr>
            </a:br>
            <a:br>
              <a:rPr lang="en-US" sz="2800" b="0" i="0">
                <a:solidFill>
                  <a:srgbClr val="FAFAFA"/>
                </a:solidFill>
                <a:effectLst/>
                <a:latin typeface="__DM_Sans_0dfae3"/>
              </a:rPr>
            </a:br>
            <a:br>
              <a:rPr lang="en-US" sz="2800" b="0" i="0">
                <a:solidFill>
                  <a:srgbClr val="00B0F0"/>
                </a:solidFill>
                <a:effectLst/>
                <a:latin typeface="Algerian" panose="04020705040A02060702" pitchFamily="82" charset="0"/>
              </a:rPr>
            </a:br>
            <a:br>
              <a:rPr lang="en-US" b="0" i="0">
                <a:solidFill>
                  <a:srgbClr val="FAFAFA"/>
                </a:solidFill>
                <a:effectLst/>
                <a:latin typeface="__DM_Sans_0dfae3"/>
              </a:rPr>
            </a:br>
            <a:br>
              <a:rPr lang="en-US" b="0" i="0">
                <a:solidFill>
                  <a:srgbClr val="FAFAFA"/>
                </a:solidFill>
                <a:effectLst/>
                <a:latin typeface="__DM_Sans_0dfae3"/>
              </a:rPr>
            </a:br>
            <a:br>
              <a:rPr lang="en-US" b="0" i="0">
                <a:solidFill>
                  <a:srgbClr val="FAFAFA"/>
                </a:solidFill>
                <a:effectLst/>
                <a:latin typeface="__DM_Sans_0dfae3"/>
              </a:rPr>
            </a:br>
            <a:br>
              <a:rPr lang="en-US" sz="2800" b="0" i="0">
                <a:solidFill>
                  <a:srgbClr val="00B0F0"/>
                </a:solidFill>
                <a:effectLst/>
                <a:latin typeface="Algerian" panose="04020705040A02060702" pitchFamily="82" charset="0"/>
              </a:rPr>
            </a:br>
            <a:br>
              <a:rPr lang="en-US" sz="1100" b="0" i="0">
                <a:solidFill>
                  <a:srgbClr val="00B0F0"/>
                </a:solidFill>
                <a:effectLst/>
                <a:latin typeface="Sentient"/>
              </a:rPr>
            </a:br>
            <a:br>
              <a:rPr lang="en-IN" sz="1800" kern="100">
                <a:solidFill>
                  <a:srgbClr val="00B0F0"/>
                </a:solidFill>
                <a:effectLst/>
                <a:latin typeface="Arial Black" panose="020B0A04020102020204" pitchFamily="34"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36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endParaRPr lang="en-IN" sz="3600">
              <a:solidFill>
                <a:srgbClr val="00B0F0"/>
              </a:solidFill>
              <a:latin typeface="Algerian" panose="04020705040A02060702" pitchFamily="82" charset="0"/>
            </a:endParaRPr>
          </a:p>
        </p:txBody>
      </p:sp>
      <p:sp>
        <p:nvSpPr>
          <p:cNvPr id="11" name="Rectangle 6">
            <a:extLst>
              <a:ext uri="{FF2B5EF4-FFF2-40B4-BE49-F238E27FC236}">
                <a16:creationId xmlns:a16="http://schemas.microsoft.com/office/drawing/2014/main" id="{29E5ED45-5179-C259-99C0-48E2378339F6}"/>
              </a:ext>
            </a:extLst>
          </p:cNvPr>
          <p:cNvSpPr>
            <a:spLocks noGrp="1" noChangeArrowheads="1"/>
          </p:cNvSpPr>
          <p:nvPr>
            <p:ph type="body" sz="half" idx="2"/>
          </p:nvPr>
        </p:nvSpPr>
        <p:spPr bwMode="auto">
          <a:xfrm>
            <a:off x="180872" y="825026"/>
            <a:ext cx="11027594" cy="39703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a:ln>
                  <a:noFill/>
                </a:ln>
                <a:solidFill>
                  <a:schemeClr val="accent4">
                    <a:lumMod val="60000"/>
                    <a:lumOff val="40000"/>
                  </a:schemeClr>
                </a:solidFill>
                <a:effectLst/>
                <a:latin typeface="Arial Black" panose="020B0A04020102020204" pitchFamily="34" charset="0"/>
              </a:rPr>
              <a:t>1.Locate Your Azure DevOps Project:</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accent4">
                    <a:lumMod val="60000"/>
                    <a:lumOff val="40000"/>
                  </a:schemeClr>
                </a:solidFill>
                <a:effectLst/>
                <a:latin typeface="Arial Black" panose="020B0A04020102020204" pitchFamily="34" charset="0"/>
              </a:rPr>
              <a:t>Open your Azure DevOps organization and navigate to the specific project where you want to clone the repository..</a:t>
            </a:r>
          </a:p>
          <a:p>
            <a:pPr marL="0" marR="0" lvl="0" indent="0"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a:ln>
                  <a:noFill/>
                </a:ln>
                <a:solidFill>
                  <a:schemeClr val="accent4">
                    <a:lumMod val="60000"/>
                    <a:lumOff val="40000"/>
                  </a:schemeClr>
                </a:solidFill>
                <a:effectLst/>
                <a:latin typeface="Arial Black" panose="020B0A04020102020204" pitchFamily="34" charset="0"/>
              </a:rPr>
              <a:t>2.Create a New Repository:</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accent4">
                    <a:lumMod val="60000"/>
                    <a:lumOff val="40000"/>
                  </a:schemeClr>
                </a:solidFill>
                <a:effectLst/>
                <a:latin typeface="Arial Black" panose="020B0A04020102020204" pitchFamily="34" charset="0"/>
              </a:rPr>
              <a:t>Navigate to Repos &gt; Files.</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accent4">
                    <a:lumMod val="60000"/>
                    <a:lumOff val="40000"/>
                  </a:schemeClr>
                </a:solidFill>
                <a:effectLst/>
                <a:latin typeface="Arial Black" panose="020B0A04020102020204" pitchFamily="34" charset="0"/>
              </a:rPr>
              <a:t>Click on New repository to create an empty repository if you haven't created one</a:t>
            </a:r>
          </a:p>
          <a:p>
            <a:pPr marL="0" marR="0" lvl="0" indent="0"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a:ln>
                  <a:noFill/>
                </a:ln>
                <a:solidFill>
                  <a:schemeClr val="accent4">
                    <a:lumMod val="60000"/>
                    <a:lumOff val="40000"/>
                  </a:schemeClr>
                </a:solidFill>
                <a:effectLst/>
                <a:latin typeface="Arial Black" panose="020B0A04020102020204" pitchFamily="34" charset="0"/>
              </a:rPr>
              <a:t>3.Clone the GitHub Repository:</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accent4">
                    <a:lumMod val="60000"/>
                    <a:lumOff val="40000"/>
                  </a:schemeClr>
                </a:solidFill>
                <a:effectLst/>
                <a:latin typeface="Arial Black" panose="020B0A04020102020204" pitchFamily="34" charset="0"/>
              </a:rPr>
              <a:t>In the Repos section, use the Import Repository feature:</a:t>
            </a:r>
          </a:p>
          <a:p>
            <a:pPr marL="914400" marR="0" lvl="2" indent="0"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accent4">
                    <a:lumMod val="60000"/>
                    <a:lumOff val="40000"/>
                  </a:schemeClr>
                </a:solidFill>
                <a:effectLst/>
                <a:latin typeface="Arial Black" panose="020B0A04020102020204" pitchFamily="34" charset="0"/>
              </a:rPr>
              <a:t>Click on the drop-down arrow next to New repository and select Import repository.</a:t>
            </a:r>
          </a:p>
          <a:p>
            <a:pPr marL="914400" marR="0" lvl="2" indent="0"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accent4">
                    <a:lumMod val="60000"/>
                    <a:lumOff val="40000"/>
                  </a:schemeClr>
                </a:solidFill>
                <a:effectLst/>
                <a:latin typeface="Arial Black" panose="020B0A04020102020204" pitchFamily="34" charset="0"/>
              </a:rPr>
              <a:t>Paste the GitHub repository URL (e.g., https://github.com/username/repository.git) in the Clone URL field.</a:t>
            </a:r>
          </a:p>
          <a:p>
            <a:pPr marL="914400" marR="0" lvl="2" indent="0"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accent4">
                    <a:lumMod val="60000"/>
                    <a:lumOff val="40000"/>
                  </a:schemeClr>
                </a:solidFill>
                <a:effectLst/>
                <a:latin typeface="Arial Black" panose="020B0A04020102020204" pitchFamily="34" charset="0"/>
              </a:rPr>
              <a:t>Azure DevOps will use the service connection to authenticate, so if it’s a private repository, make sure you have the necessary access.</a:t>
            </a:r>
          </a:p>
          <a:p>
            <a:pPr marL="914400" marR="0" lvl="2" indent="0"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accent4">
                    <a:lumMod val="60000"/>
                    <a:lumOff val="40000"/>
                  </a:schemeClr>
                </a:solidFill>
                <a:effectLst/>
                <a:latin typeface="Arial Black" panose="020B0A04020102020204" pitchFamily="34" charset="0"/>
              </a:rPr>
              <a:t>Click Import to start the cloning process.</a:t>
            </a:r>
          </a:p>
          <a:p>
            <a:pPr marL="0" marR="0" lvl="0" indent="0"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a:ln>
                  <a:noFill/>
                </a:ln>
                <a:solidFill>
                  <a:schemeClr val="accent4">
                    <a:lumMod val="60000"/>
                    <a:lumOff val="40000"/>
                  </a:schemeClr>
                </a:solidFill>
                <a:effectLst/>
                <a:latin typeface="Arial Black" panose="020B0A04020102020204" pitchFamily="34" charset="0"/>
              </a:rPr>
              <a:t>6.Verify the Clone:</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accent4">
                    <a:lumMod val="60000"/>
                    <a:lumOff val="40000"/>
                  </a:schemeClr>
                </a:solidFill>
                <a:effectLst/>
                <a:latin typeface="Arial Black" panose="020B0A04020102020204" pitchFamily="34" charset="0"/>
              </a:rPr>
              <a:t>After the import is complete, navigate back to Repos &gt; Files, and you should see the contents of the cloned repository.</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2ED315CE-A955-8912-186C-5EDF759D7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388" y="4326194"/>
            <a:ext cx="5063612" cy="2605547"/>
          </a:xfrm>
          <a:prstGeom prst="rect">
            <a:avLst/>
          </a:prstGeom>
          <a:ln>
            <a:noFill/>
          </a:ln>
          <a:effectLst>
            <a:softEdge rad="112500"/>
          </a:effectLst>
        </p:spPr>
      </p:pic>
      <p:sp>
        <p:nvSpPr>
          <p:cNvPr id="2" name="Rectangle 1">
            <a:extLst>
              <a:ext uri="{FF2B5EF4-FFF2-40B4-BE49-F238E27FC236}">
                <a16:creationId xmlns:a16="http://schemas.microsoft.com/office/drawing/2014/main" id="{8DCF18D2-10DF-51F3-C297-50136D058FB2}"/>
              </a:ext>
            </a:extLst>
          </p:cNvPr>
          <p:cNvSpPr/>
          <p:nvPr/>
        </p:nvSpPr>
        <p:spPr>
          <a:xfrm>
            <a:off x="0" y="4511681"/>
            <a:ext cx="4857135" cy="2831544"/>
          </a:xfrm>
          <a:prstGeom prst="rect">
            <a:avLst/>
          </a:prstGeom>
          <a:noFill/>
        </p:spPr>
        <p:txBody>
          <a:bodyPr wrap="square" lIns="91440" tIns="45720" rIns="91440" bIns="45720">
            <a:spAutoFit/>
          </a:bodyPr>
          <a:lstStyle/>
          <a:p>
            <a:r>
              <a:rPr lang="en-US" sz="2400">
                <a:solidFill>
                  <a:srgbClr val="00B0F0"/>
                </a:solidFill>
                <a:latin typeface="Algerian" panose="04020705040A02060702" pitchFamily="82" charset="0"/>
              </a:rPr>
              <a:t>Git:</a:t>
            </a:r>
          </a:p>
          <a:p>
            <a:endParaRPr lang="en-US" sz="1400">
              <a:solidFill>
                <a:schemeClr val="accent4">
                  <a:lumMod val="60000"/>
                  <a:lumOff val="40000"/>
                </a:schemeClr>
              </a:solidFill>
              <a:latin typeface="Arial Black" panose="020B0A04020102020204" pitchFamily="34" charset="0"/>
            </a:endParaRPr>
          </a:p>
          <a:p>
            <a:r>
              <a:rPr lang="en-US" sz="1400">
                <a:solidFill>
                  <a:schemeClr val="accent4">
                    <a:lumMod val="60000"/>
                    <a:lumOff val="40000"/>
                  </a:schemeClr>
                </a:solidFill>
                <a:latin typeface="Arial Black" panose="020B0A04020102020204" pitchFamily="34" charset="0"/>
              </a:rPr>
              <a:t>Git is a </a:t>
            </a:r>
            <a:r>
              <a:rPr lang="en-US" sz="1400" b="1">
                <a:solidFill>
                  <a:schemeClr val="accent4">
                    <a:lumMod val="60000"/>
                    <a:lumOff val="40000"/>
                  </a:schemeClr>
                </a:solidFill>
                <a:latin typeface="Arial Black" panose="020B0A04020102020204" pitchFamily="34" charset="0"/>
              </a:rPr>
              <a:t>distributed version control system</a:t>
            </a:r>
            <a:r>
              <a:rPr lang="en-US" sz="1400">
                <a:solidFill>
                  <a:schemeClr val="accent4">
                    <a:lumMod val="60000"/>
                    <a:lumOff val="40000"/>
                  </a:schemeClr>
                </a:solidFill>
                <a:latin typeface="Arial Black" panose="020B0A04020102020204" pitchFamily="34" charset="0"/>
              </a:rPr>
              <a:t> used to track changes in source code during software development. It allows multiple developers to collaborate on a project by keeping a history of changes, managing different versions of the code, and enabling team members to work on the same project simultaneously.</a:t>
            </a:r>
            <a:br>
              <a:rPr lang="en-IN" sz="14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br>
            <a:br>
              <a:rPr lang="en-IN" sz="14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br>
            <a:endParaRPr lang="en-US" sz="1400" b="0" cap="none" spc="0">
              <a:ln w="0"/>
              <a:solidFill>
                <a:schemeClr val="accent4">
                  <a:lumMod val="60000"/>
                  <a:lumOff val="40000"/>
                </a:schemeClr>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1716169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F076-3FD9-5C4B-6920-94F9A0933872}"/>
              </a:ext>
            </a:extLst>
          </p:cNvPr>
          <p:cNvSpPr>
            <a:spLocks noGrp="1"/>
          </p:cNvSpPr>
          <p:nvPr>
            <p:ph type="title"/>
          </p:nvPr>
        </p:nvSpPr>
        <p:spPr>
          <a:xfrm>
            <a:off x="-183850" y="-44487"/>
            <a:ext cx="12192000" cy="4680155"/>
          </a:xfrm>
        </p:spPr>
        <p:txBody>
          <a:bodyPr>
            <a:normAutofit fontScale="90000"/>
          </a:bodyPr>
          <a:lstStyle/>
          <a:p>
            <a:pPr marL="228600">
              <a:lnSpc>
                <a:spcPct val="107000"/>
              </a:lnSpc>
              <a:spcAft>
                <a:spcPts val="800"/>
              </a:spcAft>
            </a:pPr>
            <a:br>
              <a:rPr lang="en-IN" sz="2200" kern="10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br>
            <a:r>
              <a:rPr lang="en-IN" sz="2400" b="0" i="0">
                <a:solidFill>
                  <a:srgbClr val="00B0F0"/>
                </a:solidFill>
                <a:effectLst/>
                <a:latin typeface="Algerian" panose="04020705040A02060702" pitchFamily="82" charset="0"/>
              </a:rPr>
              <a:t>Classic Pipelines:</a:t>
            </a:r>
            <a:r>
              <a:rPr lang="en-US" sz="2400" b="0" i="0">
                <a:solidFill>
                  <a:srgbClr val="00B0F0"/>
                </a:solidFill>
                <a:effectLst/>
                <a:latin typeface="Algerian" panose="04020705040A02060702" pitchFamily="82" charset="0"/>
              </a:rPr>
              <a:t> </a:t>
            </a:r>
            <a:br>
              <a:rPr lang="en-US" sz="1400" b="0" i="0">
                <a:solidFill>
                  <a:srgbClr val="FAFAFA"/>
                </a:solidFill>
                <a:effectLst/>
                <a:latin typeface="__DM_Sans_0dfae3"/>
              </a:rPr>
            </a:br>
            <a:br>
              <a:rPr lang="en-US" sz="1400" b="0" i="0">
                <a:solidFill>
                  <a:srgbClr val="FAFAFA"/>
                </a:solidFill>
                <a:effectLst/>
                <a:latin typeface="__DM_Sans_0dfae3"/>
              </a:rPr>
            </a:br>
            <a:r>
              <a:rPr lang="en-US" sz="1600" b="0" i="0">
                <a:solidFill>
                  <a:schemeClr val="accent4">
                    <a:lumMod val="60000"/>
                    <a:lumOff val="40000"/>
                  </a:schemeClr>
                </a:solidFill>
                <a:effectLst/>
                <a:latin typeface="Arial Black" panose="020B0A04020102020204" pitchFamily="34" charset="0"/>
              </a:rPr>
              <a:t>These are also known as "Visual Designer" pipelines. Classic pipelines use a graphical user interface (GUI) for creating and managing build and release pipelines. Users interact with a drag-and-drop interface to define the steps and stages of the pipeline.</a:t>
            </a:r>
            <a:br>
              <a:rPr lang="en-US" sz="1600" b="0" i="0">
                <a:solidFill>
                  <a:schemeClr val="accent4">
                    <a:lumMod val="60000"/>
                    <a:lumOff val="40000"/>
                  </a:schemeClr>
                </a:solidFill>
                <a:effectLst/>
                <a:latin typeface="Arial Black" panose="020B0A04020102020204" pitchFamily="34" charset="0"/>
              </a:rPr>
            </a:br>
            <a:r>
              <a:rPr lang="en-US" sz="1600" b="0" i="0">
                <a:solidFill>
                  <a:schemeClr val="accent4">
                    <a:lumMod val="60000"/>
                    <a:lumOff val="40000"/>
                  </a:schemeClr>
                </a:solidFill>
                <a:effectLst/>
                <a:latin typeface="Arial Black" panose="020B0A04020102020204" pitchFamily="34" charset="0"/>
              </a:rPr>
              <a:t>They are generally more user-friendly for those who prefer not to write code, making them suitable for simpler projects or teams new to CI/CD practices.</a:t>
            </a:r>
            <a:br>
              <a:rPr lang="en-US" sz="1600" b="0" i="0">
                <a:solidFill>
                  <a:schemeClr val="accent4">
                    <a:lumMod val="60000"/>
                    <a:lumOff val="40000"/>
                  </a:schemeClr>
                </a:solidFill>
                <a:effectLst/>
                <a:latin typeface="Arial Black" panose="020B0A04020102020204" pitchFamily="34" charset="0"/>
              </a:rPr>
            </a:br>
            <a:br>
              <a:rPr lang="en-IN" sz="16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br>
            <a:br>
              <a:rPr lang="en-IN" sz="1800" kern="100">
                <a:effectLst/>
                <a:latin typeface="Arial Black" panose="020B0A04020102020204" pitchFamily="34" charset="0"/>
                <a:ea typeface="Calibri" panose="020F0502020204030204" pitchFamily="34" charset="0"/>
                <a:cs typeface="Times New Roman" panose="02020603050405020304" pitchFamily="18" charset="0"/>
              </a:rPr>
            </a:br>
            <a:br>
              <a:rPr lang="en-IN" sz="1800" kern="100">
                <a:effectLst/>
                <a:latin typeface="Arial Black" panose="020B0A04020102020204" pitchFamily="34"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36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endParaRPr lang="en-IN" sz="3600">
              <a:solidFill>
                <a:srgbClr val="00B0F0"/>
              </a:solidFill>
              <a:latin typeface="Algerian" panose="04020705040A02060702" pitchFamily="82" charset="0"/>
            </a:endParaRPr>
          </a:p>
        </p:txBody>
      </p:sp>
      <p:sp>
        <p:nvSpPr>
          <p:cNvPr id="7" name="Content Placeholder 6">
            <a:extLst>
              <a:ext uri="{FF2B5EF4-FFF2-40B4-BE49-F238E27FC236}">
                <a16:creationId xmlns:a16="http://schemas.microsoft.com/office/drawing/2014/main" id="{B6A20488-6157-8F4D-4B94-2E757ED042A1}"/>
              </a:ext>
            </a:extLst>
          </p:cNvPr>
          <p:cNvSpPr>
            <a:spLocks noGrp="1"/>
          </p:cNvSpPr>
          <p:nvPr>
            <p:ph type="body" sz="half" idx="2"/>
          </p:nvPr>
        </p:nvSpPr>
        <p:spPr>
          <a:xfrm>
            <a:off x="184795" y="2413336"/>
            <a:ext cx="3610457" cy="4444664"/>
          </a:xfrm>
        </p:spPr>
        <p:txBody>
          <a:bodyPr>
            <a:noAutofit/>
          </a:bodyPr>
          <a:lstStyle/>
          <a:p>
            <a:r>
              <a:rPr lang="en-IN" sz="2000" b="0" i="0">
                <a:solidFill>
                  <a:srgbClr val="00B0F0"/>
                </a:solidFill>
                <a:effectLst/>
                <a:latin typeface="Algerian" panose="04020705040A02060702" pitchFamily="82" charset="0"/>
              </a:rPr>
              <a:t>Configure Build Pipeline:</a:t>
            </a:r>
          </a:p>
          <a:p>
            <a:endParaRPr lang="en-IN" sz="2000" b="0" i="0">
              <a:solidFill>
                <a:srgbClr val="00B0F0"/>
              </a:solidFill>
              <a:effectLst/>
              <a:latin typeface="Algerian" panose="04020705040A02060702" pitchFamily="82" charset="0"/>
            </a:endParaRPr>
          </a:p>
          <a:p>
            <a:endParaRPr lang="en-IN" sz="2000" b="0" i="0">
              <a:solidFill>
                <a:srgbClr val="00B0F0"/>
              </a:solidFill>
              <a:effectLst/>
              <a:latin typeface="Algerian" panose="04020705040A02060702" pitchFamily="82" charset="0"/>
            </a:endParaRPr>
          </a:p>
          <a:p>
            <a:endParaRPr lang="en-IN" sz="2000" b="0" i="0">
              <a:solidFill>
                <a:srgbClr val="00B0F0"/>
              </a:solidFill>
              <a:effectLst/>
              <a:latin typeface="Algerian" panose="04020705040A02060702" pitchFamily="82" charset="0"/>
            </a:endParaRPr>
          </a:p>
          <a:p>
            <a:endParaRPr lang="en-IN" sz="1200">
              <a:solidFill>
                <a:schemeClr val="bg1"/>
              </a:solidFill>
              <a:latin typeface="Arial Black" panose="020B0A04020102020204" pitchFamily="34" charset="0"/>
            </a:endParaRPr>
          </a:p>
        </p:txBody>
      </p:sp>
      <p:sp>
        <p:nvSpPr>
          <p:cNvPr id="3" name="Content Placeholder 6">
            <a:extLst>
              <a:ext uri="{FF2B5EF4-FFF2-40B4-BE49-F238E27FC236}">
                <a16:creationId xmlns:a16="http://schemas.microsoft.com/office/drawing/2014/main" id="{E96DAD48-5278-4F56-52C2-637063D7F20E}"/>
              </a:ext>
            </a:extLst>
          </p:cNvPr>
          <p:cNvSpPr txBox="1">
            <a:spLocks/>
          </p:cNvSpPr>
          <p:nvPr/>
        </p:nvSpPr>
        <p:spPr>
          <a:xfrm>
            <a:off x="4300661" y="2413336"/>
            <a:ext cx="3800235" cy="54303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r>
              <a:rPr lang="en-IN" sz="2000" b="0" i="0">
                <a:solidFill>
                  <a:srgbClr val="00B0F0"/>
                </a:solidFill>
                <a:effectLst/>
                <a:latin typeface="Algerian" panose="04020705040A02060702" pitchFamily="82" charset="0"/>
              </a:rPr>
              <a:t>Release Pipeline Setup:</a:t>
            </a:r>
          </a:p>
          <a:p>
            <a:pPr algn="l"/>
            <a:endParaRPr lang="en-IN" sz="2000" b="0" i="0">
              <a:solidFill>
                <a:srgbClr val="00B0F0"/>
              </a:solidFill>
              <a:effectLst/>
              <a:latin typeface="Algerian" panose="04020705040A02060702" pitchFamily="82" charset="0"/>
            </a:endParaRPr>
          </a:p>
        </p:txBody>
      </p:sp>
      <p:sp>
        <p:nvSpPr>
          <p:cNvPr id="5" name="Content Placeholder 6">
            <a:extLst>
              <a:ext uri="{FF2B5EF4-FFF2-40B4-BE49-F238E27FC236}">
                <a16:creationId xmlns:a16="http://schemas.microsoft.com/office/drawing/2014/main" id="{68869A02-E6B9-E8F9-EB84-8D260DFEF374}"/>
              </a:ext>
            </a:extLst>
          </p:cNvPr>
          <p:cNvSpPr txBox="1">
            <a:spLocks/>
          </p:cNvSpPr>
          <p:nvPr/>
        </p:nvSpPr>
        <p:spPr>
          <a:xfrm>
            <a:off x="8315127" y="2413337"/>
            <a:ext cx="3610457" cy="40852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07000"/>
              </a:lnSpc>
              <a:spcAft>
                <a:spcPts val="800"/>
              </a:spcAft>
            </a:pPr>
            <a:r>
              <a:rPr lang="en-IN" sz="2000" b="0" i="0">
                <a:solidFill>
                  <a:srgbClr val="00B0F0"/>
                </a:solidFill>
                <a:effectLst/>
                <a:latin typeface="Algerian" panose="04020705040A02060702" pitchFamily="82" charset="0"/>
              </a:rPr>
              <a:t>Deployment Stage Setup:</a:t>
            </a:r>
          </a:p>
          <a:p>
            <a:pPr>
              <a:lnSpc>
                <a:spcPct val="107000"/>
              </a:lnSpc>
              <a:spcAft>
                <a:spcPts val="800"/>
              </a:spcAft>
            </a:pPr>
            <a:endParaRPr lang="en-IN" sz="1400" kern="10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kern="10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a:p>
            <a:endParaRPr lang="en-IN" sz="1200">
              <a:solidFill>
                <a:schemeClr val="bg1"/>
              </a:solidFill>
              <a:latin typeface="Arial Black" panose="020B0A04020102020204" pitchFamily="34" charset="0"/>
            </a:endParaRPr>
          </a:p>
        </p:txBody>
      </p:sp>
      <p:sp>
        <p:nvSpPr>
          <p:cNvPr id="11" name="Rectangle 4">
            <a:extLst>
              <a:ext uri="{FF2B5EF4-FFF2-40B4-BE49-F238E27FC236}">
                <a16:creationId xmlns:a16="http://schemas.microsoft.com/office/drawing/2014/main" id="{2D893A6A-032F-0E65-8D44-52B24C5D3F14}"/>
              </a:ext>
            </a:extLst>
          </p:cNvPr>
          <p:cNvSpPr>
            <a:spLocks noChangeArrowheads="1"/>
          </p:cNvSpPr>
          <p:nvPr/>
        </p:nvSpPr>
        <p:spPr bwMode="auto">
          <a:xfrm rot="10800000" flipV="1">
            <a:off x="256453" y="2949743"/>
            <a:ext cx="3800234" cy="3816429"/>
          </a:xfrm>
          <a:prstGeom prst="rect">
            <a:avLst/>
          </a:prstGeom>
          <a:solidFill>
            <a:srgbClr val="1818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a:ln>
                  <a:noFill/>
                </a:ln>
                <a:solidFill>
                  <a:srgbClr val="FAFAFA"/>
                </a:solidFill>
                <a:effectLst/>
                <a:latin typeface="Arial Black" panose="020B0A04020102020204" pitchFamily="34" charset="0"/>
              </a:rPr>
              <a:t>Pipeline Name: Name your pipeline and set build retention (optional).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100" b="0" i="0" u="none" strike="noStrike" cap="none" normalizeH="0" baseline="0">
                <a:ln>
                  <a:noFill/>
                </a:ln>
                <a:solidFill>
                  <a:srgbClr val="FAFAFA"/>
                </a:solidFill>
                <a:effectLst/>
                <a:latin typeface="Arial Black" panose="020B0A04020102020204" pitchFamily="34" charset="0"/>
              </a:rPr>
              <a:t>Add Build Steps: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FAFAFA"/>
                </a:solidFill>
                <a:effectLst/>
                <a:latin typeface="Arial Black" panose="020B0A04020102020204" pitchFamily="34" charset="0"/>
              </a:rPr>
              <a:t>.NET Core/Visual Studio Build:</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FAFAFA"/>
                </a:solidFill>
                <a:effectLst/>
                <a:latin typeface="Arial Black" panose="020B0A04020102020204" pitchFamily="34" charset="0"/>
              </a:rPr>
              <a:t>Search for and add the task.</a:t>
            </a:r>
          </a:p>
          <a:p>
            <a:pPr lvl="2" eaLnBrk="0" fontAlgn="base" hangingPunct="0">
              <a:spcBef>
                <a:spcPct val="0"/>
              </a:spcBef>
              <a:spcAft>
                <a:spcPct val="0"/>
              </a:spcAft>
              <a:buFontTx/>
              <a:buChar char="•"/>
            </a:pPr>
            <a:r>
              <a:rPr kumimoji="0" lang="en-US" altLang="en-US" sz="1100" b="0" i="0" u="none" strike="noStrike" cap="none" normalizeH="0" baseline="0">
                <a:ln>
                  <a:noFill/>
                </a:ln>
                <a:solidFill>
                  <a:srgbClr val="FAFAFA"/>
                </a:solidFill>
                <a:effectLst/>
                <a:latin typeface="Arial Black" panose="020B0A04020102020204" pitchFamily="34" charset="0"/>
              </a:rPr>
              <a:t>Set Command to Build </a:t>
            </a:r>
            <a:r>
              <a:rPr lang="en-IN" sz="1100" b="0" i="0">
                <a:solidFill>
                  <a:srgbClr val="FAFAFA"/>
                </a:solidFill>
                <a:effectLst/>
                <a:latin typeface="Arial Black" panose="020B0A04020102020204" pitchFamily="34" charset="0"/>
              </a:rPr>
              <a:t>Release Pipeline Setup</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FAFAFA"/>
                </a:solidFill>
                <a:effectLst/>
                <a:latin typeface="Arial Black" panose="020B0A04020102020204" pitchFamily="34" charset="0"/>
              </a:rPr>
              <a:t>and specify your solution file (e.g., YourProject.sln).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FAFAFA"/>
                </a:solidFill>
                <a:effectLst/>
                <a:latin typeface="Arial Black" panose="020B0A04020102020204" pitchFamily="34" charset="0"/>
              </a:rPr>
              <a:t>Run Tests: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FAFAFA"/>
                </a:solidFill>
                <a:effectLst/>
                <a:latin typeface="Arial Black" panose="020B0A04020102020204" pitchFamily="34" charset="0"/>
              </a:rPr>
              <a:t>Add another .NET Core or Visual Studio Test task.</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FAFAFA"/>
                </a:solidFill>
                <a:effectLst/>
                <a:latin typeface="Arial Black" panose="020B0A04020102020204" pitchFamily="34" charset="0"/>
              </a:rPr>
              <a:t>Set Command to Test.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FAFAFA"/>
                </a:solidFill>
                <a:effectLst/>
                <a:latin typeface="Arial Black" panose="020B0A04020102020204" pitchFamily="34" charset="0"/>
              </a:rPr>
              <a:t>Publish Artifacts: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FAFAFA"/>
                </a:solidFill>
                <a:effectLst/>
                <a:latin typeface="Arial Black" panose="020B0A04020102020204" pitchFamily="34" charset="0"/>
              </a:rPr>
              <a:t>Search for and add Publish Build Artifacts.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FAFAFA"/>
                </a:solidFill>
                <a:effectLst/>
                <a:latin typeface="Arial Black" panose="020B0A04020102020204" pitchFamily="34" charset="0"/>
              </a:rPr>
              <a:t>Set Path to Publish (e.g., $(</a:t>
            </a:r>
            <a:r>
              <a:rPr kumimoji="0" lang="en-US" altLang="en-US" sz="1100" b="0" i="0" u="none" strike="noStrike" cap="none" normalizeH="0" baseline="0" err="1">
                <a:ln>
                  <a:noFill/>
                </a:ln>
                <a:solidFill>
                  <a:srgbClr val="FAFAFA"/>
                </a:solidFill>
                <a:effectLst/>
                <a:latin typeface="Arial Black" panose="020B0A04020102020204" pitchFamily="34" charset="0"/>
              </a:rPr>
              <a:t>Build.ArtifactStagingDirectory</a:t>
            </a:r>
            <a:r>
              <a:rPr kumimoji="0" lang="en-US" altLang="en-US" sz="1100" b="0" i="0" u="none" strike="noStrike" cap="none" normalizeH="0" baseline="0">
                <a:ln>
                  <a:noFill/>
                </a:ln>
                <a:solidFill>
                  <a:srgbClr val="FAFAFA"/>
                </a:solidFill>
                <a:effectLst/>
                <a:latin typeface="Arial Black" panose="020B0A040201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FAFAFA"/>
                </a:solidFill>
                <a:effectLst/>
                <a:latin typeface="Arial Black" panose="020B0A04020102020204" pitchFamily="34" charset="0"/>
              </a:rPr>
              <a:t>Set Artifact Name (e.g., "drop").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Arial Black" panose="020B0A04020102020204" pitchFamily="34" charset="0"/>
            </a:endParaRPr>
          </a:p>
        </p:txBody>
      </p:sp>
      <p:sp>
        <p:nvSpPr>
          <p:cNvPr id="13" name="Rectangle 4">
            <a:extLst>
              <a:ext uri="{FF2B5EF4-FFF2-40B4-BE49-F238E27FC236}">
                <a16:creationId xmlns:a16="http://schemas.microsoft.com/office/drawing/2014/main" id="{95C99DD3-B2EF-BCED-0D4C-0F4ADD9653A7}"/>
              </a:ext>
            </a:extLst>
          </p:cNvPr>
          <p:cNvSpPr>
            <a:spLocks noChangeArrowheads="1"/>
          </p:cNvSpPr>
          <p:nvPr/>
        </p:nvSpPr>
        <p:spPr bwMode="auto">
          <a:xfrm rot="10800000" flipV="1">
            <a:off x="4167865" y="3796733"/>
            <a:ext cx="3956478" cy="2308324"/>
          </a:xfrm>
          <a:prstGeom prst="rect">
            <a:avLst/>
          </a:prstGeom>
          <a:solidFill>
            <a:srgbClr val="1818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Font typeface="+mj-lt"/>
              <a:buAutoNum type="arabicPeriod"/>
            </a:pPr>
            <a:r>
              <a:rPr lang="en-US" sz="1200" b="0" i="0">
                <a:solidFill>
                  <a:srgbClr val="FAFAFA"/>
                </a:solidFill>
                <a:effectLst/>
                <a:latin typeface="Arial Black" panose="020B0A04020102020204" pitchFamily="34" charset="0"/>
              </a:rPr>
              <a:t>Navigate to Releases: Go to the Pipelines tab and select Releases.</a:t>
            </a:r>
          </a:p>
          <a:p>
            <a:pPr algn="l">
              <a:buFont typeface="+mj-lt"/>
              <a:buAutoNum type="arabicPeriod"/>
            </a:pPr>
            <a:r>
              <a:rPr lang="en-US" sz="1200" b="0" i="0">
                <a:solidFill>
                  <a:srgbClr val="FAFAFA"/>
                </a:solidFill>
                <a:effectLst/>
                <a:latin typeface="Arial Black" panose="020B0A04020102020204" pitchFamily="34" charset="0"/>
              </a:rPr>
              <a:t>Create Release Pipeline: Start a new release pipeline with an empty template.</a:t>
            </a:r>
          </a:p>
          <a:p>
            <a:pPr algn="l">
              <a:buFont typeface="+mj-lt"/>
              <a:buAutoNum type="arabicPeriod"/>
            </a:pPr>
            <a:r>
              <a:rPr lang="en-US" sz="1200" b="0" i="0">
                <a:solidFill>
                  <a:srgbClr val="FAFAFA"/>
                </a:solidFill>
                <a:effectLst/>
                <a:latin typeface="Arial Black" panose="020B0A04020102020204" pitchFamily="34" charset="0"/>
              </a:rPr>
              <a:t>Add Artifact: Link the artifact from your build pipeline by selecting Add an artifact.</a:t>
            </a:r>
          </a:p>
          <a:p>
            <a:pPr algn="l">
              <a:buFont typeface="+mj-lt"/>
              <a:buAutoNum type="arabicPeriod"/>
            </a:pPr>
            <a:r>
              <a:rPr lang="en-US" sz="1200" b="0" i="0">
                <a:solidFill>
                  <a:srgbClr val="FAFAFA"/>
                </a:solidFill>
                <a:effectLst/>
                <a:latin typeface="Arial Black" panose="020B0A04020102020204" pitchFamily="34" charset="0"/>
              </a:rPr>
              <a:t>Add Stages:</a:t>
            </a:r>
          </a:p>
          <a:p>
            <a:pPr marL="742950" lvl="1" indent="-285750" algn="l">
              <a:buFont typeface="+mj-lt"/>
              <a:buAutoNum type="arabicPeriod"/>
            </a:pPr>
            <a:r>
              <a:rPr lang="en-US" sz="1200" b="0" i="0">
                <a:solidFill>
                  <a:srgbClr val="FAFAFA"/>
                </a:solidFill>
                <a:effectLst/>
                <a:latin typeface="Arial Black" panose="020B0A04020102020204" pitchFamily="34" charset="0"/>
              </a:rPr>
              <a:t>Terraform Stage: Create a stage for deploying infrastructure using Terraform tool install, Terraform </a:t>
            </a:r>
            <a:r>
              <a:rPr lang="en-US" sz="1200" b="0" i="0" err="1">
                <a:solidFill>
                  <a:srgbClr val="FAFAFA"/>
                </a:solidFill>
                <a:effectLst/>
                <a:latin typeface="Arial Black" panose="020B0A04020102020204" pitchFamily="34" charset="0"/>
              </a:rPr>
              <a:t>init</a:t>
            </a:r>
            <a:r>
              <a:rPr lang="en-US" sz="1200">
                <a:solidFill>
                  <a:srgbClr val="FAFAFA"/>
                </a:solidFill>
                <a:latin typeface="Arial Black" panose="020B0A04020102020204" pitchFamily="34" charset="0"/>
              </a:rPr>
              <a:t>, plan and apply </a:t>
            </a:r>
            <a:endParaRPr lang="en-US" sz="1200" b="0" i="0">
              <a:solidFill>
                <a:srgbClr val="FAFAFA"/>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A972084E-9A7E-E9F3-BC5F-1BB13077E185}"/>
              </a:ext>
            </a:extLst>
          </p:cNvPr>
          <p:cNvSpPr>
            <a:spLocks noChangeArrowheads="1"/>
          </p:cNvSpPr>
          <p:nvPr/>
        </p:nvSpPr>
        <p:spPr bwMode="auto">
          <a:xfrm rot="10800000" flipV="1">
            <a:off x="8214471" y="4231992"/>
            <a:ext cx="3956478" cy="1384995"/>
          </a:xfrm>
          <a:prstGeom prst="rect">
            <a:avLst/>
          </a:prstGeom>
          <a:solidFill>
            <a:srgbClr val="1818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a:solidFill>
                  <a:schemeClr val="bg1"/>
                </a:solidFill>
                <a:latin typeface="Arial Black" panose="020B0A04020102020204" pitchFamily="34" charset="0"/>
              </a:rPr>
              <a:t>Add Web Publisher Task:</a:t>
            </a:r>
          </a:p>
          <a:p>
            <a:pPr lvl="1"/>
            <a:r>
              <a:rPr lang="en-US" sz="1200">
                <a:solidFill>
                  <a:schemeClr val="bg1"/>
                </a:solidFill>
                <a:latin typeface="Arial Black" panose="020B0A04020102020204" pitchFamily="34" charset="0"/>
              </a:rPr>
              <a:t>Add the Azure App Service Deploy task:</a:t>
            </a:r>
          </a:p>
          <a:p>
            <a:pPr lvl="2"/>
            <a:r>
              <a:rPr lang="en-US" sz="1200">
                <a:solidFill>
                  <a:schemeClr val="bg1"/>
                </a:solidFill>
                <a:latin typeface="Arial Black" panose="020B0A04020102020204" pitchFamily="34" charset="0"/>
              </a:rPr>
              <a:t>Set Azure subscription and App Service name.</a:t>
            </a:r>
          </a:p>
          <a:p>
            <a:pPr lvl="2"/>
            <a:r>
              <a:rPr lang="en-US" sz="1200">
                <a:solidFill>
                  <a:schemeClr val="bg1"/>
                </a:solidFill>
                <a:latin typeface="Arial Black" panose="020B0A04020102020204" pitchFamily="34" charset="0"/>
              </a:rPr>
              <a:t>Specify the package or folder path to publish.</a:t>
            </a:r>
          </a:p>
        </p:txBody>
      </p:sp>
    </p:spTree>
    <p:extLst>
      <p:ext uri="{BB962C8B-B14F-4D97-AF65-F5344CB8AC3E}">
        <p14:creationId xmlns:p14="http://schemas.microsoft.com/office/powerpoint/2010/main" val="2742504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59C15BC-9DAD-60D8-6245-B53E2EF9348E}"/>
              </a:ext>
            </a:extLst>
          </p:cNvPr>
          <p:cNvSpPr/>
          <p:nvPr/>
        </p:nvSpPr>
        <p:spPr>
          <a:xfrm>
            <a:off x="2310581" y="1995948"/>
            <a:ext cx="1779638" cy="33036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7" name="Oval 6">
            <a:extLst>
              <a:ext uri="{FF2B5EF4-FFF2-40B4-BE49-F238E27FC236}">
                <a16:creationId xmlns:a16="http://schemas.microsoft.com/office/drawing/2014/main" id="{AD8EE037-3D48-213A-5EBC-CF3CFC917107}"/>
              </a:ext>
            </a:extLst>
          </p:cNvPr>
          <p:cNvSpPr/>
          <p:nvPr/>
        </p:nvSpPr>
        <p:spPr>
          <a:xfrm>
            <a:off x="4404853" y="2615381"/>
            <a:ext cx="2713702"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D830B15F-E16C-132E-A864-4BBF137DA415}"/>
              </a:ext>
            </a:extLst>
          </p:cNvPr>
          <p:cNvSpPr/>
          <p:nvPr/>
        </p:nvSpPr>
        <p:spPr>
          <a:xfrm>
            <a:off x="4267200" y="3923070"/>
            <a:ext cx="2851355" cy="162232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CD2E92C0-308E-9157-30A2-7648CEE141B4}"/>
              </a:ext>
            </a:extLst>
          </p:cNvPr>
          <p:cNvSpPr/>
          <p:nvPr/>
        </p:nvSpPr>
        <p:spPr>
          <a:xfrm>
            <a:off x="2871019" y="5299587"/>
            <a:ext cx="329381" cy="5702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CF5F32E9-F845-A3B9-73A4-BA5DB080F43E}"/>
              </a:ext>
            </a:extLst>
          </p:cNvPr>
          <p:cNvSpPr/>
          <p:nvPr/>
        </p:nvSpPr>
        <p:spPr>
          <a:xfrm rot="16200000">
            <a:off x="7268498" y="4449095"/>
            <a:ext cx="329381" cy="5702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65AE9E1F-1144-5B3D-C9D8-4EF978415E58}"/>
              </a:ext>
            </a:extLst>
          </p:cNvPr>
          <p:cNvSpPr/>
          <p:nvPr/>
        </p:nvSpPr>
        <p:spPr>
          <a:xfrm rot="16200000">
            <a:off x="7268498" y="2787445"/>
            <a:ext cx="329381" cy="5702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932F93D-8148-B5D3-3941-CD535F93FF4A}"/>
              </a:ext>
            </a:extLst>
          </p:cNvPr>
          <p:cNvSpPr/>
          <p:nvPr/>
        </p:nvSpPr>
        <p:spPr>
          <a:xfrm>
            <a:off x="6508957" y="2810970"/>
            <a:ext cx="5043947" cy="523220"/>
          </a:xfrm>
          <a:prstGeom prst="rect">
            <a:avLst/>
          </a:prstGeom>
          <a:noFill/>
        </p:spPr>
        <p:txBody>
          <a:bodyPr wrap="square" lIns="91440" tIns="45720" rIns="91440" bIns="45720">
            <a:spAutoFit/>
          </a:bodyPr>
          <a:lstStyle/>
          <a:p>
            <a:pPr algn="ctr"/>
            <a:r>
              <a:rPr lang="en-IN" sz="2800" b="0" i="0">
                <a:solidFill>
                  <a:srgbClr val="FF0000"/>
                </a:solidFill>
                <a:effectLst/>
                <a:latin typeface="Bauhaus 93" panose="04030905020B02020C02" pitchFamily="82" charset="0"/>
              </a:rPr>
              <a:t>Release Pipeline</a:t>
            </a:r>
            <a:endParaRPr lang="en-US" sz="2800" b="0" cap="none" spc="0">
              <a:ln w="0"/>
              <a:solidFill>
                <a:srgbClr val="FF0000"/>
              </a:solidFill>
              <a:effectLst>
                <a:outerShdw blurRad="38100" dist="19050" dir="2700000" algn="tl" rotWithShape="0">
                  <a:schemeClr val="dk1">
                    <a:alpha val="40000"/>
                  </a:schemeClr>
                </a:outerShdw>
              </a:effectLst>
              <a:latin typeface="Bauhaus 93" panose="04030905020B02020C02" pitchFamily="82" charset="0"/>
            </a:endParaRPr>
          </a:p>
        </p:txBody>
      </p:sp>
      <p:sp>
        <p:nvSpPr>
          <p:cNvPr id="15" name="Rectangle 14">
            <a:extLst>
              <a:ext uri="{FF2B5EF4-FFF2-40B4-BE49-F238E27FC236}">
                <a16:creationId xmlns:a16="http://schemas.microsoft.com/office/drawing/2014/main" id="{2A48375E-8EF6-A1C4-8705-3839BD6FC6B6}"/>
              </a:ext>
            </a:extLst>
          </p:cNvPr>
          <p:cNvSpPr/>
          <p:nvPr/>
        </p:nvSpPr>
        <p:spPr>
          <a:xfrm>
            <a:off x="513735" y="5869858"/>
            <a:ext cx="5043947" cy="523220"/>
          </a:xfrm>
          <a:prstGeom prst="rect">
            <a:avLst/>
          </a:prstGeom>
          <a:noFill/>
        </p:spPr>
        <p:txBody>
          <a:bodyPr wrap="square" lIns="91440" tIns="45720" rIns="91440" bIns="45720">
            <a:spAutoFit/>
          </a:bodyPr>
          <a:lstStyle/>
          <a:p>
            <a:pPr algn="ctr"/>
            <a:r>
              <a:rPr lang="en-IN" sz="2800" b="0" i="0">
                <a:solidFill>
                  <a:srgbClr val="FF0000"/>
                </a:solidFill>
                <a:effectLst/>
                <a:latin typeface="Bauhaus 93" panose="04030905020B02020C02" pitchFamily="82" charset="0"/>
              </a:rPr>
              <a:t>Build Pipeline</a:t>
            </a:r>
            <a:endParaRPr lang="en-US" sz="2800" b="0" cap="none" spc="0">
              <a:ln w="0"/>
              <a:solidFill>
                <a:srgbClr val="FF0000"/>
              </a:solidFill>
              <a:effectLst>
                <a:outerShdw blurRad="38100" dist="19050" dir="2700000" algn="tl" rotWithShape="0">
                  <a:schemeClr val="dk1">
                    <a:alpha val="40000"/>
                  </a:schemeClr>
                </a:outerShdw>
              </a:effectLst>
              <a:latin typeface="Bauhaus 93" panose="04030905020B02020C02" pitchFamily="82" charset="0"/>
            </a:endParaRPr>
          </a:p>
        </p:txBody>
      </p:sp>
      <p:sp>
        <p:nvSpPr>
          <p:cNvPr id="16" name="Rectangle 15">
            <a:extLst>
              <a:ext uri="{FF2B5EF4-FFF2-40B4-BE49-F238E27FC236}">
                <a16:creationId xmlns:a16="http://schemas.microsoft.com/office/drawing/2014/main" id="{5E76456D-12B5-6EAE-3E23-E3D45E7C595C}"/>
              </a:ext>
            </a:extLst>
          </p:cNvPr>
          <p:cNvSpPr/>
          <p:nvPr/>
        </p:nvSpPr>
        <p:spPr>
          <a:xfrm>
            <a:off x="6508957" y="4472620"/>
            <a:ext cx="5043947" cy="523220"/>
          </a:xfrm>
          <a:prstGeom prst="rect">
            <a:avLst/>
          </a:prstGeom>
          <a:noFill/>
        </p:spPr>
        <p:txBody>
          <a:bodyPr wrap="square" lIns="91440" tIns="45720" rIns="91440" bIns="45720">
            <a:spAutoFit/>
          </a:bodyPr>
          <a:lstStyle/>
          <a:p>
            <a:pPr algn="ctr"/>
            <a:r>
              <a:rPr lang="en-IN" sz="2800">
                <a:solidFill>
                  <a:srgbClr val="FF0000"/>
                </a:solidFill>
                <a:latin typeface="Bauhaus 93" panose="04030905020B02020C02" pitchFamily="82" charset="0"/>
              </a:rPr>
              <a:t>   </a:t>
            </a:r>
            <a:r>
              <a:rPr lang="en-IN" sz="2800" b="0" i="0">
                <a:solidFill>
                  <a:srgbClr val="FF0000"/>
                </a:solidFill>
                <a:effectLst/>
                <a:latin typeface="Bauhaus 93" panose="04030905020B02020C02" pitchFamily="82" charset="0"/>
              </a:rPr>
              <a:t>Deployment Stage </a:t>
            </a:r>
            <a:endParaRPr lang="en-US" sz="2800" b="0" cap="none" spc="0">
              <a:ln w="0"/>
              <a:solidFill>
                <a:srgbClr val="FF0000"/>
              </a:solidFill>
              <a:effectLst>
                <a:outerShdw blurRad="38100" dist="19050" dir="2700000" algn="tl" rotWithShape="0">
                  <a:schemeClr val="dk1">
                    <a:alpha val="40000"/>
                  </a:schemeClr>
                </a:outerShdw>
              </a:effectLst>
              <a:latin typeface="Bauhaus 93" panose="04030905020B02020C02" pitchFamily="82" charset="0"/>
            </a:endParaRPr>
          </a:p>
        </p:txBody>
      </p:sp>
    </p:spTree>
    <p:extLst>
      <p:ext uri="{BB962C8B-B14F-4D97-AF65-F5344CB8AC3E}">
        <p14:creationId xmlns:p14="http://schemas.microsoft.com/office/powerpoint/2010/main" val="2673146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F076-3FD9-5C4B-6920-94F9A0933872}"/>
              </a:ext>
            </a:extLst>
          </p:cNvPr>
          <p:cNvSpPr>
            <a:spLocks noGrp="1"/>
          </p:cNvSpPr>
          <p:nvPr>
            <p:ph type="title"/>
          </p:nvPr>
        </p:nvSpPr>
        <p:spPr>
          <a:xfrm>
            <a:off x="0" y="-326922"/>
            <a:ext cx="12192000" cy="4680155"/>
          </a:xfrm>
        </p:spPr>
        <p:txBody>
          <a:bodyPr>
            <a:normAutofit/>
          </a:bodyPr>
          <a:lstStyle/>
          <a:p>
            <a:pPr marL="228600">
              <a:lnSpc>
                <a:spcPct val="107000"/>
              </a:lnSpc>
              <a:spcAft>
                <a:spcPts val="800"/>
              </a:spcAft>
            </a:pPr>
            <a:r>
              <a:rPr lang="en-IN" sz="2200" kern="100">
                <a:solidFill>
                  <a:srgbClr val="FF0000"/>
                </a:solidFill>
                <a:latin typeface="Arial Rounded MT Bold" panose="020F0704030504030204" pitchFamily="34" charset="0"/>
                <a:ea typeface="Calibri" panose="020F0502020204030204" pitchFamily="34" charset="0"/>
                <a:cs typeface="Times New Roman" panose="02020603050405020304" pitchFamily="18" charset="0"/>
              </a:rPr>
              <a:t>D</a:t>
            </a:r>
            <a:r>
              <a:rPr lang="en-IN" sz="2200" kern="10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t>ay:4</a:t>
            </a:r>
            <a:br>
              <a:rPr lang="en-IN" sz="2200" kern="100">
                <a:solidFill>
                  <a:srgbClr val="FF0000"/>
                </a:solidFill>
                <a:effectLst/>
                <a:latin typeface="Arial Rounded MT Bold" panose="020F0704030504030204" pitchFamily="34" charset="0"/>
                <a:ea typeface="Calibri" panose="020F0502020204030204" pitchFamily="34" charset="0"/>
                <a:cs typeface="Times New Roman" panose="02020603050405020304" pitchFamily="18" charset="0"/>
              </a:rPr>
            </a:br>
            <a:r>
              <a:rPr lang="en-IN" sz="2800" b="0" i="0">
                <a:solidFill>
                  <a:srgbClr val="00B0F0"/>
                </a:solidFill>
                <a:effectLst/>
                <a:latin typeface="Algerian" panose="04020705040A02060702" pitchFamily="82" charset="0"/>
              </a:rPr>
              <a:t>YAML Pipelines:</a:t>
            </a:r>
            <a:br>
              <a:rPr lang="en-IN" sz="2200" kern="100">
                <a:solidFill>
                  <a:schemeClr val="accent4">
                    <a:lumMod val="60000"/>
                    <a:lumOff val="40000"/>
                  </a:schemeClr>
                </a:solidFill>
                <a:effectLst/>
                <a:latin typeface="Algerian" panose="04020705040A02060702" pitchFamily="82" charset="0"/>
                <a:ea typeface="Calibri" panose="020F0502020204030204" pitchFamily="34" charset="0"/>
                <a:cs typeface="Times New Roman" panose="02020603050405020304" pitchFamily="18" charset="0"/>
              </a:rPr>
            </a:br>
            <a:r>
              <a:rPr lang="en-IN" sz="1400" kern="100" err="1">
                <a:solidFill>
                  <a:schemeClr val="accent4">
                    <a:lumMod val="60000"/>
                    <a:lumOff val="40000"/>
                  </a:schemeClr>
                </a:solidFill>
                <a:latin typeface="Arial Black" panose="020B0A04020102020204" pitchFamily="34" charset="0"/>
                <a:ea typeface="Calibri" panose="020F0502020204030204" pitchFamily="34" charset="0"/>
                <a:cs typeface="Times New Roman" panose="02020603050405020304" pitchFamily="18" charset="0"/>
              </a:rPr>
              <a:t>Yaml</a:t>
            </a:r>
            <a:r>
              <a:rPr lang="en-US" sz="1400" b="0" i="0">
                <a:solidFill>
                  <a:schemeClr val="accent4">
                    <a:lumMod val="60000"/>
                    <a:lumOff val="40000"/>
                  </a:schemeClr>
                </a:solidFill>
                <a:effectLst/>
                <a:latin typeface="Arial Black" panose="020B0A04020102020204" pitchFamily="34" charset="0"/>
              </a:rPr>
              <a:t> Often referred to as "Pipeline as Code," YAML pipelines allow users to define the entire pipeline in a YAML file. This file can be versioned alongside the application code, providing better collaboration and history tracking.</a:t>
            </a:r>
            <a:br>
              <a:rPr lang="en-US" sz="1400" b="0" i="0">
                <a:solidFill>
                  <a:schemeClr val="accent4">
                    <a:lumMod val="60000"/>
                    <a:lumOff val="40000"/>
                  </a:schemeClr>
                </a:solidFill>
                <a:effectLst/>
                <a:latin typeface="Arial Black" panose="020B0A04020102020204" pitchFamily="34" charset="0"/>
              </a:rPr>
            </a:br>
            <a:r>
              <a:rPr lang="en-US" sz="1400" b="0" i="0">
                <a:solidFill>
                  <a:schemeClr val="accent4">
                    <a:lumMod val="60000"/>
                    <a:lumOff val="40000"/>
                  </a:schemeClr>
                </a:solidFill>
                <a:effectLst/>
                <a:latin typeface="Arial Black" panose="020B0A04020102020204" pitchFamily="34" charset="0"/>
              </a:rPr>
              <a:t>hey are favored for more complex workflows and offers advantages like code reuse, clearer version history, and easier branching strategies, which enhance collaboration among teams.</a:t>
            </a:r>
            <a:br>
              <a:rPr lang="en-IN" sz="1800" kern="100">
                <a:effectLst/>
                <a:latin typeface="Arial Black" panose="020B0A04020102020204" pitchFamily="34" charset="0"/>
                <a:ea typeface="Calibri" panose="020F0502020204030204" pitchFamily="34" charset="0"/>
                <a:cs typeface="Times New Roman" panose="02020603050405020304" pitchFamily="18" charset="0"/>
              </a:rPr>
            </a:br>
            <a:br>
              <a:rPr lang="en-IN" sz="1800" kern="100">
                <a:effectLst/>
                <a:latin typeface="Arial Black" panose="020B0A04020102020204" pitchFamily="34"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36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endParaRPr lang="en-IN" sz="3600">
              <a:solidFill>
                <a:srgbClr val="00B0F0"/>
              </a:solidFill>
              <a:latin typeface="Algerian" panose="04020705040A02060702" pitchFamily="82" charset="0"/>
            </a:endParaRPr>
          </a:p>
        </p:txBody>
      </p:sp>
      <p:pic>
        <p:nvPicPr>
          <p:cNvPr id="9" name="Picture 8">
            <a:extLst>
              <a:ext uri="{FF2B5EF4-FFF2-40B4-BE49-F238E27FC236}">
                <a16:creationId xmlns:a16="http://schemas.microsoft.com/office/drawing/2014/main" id="{CD4ED4E9-EF83-BE61-BB25-3312FAF45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47" y="2013155"/>
            <a:ext cx="4069237" cy="4680155"/>
          </a:xfrm>
          <a:prstGeom prst="rect">
            <a:avLst/>
          </a:prstGeom>
          <a:ln>
            <a:noFill/>
          </a:ln>
          <a:effectLst>
            <a:softEdge rad="112500"/>
          </a:effectLst>
        </p:spPr>
      </p:pic>
      <p:pic>
        <p:nvPicPr>
          <p:cNvPr id="11" name="Picture 10">
            <a:extLst>
              <a:ext uri="{FF2B5EF4-FFF2-40B4-BE49-F238E27FC236}">
                <a16:creationId xmlns:a16="http://schemas.microsoft.com/office/drawing/2014/main" id="{484FE2DC-6F3D-AB27-61EB-DC860EE18C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7131" y="2013154"/>
            <a:ext cx="3959241" cy="4680155"/>
          </a:xfrm>
          <a:prstGeom prst="rect">
            <a:avLst/>
          </a:prstGeom>
          <a:ln>
            <a:noFill/>
          </a:ln>
          <a:effectLst>
            <a:softEdge rad="112500"/>
          </a:effectLst>
        </p:spPr>
      </p:pic>
      <p:pic>
        <p:nvPicPr>
          <p:cNvPr id="13" name="Picture 12">
            <a:extLst>
              <a:ext uri="{FF2B5EF4-FFF2-40B4-BE49-F238E27FC236}">
                <a16:creationId xmlns:a16="http://schemas.microsoft.com/office/drawing/2014/main" id="{BE9C148D-872A-43CA-8BCC-27E911C14A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1502" y="2013155"/>
            <a:ext cx="3506551" cy="4680154"/>
          </a:xfrm>
          <a:prstGeom prst="rect">
            <a:avLst/>
          </a:prstGeom>
          <a:ln>
            <a:noFill/>
          </a:ln>
          <a:effectLst>
            <a:softEdge rad="112500"/>
          </a:effectLst>
        </p:spPr>
      </p:pic>
    </p:spTree>
    <p:extLst>
      <p:ext uri="{BB962C8B-B14F-4D97-AF65-F5344CB8AC3E}">
        <p14:creationId xmlns:p14="http://schemas.microsoft.com/office/powerpoint/2010/main" val="3377573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D077A0D-8F2B-5ED2-D5FB-0E8825DC4705}"/>
              </a:ext>
            </a:extLst>
          </p:cNvPr>
          <p:cNvSpPr/>
          <p:nvPr/>
        </p:nvSpPr>
        <p:spPr>
          <a:xfrm rot="19780164">
            <a:off x="3511896" y="3615518"/>
            <a:ext cx="4334840" cy="923330"/>
          </a:xfrm>
          <a:prstGeom prst="rect">
            <a:avLst/>
          </a:prstGeom>
          <a:noFill/>
        </p:spPr>
        <p:txBody>
          <a:bodyPr wrap="none" lIns="91440" tIns="45720" rIns="91440" bIns="45720">
            <a:spAutoFit/>
          </a:bodyPr>
          <a:lstStyle/>
          <a:p>
            <a:pPr algn="ctr"/>
            <a:r>
              <a:rPr lang="en-US" sz="5400" b="0" cap="none" spc="0">
                <a:ln w="0"/>
                <a:solidFill>
                  <a:srgbClr val="FF0000"/>
                </a:solidFill>
                <a:effectLst>
                  <a:outerShdw blurRad="38100" dist="25400" dir="5400000" algn="ctr" rotWithShape="0">
                    <a:srgbClr val="6E747A">
                      <a:alpha val="43000"/>
                    </a:srgbClr>
                  </a:outerShdw>
                </a:effectLst>
                <a:latin typeface="Agency FB" panose="020B0503020202020204" pitchFamily="34" charset="0"/>
              </a:rPr>
              <a:t>Deployed web page</a:t>
            </a:r>
          </a:p>
        </p:txBody>
      </p:sp>
    </p:spTree>
    <p:extLst>
      <p:ext uri="{BB962C8B-B14F-4D97-AF65-F5344CB8AC3E}">
        <p14:creationId xmlns:p14="http://schemas.microsoft.com/office/powerpoint/2010/main" val="157669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F2E35D-2AA8-BF0E-3102-A01B81D37DC6}"/>
              </a:ext>
            </a:extLst>
          </p:cNvPr>
          <p:cNvSpPr txBox="1">
            <a:spLocks/>
          </p:cNvSpPr>
          <p:nvPr/>
        </p:nvSpPr>
        <p:spPr>
          <a:xfrm>
            <a:off x="152400" y="152401"/>
            <a:ext cx="11085095" cy="9143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3600">
              <a:solidFill>
                <a:srgbClr val="00B0F0"/>
              </a:solidFill>
              <a:latin typeface="Algerian" panose="04020705040A02060702" pitchFamily="82" charset="0"/>
            </a:endParaRPr>
          </a:p>
        </p:txBody>
      </p:sp>
      <p:sp>
        <p:nvSpPr>
          <p:cNvPr id="6" name="Subtitle 2">
            <a:extLst>
              <a:ext uri="{FF2B5EF4-FFF2-40B4-BE49-F238E27FC236}">
                <a16:creationId xmlns:a16="http://schemas.microsoft.com/office/drawing/2014/main" id="{BE06ECBD-FBFC-CC1B-A2CB-25674158FD56}"/>
              </a:ext>
            </a:extLst>
          </p:cNvPr>
          <p:cNvSpPr txBox="1">
            <a:spLocks/>
          </p:cNvSpPr>
          <p:nvPr/>
        </p:nvSpPr>
        <p:spPr>
          <a:xfrm>
            <a:off x="88490" y="3975919"/>
            <a:ext cx="12034684" cy="29656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a:solidFill>
                <a:srgbClr val="FFFF00"/>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4B08C9E2-0AE6-C70F-226B-95AEAAE8EB67}"/>
              </a:ext>
            </a:extLst>
          </p:cNvPr>
          <p:cNvSpPr>
            <a:spLocks noGrp="1"/>
          </p:cNvSpPr>
          <p:nvPr>
            <p:ph type="title"/>
          </p:nvPr>
        </p:nvSpPr>
        <p:spPr/>
        <p:txBody>
          <a:bodyPr>
            <a:normAutofit/>
          </a:bodyPr>
          <a:lstStyle/>
          <a:p>
            <a:pPr algn="ctr"/>
            <a:r>
              <a:rPr lang="en-IN" sz="3200">
                <a:solidFill>
                  <a:srgbClr val="00B0F0"/>
                </a:solidFill>
                <a:latin typeface="Algerian" panose="04020705040A02060702" pitchFamily="82" charset="0"/>
              </a:rPr>
              <a:t>      advantages and disadvantages</a:t>
            </a:r>
          </a:p>
        </p:txBody>
      </p:sp>
      <p:sp>
        <p:nvSpPr>
          <p:cNvPr id="4" name="Text Placeholder 3">
            <a:extLst>
              <a:ext uri="{FF2B5EF4-FFF2-40B4-BE49-F238E27FC236}">
                <a16:creationId xmlns:a16="http://schemas.microsoft.com/office/drawing/2014/main" id="{C5917C5B-256D-C730-90B7-C49B2EB2F3D9}"/>
              </a:ext>
            </a:extLst>
          </p:cNvPr>
          <p:cNvSpPr>
            <a:spLocks noGrp="1"/>
          </p:cNvSpPr>
          <p:nvPr>
            <p:ph type="body" idx="1"/>
          </p:nvPr>
        </p:nvSpPr>
        <p:spPr>
          <a:xfrm>
            <a:off x="741466" y="1739542"/>
            <a:ext cx="5157787" cy="823912"/>
          </a:xfrm>
        </p:spPr>
        <p:txBody>
          <a:bodyPr/>
          <a:lstStyle/>
          <a:p>
            <a:r>
              <a:rPr lang="en-IN">
                <a:solidFill>
                  <a:srgbClr val="FFFF00"/>
                </a:solidFill>
                <a:latin typeface="Algerian" panose="04020705040A02060702" pitchFamily="82" charset="0"/>
              </a:rPr>
              <a:t>Classic Pipelines:</a:t>
            </a:r>
          </a:p>
        </p:txBody>
      </p:sp>
      <p:sp>
        <p:nvSpPr>
          <p:cNvPr id="7" name="Content Placeholder 6">
            <a:extLst>
              <a:ext uri="{FF2B5EF4-FFF2-40B4-BE49-F238E27FC236}">
                <a16:creationId xmlns:a16="http://schemas.microsoft.com/office/drawing/2014/main" id="{97ABCB91-B960-F565-1B79-181B7CF31E25}"/>
              </a:ext>
            </a:extLst>
          </p:cNvPr>
          <p:cNvSpPr>
            <a:spLocks noGrp="1"/>
          </p:cNvSpPr>
          <p:nvPr>
            <p:ph sz="half" idx="2"/>
          </p:nvPr>
        </p:nvSpPr>
        <p:spPr>
          <a:xfrm>
            <a:off x="537160" y="2745376"/>
            <a:ext cx="5157787" cy="3684588"/>
          </a:xfrm>
        </p:spPr>
        <p:txBody>
          <a:bodyPr>
            <a:normAutofit fontScale="47500" lnSpcReduction="20000"/>
          </a:bodyPr>
          <a:lstStyle/>
          <a:p>
            <a:r>
              <a:rPr lang="en-US" b="1">
                <a:solidFill>
                  <a:schemeClr val="bg1"/>
                </a:solidFill>
                <a:latin typeface="Arial Black" panose="020B0A04020102020204" pitchFamily="34" charset="0"/>
              </a:rPr>
              <a:t>Advantages:</a:t>
            </a:r>
          </a:p>
          <a:p>
            <a:endParaRPr lang="en-US">
              <a:solidFill>
                <a:schemeClr val="bg1"/>
              </a:solidFill>
              <a:latin typeface="Arial Black" panose="020B0A04020102020204" pitchFamily="34" charset="0"/>
            </a:endParaRPr>
          </a:p>
          <a:p>
            <a:pPr>
              <a:buFont typeface="+mj-lt"/>
              <a:buAutoNum type="arabicPeriod"/>
            </a:pPr>
            <a:r>
              <a:rPr lang="en-US" b="1">
                <a:solidFill>
                  <a:schemeClr val="bg1"/>
                </a:solidFill>
                <a:latin typeface="Arial Black" panose="020B0A04020102020204" pitchFamily="34" charset="0"/>
              </a:rPr>
              <a:t>User-Friendly Interface:</a:t>
            </a:r>
            <a:r>
              <a:rPr lang="en-US">
                <a:solidFill>
                  <a:schemeClr val="bg1"/>
                </a:solidFill>
                <a:latin typeface="Arial Black" panose="020B0A04020102020204" pitchFamily="34" charset="0"/>
              </a:rPr>
              <a:t> </a:t>
            </a:r>
            <a:r>
              <a:rPr lang="en-US">
                <a:solidFill>
                  <a:schemeClr val="accent4">
                    <a:lumMod val="60000"/>
                    <a:lumOff val="40000"/>
                  </a:schemeClr>
                </a:solidFill>
                <a:latin typeface="Arial Black" panose="020B0A04020102020204" pitchFamily="34" charset="0"/>
              </a:rPr>
              <a:t>Provides a graphical, drag-and-drop interface, making it easy for beginners to set up pipelines.</a:t>
            </a:r>
          </a:p>
          <a:p>
            <a:pPr>
              <a:buFont typeface="+mj-lt"/>
              <a:buAutoNum type="arabicPeriod"/>
            </a:pPr>
            <a:r>
              <a:rPr lang="en-US" b="1">
                <a:solidFill>
                  <a:schemeClr val="bg1"/>
                </a:solidFill>
                <a:latin typeface="Arial Black" panose="020B0A04020102020204" pitchFamily="34" charset="0"/>
              </a:rPr>
              <a:t>Faster Setup:</a:t>
            </a:r>
            <a:r>
              <a:rPr lang="en-US">
                <a:solidFill>
                  <a:schemeClr val="bg1"/>
                </a:solidFill>
                <a:latin typeface="Arial Black" panose="020B0A04020102020204" pitchFamily="34" charset="0"/>
              </a:rPr>
              <a:t> </a:t>
            </a:r>
            <a:r>
              <a:rPr lang="en-US">
                <a:solidFill>
                  <a:schemeClr val="accent4">
                    <a:lumMod val="60000"/>
                    <a:lumOff val="40000"/>
                  </a:schemeClr>
                </a:solidFill>
                <a:latin typeface="Arial Black" panose="020B0A04020102020204" pitchFamily="34" charset="0"/>
              </a:rPr>
              <a:t>Ideal for quick, simple pipeline creation without needing to write code.</a:t>
            </a:r>
          </a:p>
          <a:p>
            <a:pPr>
              <a:buFont typeface="+mj-lt"/>
              <a:buAutoNum type="arabicPeriod"/>
            </a:pPr>
            <a:endParaRPr lang="en-US">
              <a:solidFill>
                <a:schemeClr val="accent4">
                  <a:lumMod val="60000"/>
                  <a:lumOff val="40000"/>
                </a:schemeClr>
              </a:solidFill>
              <a:latin typeface="Arial Black" panose="020B0A04020102020204" pitchFamily="34" charset="0"/>
            </a:endParaRPr>
          </a:p>
          <a:p>
            <a:r>
              <a:rPr lang="en-US" b="1">
                <a:solidFill>
                  <a:schemeClr val="bg1"/>
                </a:solidFill>
                <a:latin typeface="Arial Black" panose="020B0A04020102020204" pitchFamily="34" charset="0"/>
              </a:rPr>
              <a:t>Disadvantages:</a:t>
            </a:r>
          </a:p>
          <a:p>
            <a:endParaRPr lang="en-US">
              <a:solidFill>
                <a:schemeClr val="bg1"/>
              </a:solidFill>
              <a:latin typeface="Arial Black" panose="020B0A04020102020204" pitchFamily="34" charset="0"/>
            </a:endParaRPr>
          </a:p>
          <a:p>
            <a:pPr>
              <a:buFont typeface="+mj-lt"/>
              <a:buAutoNum type="arabicPeriod"/>
            </a:pPr>
            <a:r>
              <a:rPr lang="en-US" b="1">
                <a:solidFill>
                  <a:schemeClr val="bg1"/>
                </a:solidFill>
                <a:latin typeface="Arial Black" panose="020B0A04020102020204" pitchFamily="34" charset="0"/>
              </a:rPr>
              <a:t>Limited Flexibility:</a:t>
            </a:r>
            <a:r>
              <a:rPr lang="en-US">
                <a:solidFill>
                  <a:schemeClr val="bg1"/>
                </a:solidFill>
                <a:latin typeface="Arial Black" panose="020B0A04020102020204" pitchFamily="34" charset="0"/>
              </a:rPr>
              <a:t> </a:t>
            </a:r>
            <a:r>
              <a:rPr lang="en-US">
                <a:solidFill>
                  <a:schemeClr val="accent4">
                    <a:lumMod val="60000"/>
                    <a:lumOff val="40000"/>
                  </a:schemeClr>
                </a:solidFill>
                <a:latin typeface="Arial Black" panose="020B0A04020102020204" pitchFamily="34" charset="0"/>
              </a:rPr>
              <a:t>Customizing the pipeline for complex scenarios can be difficult due to the GUI limitations.</a:t>
            </a:r>
          </a:p>
          <a:p>
            <a:pPr>
              <a:buFont typeface="+mj-lt"/>
              <a:buAutoNum type="arabicPeriod"/>
            </a:pPr>
            <a:r>
              <a:rPr lang="en-US" b="1">
                <a:solidFill>
                  <a:schemeClr val="bg1"/>
                </a:solidFill>
                <a:latin typeface="Arial Black" panose="020B0A04020102020204" pitchFamily="34" charset="0"/>
              </a:rPr>
              <a:t>No Version Control:</a:t>
            </a:r>
            <a:r>
              <a:rPr lang="en-US">
                <a:solidFill>
                  <a:schemeClr val="bg1"/>
                </a:solidFill>
                <a:latin typeface="Arial Black" panose="020B0A04020102020204" pitchFamily="34" charset="0"/>
              </a:rPr>
              <a:t> </a:t>
            </a:r>
            <a:r>
              <a:rPr lang="en-US">
                <a:solidFill>
                  <a:schemeClr val="accent4">
                    <a:lumMod val="60000"/>
                    <a:lumOff val="40000"/>
                  </a:schemeClr>
                </a:solidFill>
                <a:latin typeface="Arial Black" panose="020B0A04020102020204" pitchFamily="34" charset="0"/>
              </a:rPr>
              <a:t>Pipeline configurations aren’t stored as code, so changes can't be tracked in version control systems.</a:t>
            </a:r>
          </a:p>
          <a:p>
            <a:endParaRPr lang="en-IN">
              <a:solidFill>
                <a:schemeClr val="accent4">
                  <a:lumMod val="60000"/>
                  <a:lumOff val="40000"/>
                </a:schemeClr>
              </a:solidFill>
            </a:endParaRPr>
          </a:p>
        </p:txBody>
      </p:sp>
      <p:sp>
        <p:nvSpPr>
          <p:cNvPr id="8" name="Text Placeholder 7">
            <a:extLst>
              <a:ext uri="{FF2B5EF4-FFF2-40B4-BE49-F238E27FC236}">
                <a16:creationId xmlns:a16="http://schemas.microsoft.com/office/drawing/2014/main" id="{BCBC7688-4C4F-819F-6B83-BDD7029AC8D6}"/>
              </a:ext>
            </a:extLst>
          </p:cNvPr>
          <p:cNvSpPr>
            <a:spLocks noGrp="1"/>
          </p:cNvSpPr>
          <p:nvPr>
            <p:ph type="body" sz="quarter" idx="3"/>
          </p:nvPr>
        </p:nvSpPr>
        <p:spPr>
          <a:xfrm>
            <a:off x="6172200" y="1749835"/>
            <a:ext cx="5183188" cy="823912"/>
          </a:xfrm>
        </p:spPr>
        <p:txBody>
          <a:bodyPr/>
          <a:lstStyle/>
          <a:p>
            <a:r>
              <a:rPr lang="en-IN">
                <a:solidFill>
                  <a:srgbClr val="FFFF00"/>
                </a:solidFill>
                <a:latin typeface="Algerian" panose="04020705040A02060702" pitchFamily="82" charset="0"/>
              </a:rPr>
              <a:t>YAML Pipelines:</a:t>
            </a:r>
          </a:p>
        </p:txBody>
      </p:sp>
      <p:sp>
        <p:nvSpPr>
          <p:cNvPr id="9" name="Content Placeholder 8">
            <a:extLst>
              <a:ext uri="{FF2B5EF4-FFF2-40B4-BE49-F238E27FC236}">
                <a16:creationId xmlns:a16="http://schemas.microsoft.com/office/drawing/2014/main" id="{BFC34D7B-6895-A129-63C2-7AAE58C08E75}"/>
              </a:ext>
            </a:extLst>
          </p:cNvPr>
          <p:cNvSpPr>
            <a:spLocks noGrp="1"/>
          </p:cNvSpPr>
          <p:nvPr>
            <p:ph sz="quarter" idx="4"/>
          </p:nvPr>
        </p:nvSpPr>
        <p:spPr>
          <a:xfrm>
            <a:off x="6752304" y="2757513"/>
            <a:ext cx="5183188" cy="3684588"/>
          </a:xfrm>
        </p:spPr>
        <p:txBody>
          <a:bodyPr>
            <a:normAutofit fontScale="47500" lnSpcReduction="20000"/>
          </a:bodyPr>
          <a:lstStyle/>
          <a:p>
            <a:r>
              <a:rPr lang="en-US" b="1">
                <a:solidFill>
                  <a:schemeClr val="bg1"/>
                </a:solidFill>
                <a:latin typeface="Arial Black" panose="020B0A04020102020204" pitchFamily="34" charset="0"/>
              </a:rPr>
              <a:t>Advantages:</a:t>
            </a:r>
          </a:p>
          <a:p>
            <a:endParaRPr lang="en-US">
              <a:solidFill>
                <a:schemeClr val="bg1"/>
              </a:solidFill>
              <a:latin typeface="Arial Black" panose="020B0A04020102020204" pitchFamily="34" charset="0"/>
            </a:endParaRPr>
          </a:p>
          <a:p>
            <a:pPr>
              <a:buFont typeface="+mj-lt"/>
              <a:buAutoNum type="arabicPeriod"/>
            </a:pPr>
            <a:r>
              <a:rPr lang="en-US" b="1">
                <a:solidFill>
                  <a:schemeClr val="bg1"/>
                </a:solidFill>
                <a:latin typeface="Arial Black" panose="020B0A04020102020204" pitchFamily="34" charset="0"/>
              </a:rPr>
              <a:t>Pipeline-as-Code:</a:t>
            </a:r>
            <a:r>
              <a:rPr lang="en-US">
                <a:solidFill>
                  <a:schemeClr val="bg1"/>
                </a:solidFill>
                <a:latin typeface="Arial Black" panose="020B0A04020102020204" pitchFamily="34" charset="0"/>
              </a:rPr>
              <a:t> </a:t>
            </a:r>
            <a:r>
              <a:rPr lang="en-US">
                <a:solidFill>
                  <a:schemeClr val="accent4">
                    <a:lumMod val="60000"/>
                    <a:lumOff val="40000"/>
                  </a:schemeClr>
                </a:solidFill>
                <a:latin typeface="Arial Black" panose="020B0A04020102020204" pitchFamily="34" charset="0"/>
              </a:rPr>
              <a:t>Pipelines are stored as code, enabling version control and easier collaboration.</a:t>
            </a:r>
          </a:p>
          <a:p>
            <a:pPr>
              <a:buFont typeface="+mj-lt"/>
              <a:buAutoNum type="arabicPeriod"/>
            </a:pPr>
            <a:r>
              <a:rPr lang="en-US" b="1">
                <a:solidFill>
                  <a:schemeClr val="bg1"/>
                </a:solidFill>
                <a:latin typeface="Arial Black" panose="020B0A04020102020204" pitchFamily="34" charset="0"/>
              </a:rPr>
              <a:t>High Flexibility:</a:t>
            </a:r>
            <a:r>
              <a:rPr lang="en-US">
                <a:solidFill>
                  <a:schemeClr val="bg1"/>
                </a:solidFill>
                <a:latin typeface="Arial Black" panose="020B0A04020102020204" pitchFamily="34" charset="0"/>
              </a:rPr>
              <a:t> </a:t>
            </a:r>
            <a:r>
              <a:rPr lang="en-US">
                <a:solidFill>
                  <a:schemeClr val="accent4">
                    <a:lumMod val="60000"/>
                    <a:lumOff val="40000"/>
                  </a:schemeClr>
                </a:solidFill>
                <a:latin typeface="Arial Black" panose="020B0A04020102020204" pitchFamily="34" charset="0"/>
              </a:rPr>
              <a:t>Supports complex workflows, conditions, and customizations that are harder to achieve in Classic Pipelines.</a:t>
            </a:r>
          </a:p>
          <a:p>
            <a:r>
              <a:rPr lang="en-US" b="1">
                <a:solidFill>
                  <a:schemeClr val="bg1"/>
                </a:solidFill>
                <a:latin typeface="Arial Black" panose="020B0A04020102020204" pitchFamily="34" charset="0"/>
              </a:rPr>
              <a:t>Disadvantages:</a:t>
            </a:r>
          </a:p>
          <a:p>
            <a:endParaRPr lang="en-US">
              <a:solidFill>
                <a:schemeClr val="bg1"/>
              </a:solidFill>
              <a:latin typeface="Arial Black" panose="020B0A04020102020204" pitchFamily="34" charset="0"/>
            </a:endParaRPr>
          </a:p>
          <a:p>
            <a:pPr>
              <a:buFont typeface="+mj-lt"/>
              <a:buAutoNum type="arabicPeriod"/>
            </a:pPr>
            <a:r>
              <a:rPr lang="en-US" b="1">
                <a:solidFill>
                  <a:schemeClr val="bg1"/>
                </a:solidFill>
                <a:latin typeface="Arial Black" panose="020B0A04020102020204" pitchFamily="34" charset="0"/>
              </a:rPr>
              <a:t>Steeper Learning Curve:</a:t>
            </a:r>
            <a:r>
              <a:rPr lang="en-US">
                <a:solidFill>
                  <a:schemeClr val="bg1"/>
                </a:solidFill>
                <a:latin typeface="Arial Black" panose="020B0A04020102020204" pitchFamily="34" charset="0"/>
              </a:rPr>
              <a:t> </a:t>
            </a:r>
            <a:r>
              <a:rPr lang="en-US">
                <a:solidFill>
                  <a:schemeClr val="accent4">
                    <a:lumMod val="60000"/>
                    <a:lumOff val="40000"/>
                  </a:schemeClr>
                </a:solidFill>
                <a:latin typeface="Arial Black" panose="020B0A04020102020204" pitchFamily="34" charset="0"/>
              </a:rPr>
              <a:t>Requires knowledge of YAML syntax, which can be challenging for beginners.</a:t>
            </a:r>
          </a:p>
          <a:p>
            <a:pPr>
              <a:buFont typeface="+mj-lt"/>
              <a:buAutoNum type="arabicPeriod"/>
            </a:pPr>
            <a:r>
              <a:rPr lang="en-US" b="1">
                <a:solidFill>
                  <a:schemeClr val="bg1"/>
                </a:solidFill>
                <a:latin typeface="Arial Black" panose="020B0A04020102020204" pitchFamily="34" charset="0"/>
              </a:rPr>
              <a:t>No Visual Overview:</a:t>
            </a:r>
            <a:r>
              <a:rPr lang="en-US">
                <a:solidFill>
                  <a:schemeClr val="bg1"/>
                </a:solidFill>
                <a:latin typeface="Arial Black" panose="020B0A04020102020204" pitchFamily="34" charset="0"/>
              </a:rPr>
              <a:t> </a:t>
            </a:r>
            <a:r>
              <a:rPr lang="en-US">
                <a:solidFill>
                  <a:schemeClr val="accent4">
                    <a:lumMod val="60000"/>
                    <a:lumOff val="40000"/>
                  </a:schemeClr>
                </a:solidFill>
                <a:latin typeface="Arial Black" panose="020B0A04020102020204" pitchFamily="34" charset="0"/>
              </a:rPr>
              <a:t>Lacks a graphical interface, making it harder to visualize and debug the pipeline compared to Classic Pipelines.</a:t>
            </a:r>
          </a:p>
          <a:p>
            <a:endParaRPr lang="en-IN"/>
          </a:p>
        </p:txBody>
      </p:sp>
    </p:spTree>
    <p:extLst>
      <p:ext uri="{BB962C8B-B14F-4D97-AF65-F5344CB8AC3E}">
        <p14:creationId xmlns:p14="http://schemas.microsoft.com/office/powerpoint/2010/main" val="2245995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B436DBC-4B0B-618D-A611-88661AD46534}"/>
              </a:ext>
            </a:extLst>
          </p:cNvPr>
          <p:cNvSpPr>
            <a:spLocks noGrp="1"/>
          </p:cNvSpPr>
          <p:nvPr>
            <p:ph type="subTitle" idx="1"/>
          </p:nvPr>
        </p:nvSpPr>
        <p:spPr>
          <a:xfrm>
            <a:off x="157316" y="1140542"/>
            <a:ext cx="11877368" cy="2163097"/>
          </a:xfrm>
        </p:spPr>
        <p:txBody>
          <a:bodyPr>
            <a:normAutofit lnSpcReduction="10000"/>
          </a:bodyPr>
          <a:lstStyle/>
          <a:p>
            <a:pPr marL="342900" indent="-342900" algn="l">
              <a:lnSpc>
                <a:spcPct val="107000"/>
              </a:lnSpc>
              <a:spcAft>
                <a:spcPts val="800"/>
              </a:spcAft>
              <a:buFontTx/>
              <a:buChar char="-"/>
            </a:pPr>
            <a:r>
              <a:rPr lang="en-IN" sz="20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Cloud computing and Azure provide scalable, reliable infrastructure for applications.</a:t>
            </a:r>
          </a:p>
          <a:p>
            <a:pPr marL="342900" indent="-342900" algn="l">
              <a:lnSpc>
                <a:spcPct val="107000"/>
              </a:lnSpc>
              <a:spcAft>
                <a:spcPts val="800"/>
              </a:spcAft>
              <a:buFontTx/>
              <a:buChar char="-"/>
            </a:pPr>
            <a:r>
              <a:rPr lang="en-IN" sz="20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Azure DevOps enables teams to collaborate, manage code in Repos, and automate deployment with Pipelines.</a:t>
            </a:r>
          </a:p>
          <a:p>
            <a:pPr marL="342900" indent="-342900" algn="l">
              <a:lnSpc>
                <a:spcPct val="107000"/>
              </a:lnSpc>
              <a:spcAft>
                <a:spcPts val="800"/>
              </a:spcAft>
              <a:buFontTx/>
              <a:buChar char="-"/>
            </a:pPr>
            <a:r>
              <a:rPr lang="en-IN" sz="20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YAML pipelines bring flexibility and maintainability to DevOps processes.</a:t>
            </a:r>
          </a:p>
          <a:p>
            <a:endParaRPr lang="en-IN">
              <a:solidFill>
                <a:schemeClr val="accent4">
                  <a:lumMod val="60000"/>
                  <a:lumOff val="40000"/>
                </a:schemeClr>
              </a:solidFill>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93F2E35D-2AA8-BF0E-3102-A01B81D37DC6}"/>
              </a:ext>
            </a:extLst>
          </p:cNvPr>
          <p:cNvSpPr txBox="1">
            <a:spLocks/>
          </p:cNvSpPr>
          <p:nvPr/>
        </p:nvSpPr>
        <p:spPr>
          <a:xfrm>
            <a:off x="152400" y="152401"/>
            <a:ext cx="11085095" cy="9143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600">
                <a:solidFill>
                  <a:srgbClr val="00B0F0"/>
                </a:solidFill>
                <a:latin typeface="Algerian" panose="04020705040A02060702" pitchFamily="82" charset="0"/>
              </a:rPr>
              <a:t>Conclusion:</a:t>
            </a:r>
          </a:p>
        </p:txBody>
      </p:sp>
      <p:sp>
        <p:nvSpPr>
          <p:cNvPr id="6" name="Subtitle 2">
            <a:extLst>
              <a:ext uri="{FF2B5EF4-FFF2-40B4-BE49-F238E27FC236}">
                <a16:creationId xmlns:a16="http://schemas.microsoft.com/office/drawing/2014/main" id="{BE06ECBD-FBFC-CC1B-A2CB-25674158FD56}"/>
              </a:ext>
            </a:extLst>
          </p:cNvPr>
          <p:cNvSpPr txBox="1">
            <a:spLocks/>
          </p:cNvSpPr>
          <p:nvPr/>
        </p:nvSpPr>
        <p:spPr>
          <a:xfrm>
            <a:off x="88490" y="3975919"/>
            <a:ext cx="12034684" cy="29656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490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F2E35D-2AA8-BF0E-3102-A01B81D37DC6}"/>
              </a:ext>
            </a:extLst>
          </p:cNvPr>
          <p:cNvSpPr txBox="1">
            <a:spLocks/>
          </p:cNvSpPr>
          <p:nvPr/>
        </p:nvSpPr>
        <p:spPr>
          <a:xfrm>
            <a:off x="152400" y="152401"/>
            <a:ext cx="11085095" cy="9143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3600">
              <a:solidFill>
                <a:srgbClr val="00B0F0"/>
              </a:solidFill>
              <a:latin typeface="Algerian" panose="04020705040A02060702" pitchFamily="82" charset="0"/>
            </a:endParaRPr>
          </a:p>
        </p:txBody>
      </p:sp>
      <p:sp>
        <p:nvSpPr>
          <p:cNvPr id="6" name="Subtitle 2">
            <a:extLst>
              <a:ext uri="{FF2B5EF4-FFF2-40B4-BE49-F238E27FC236}">
                <a16:creationId xmlns:a16="http://schemas.microsoft.com/office/drawing/2014/main" id="{BE06ECBD-FBFC-CC1B-A2CB-25674158FD56}"/>
              </a:ext>
            </a:extLst>
          </p:cNvPr>
          <p:cNvSpPr txBox="1">
            <a:spLocks/>
          </p:cNvSpPr>
          <p:nvPr/>
        </p:nvSpPr>
        <p:spPr>
          <a:xfrm>
            <a:off x="88490" y="3975919"/>
            <a:ext cx="12034684" cy="29656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a:solidFill>
                <a:srgbClr val="FFFF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0491988-44AE-256E-9EC5-951C6DD33B4C}"/>
              </a:ext>
            </a:extLst>
          </p:cNvPr>
          <p:cNvSpPr/>
          <p:nvPr/>
        </p:nvSpPr>
        <p:spPr>
          <a:xfrm>
            <a:off x="-88490" y="2644170"/>
            <a:ext cx="12192000" cy="1569660"/>
          </a:xfrm>
          <a:prstGeom prst="rect">
            <a:avLst/>
          </a:prstGeom>
          <a:noFill/>
        </p:spPr>
        <p:txBody>
          <a:bodyPr wrap="square" lIns="91440" tIns="45720" rIns="91440" bIns="45720">
            <a:spAutoFit/>
          </a:bodyPr>
          <a:lstStyle/>
          <a:p>
            <a:pPr algn="ctr"/>
            <a:r>
              <a:rPr lang="en-US" sz="9600" b="0" cap="none" spc="0">
                <a:ln w="0"/>
                <a:solidFill>
                  <a:srgbClr val="FFFF00"/>
                </a:solidFill>
                <a:effectLst>
                  <a:outerShdw blurRad="38100" dist="19050" dir="2700000" algn="tl" rotWithShape="0">
                    <a:schemeClr val="dk1">
                      <a:alpha val="40000"/>
                    </a:schemeClr>
                  </a:outerShdw>
                </a:effectLst>
                <a:latin typeface="Cooper Black" panose="0208090404030B020404" pitchFamily="18" charset="0"/>
              </a:rPr>
              <a:t>thank</a:t>
            </a:r>
            <a:r>
              <a:rPr lang="en-US" sz="9600" b="0" cap="none" spc="0">
                <a:ln w="0"/>
                <a:solidFill>
                  <a:srgbClr val="00B0F0"/>
                </a:solidFill>
                <a:effectLst>
                  <a:outerShdw blurRad="38100" dist="19050" dir="2700000" algn="tl" rotWithShape="0">
                    <a:schemeClr val="dk1">
                      <a:alpha val="40000"/>
                    </a:schemeClr>
                  </a:outerShdw>
                </a:effectLst>
                <a:latin typeface="Cooper Black" panose="0208090404030B020404" pitchFamily="18" charset="0"/>
              </a:rPr>
              <a:t>you</a:t>
            </a:r>
          </a:p>
        </p:txBody>
      </p:sp>
    </p:spTree>
    <p:extLst>
      <p:ext uri="{BB962C8B-B14F-4D97-AF65-F5344CB8AC3E}">
        <p14:creationId xmlns:p14="http://schemas.microsoft.com/office/powerpoint/2010/main" val="335802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B436DBC-4B0B-618D-A611-88661AD46534}"/>
              </a:ext>
            </a:extLst>
          </p:cNvPr>
          <p:cNvSpPr>
            <a:spLocks noGrp="1"/>
          </p:cNvSpPr>
          <p:nvPr>
            <p:ph type="subTitle" idx="1"/>
          </p:nvPr>
        </p:nvSpPr>
        <p:spPr>
          <a:xfrm>
            <a:off x="157316" y="1140542"/>
            <a:ext cx="11877368" cy="2163097"/>
          </a:xfrm>
        </p:spPr>
        <p:txBody>
          <a:bodyPr>
            <a:normAutofit fontScale="62500" lnSpcReduction="20000"/>
          </a:bodyPr>
          <a:lstStyle/>
          <a:p>
            <a:pPr algn="l">
              <a:lnSpc>
                <a:spcPct val="107000"/>
              </a:lnSpc>
              <a:spcAft>
                <a:spcPts val="800"/>
              </a:spcAft>
            </a:pPr>
            <a:r>
              <a:rPr lang="en-IN" sz="2000" kern="100" dirty="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when we look back into the olden days of deploying of the web application or apps. where we need to purchage the server and we need to invest,maintenance of that server.</a:t>
            </a:r>
          </a:p>
          <a:p>
            <a:pPr algn="l">
              <a:lnSpc>
                <a:spcPct val="107000"/>
              </a:lnSpc>
              <a:spcAft>
                <a:spcPts val="800"/>
              </a:spcAft>
            </a:pPr>
            <a:r>
              <a:rPr lang="en-IN" sz="2000" kern="100" dirty="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Buying is a server is very much cost and the maintenance is also costly. if our application is not reached to our expectations . what ever we bought is wast of money.</a:t>
            </a:r>
          </a:p>
          <a:p>
            <a:pPr algn="l">
              <a:lnSpc>
                <a:spcPct val="107000"/>
              </a:lnSpc>
              <a:spcAft>
                <a:spcPts val="800"/>
              </a:spcAft>
            </a:pPr>
            <a:r>
              <a:rPr lang="en-IN" sz="2000" kern="100" dirty="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So in order to over come all this issues the cloud providers came into the action.they will provide us servers for rent.So we can use there servers and services .can pay in the form of rent.</a:t>
            </a:r>
          </a:p>
          <a:p>
            <a:pPr algn="l">
              <a:lnSpc>
                <a:spcPct val="107000"/>
              </a:lnSpc>
              <a:spcAft>
                <a:spcPts val="800"/>
              </a:spcAft>
            </a:pPr>
            <a:r>
              <a:rPr lang="en-IN" sz="2000" kern="100" dirty="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aws,azure and </a:t>
            </a:r>
            <a:r>
              <a:rPr lang="en-IN" sz="2000" kern="100" dirty="0" err="1">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gcp</a:t>
            </a:r>
            <a:r>
              <a:rPr lang="en-IN" sz="2000" kern="100" dirty="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 and other most use the term called pay-as-you-go.</a:t>
            </a:r>
          </a:p>
          <a:p>
            <a:endParaRPr lang="en-IN"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6A3EA124-1ED0-E11D-FAB7-04D7F8786072}"/>
              </a:ext>
            </a:extLst>
          </p:cNvPr>
          <p:cNvSpPr>
            <a:spLocks noGrp="1"/>
          </p:cNvSpPr>
          <p:nvPr>
            <p:ph type="ctrTitle"/>
          </p:nvPr>
        </p:nvSpPr>
        <p:spPr>
          <a:xfrm>
            <a:off x="88490" y="2971800"/>
            <a:ext cx="11085095" cy="914399"/>
          </a:xfrm>
        </p:spPr>
        <p:txBody>
          <a:bodyPr>
            <a:normAutofit/>
          </a:bodyPr>
          <a:lstStyle/>
          <a:p>
            <a:pPr algn="l"/>
            <a:r>
              <a:rPr lang="en-IN" sz="3600" dirty="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cloud computing :</a:t>
            </a:r>
            <a:endParaRPr lang="en-IN" sz="3600" dirty="0">
              <a:solidFill>
                <a:srgbClr val="00B0F0"/>
              </a:solidFill>
              <a:latin typeface="Algerian" panose="04020705040A02060702" pitchFamily="82" charset="0"/>
            </a:endParaRPr>
          </a:p>
        </p:txBody>
      </p:sp>
      <p:sp>
        <p:nvSpPr>
          <p:cNvPr id="5" name="Title 1">
            <a:extLst>
              <a:ext uri="{FF2B5EF4-FFF2-40B4-BE49-F238E27FC236}">
                <a16:creationId xmlns:a16="http://schemas.microsoft.com/office/drawing/2014/main" id="{93F2E35D-2AA8-BF0E-3102-A01B81D37DC6}"/>
              </a:ext>
            </a:extLst>
          </p:cNvPr>
          <p:cNvSpPr txBox="1">
            <a:spLocks/>
          </p:cNvSpPr>
          <p:nvPr/>
        </p:nvSpPr>
        <p:spPr>
          <a:xfrm>
            <a:off x="0" y="100782"/>
            <a:ext cx="12034684" cy="914399"/>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600" dirty="0">
                <a:solidFill>
                  <a:srgbClr val="00B0F0"/>
                </a:solidFill>
                <a:latin typeface="Algerian" panose="04020705040A02060702" pitchFamily="82" charset="0"/>
              </a:rPr>
              <a:t>History before cloud providers like </a:t>
            </a:r>
            <a:r>
              <a:rPr lang="en-IN" sz="3600" dirty="0" err="1">
                <a:solidFill>
                  <a:srgbClr val="00B0F0"/>
                </a:solidFill>
                <a:latin typeface="Algerian" panose="04020705040A02060702" pitchFamily="82" charset="0"/>
              </a:rPr>
              <a:t>azure,aws</a:t>
            </a:r>
            <a:r>
              <a:rPr lang="en-IN" sz="3600" dirty="0">
                <a:solidFill>
                  <a:srgbClr val="00B0F0"/>
                </a:solidFill>
                <a:latin typeface="Algerian" panose="04020705040A02060702" pitchFamily="82" charset="0"/>
              </a:rPr>
              <a:t> &amp; etc:</a:t>
            </a:r>
          </a:p>
        </p:txBody>
      </p:sp>
      <p:sp>
        <p:nvSpPr>
          <p:cNvPr id="6" name="Subtitle 2">
            <a:extLst>
              <a:ext uri="{FF2B5EF4-FFF2-40B4-BE49-F238E27FC236}">
                <a16:creationId xmlns:a16="http://schemas.microsoft.com/office/drawing/2014/main" id="{BE06ECBD-FBFC-CC1B-A2CB-25674158FD56}"/>
              </a:ext>
            </a:extLst>
          </p:cNvPr>
          <p:cNvSpPr txBox="1">
            <a:spLocks/>
          </p:cNvSpPr>
          <p:nvPr/>
        </p:nvSpPr>
        <p:spPr>
          <a:xfrm>
            <a:off x="88490" y="3975919"/>
            <a:ext cx="12034684" cy="2965655"/>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endParaRPr lang="en-IN" sz="1300" kern="100" dirty="0">
              <a:solidFill>
                <a:srgbClr val="FFFF00"/>
              </a:solidFill>
              <a:effectLst/>
              <a:latin typeface="Arial Black" panose="020B0A0402010202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5600" kern="100" dirty="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Cloud computing refers to the delivery of computing services over the internet (“the cloud”), allowing users to access and use shared resources, such as servers, storage, databases, networking, software, and analytics, without direct management from users. Instead of relying on local servers or personal devices, users can leverage remote servers hosted in data </a:t>
            </a:r>
            <a:r>
              <a:rPr lang="en-IN" sz="5600" kern="100" dirty="0" err="1">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centers</a:t>
            </a:r>
            <a:r>
              <a:rPr lang="en-IN" sz="5600" kern="100" dirty="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 typically managed by third-party providers.</a:t>
            </a:r>
          </a:p>
          <a:p>
            <a:pPr algn="l">
              <a:lnSpc>
                <a:spcPct val="107000"/>
              </a:lnSpc>
              <a:spcAft>
                <a:spcPts val="800"/>
              </a:spcAft>
            </a:pPr>
            <a:r>
              <a:rPr lang="en-IN" sz="5600" kern="100" dirty="0">
                <a:solidFill>
                  <a:schemeClr val="bg1">
                    <a:lumMod val="95000"/>
                  </a:schemeClr>
                </a:solidFill>
                <a:effectLst/>
                <a:latin typeface="Arial Black" panose="020B0A04020102020204" pitchFamily="34" charset="0"/>
                <a:ea typeface="Calibri" panose="020F0502020204030204" pitchFamily="34" charset="0"/>
                <a:cs typeface="Times New Roman" panose="02020603050405020304" pitchFamily="18" charset="0"/>
              </a:rPr>
              <a:t>Benefits:</a:t>
            </a:r>
          </a:p>
          <a:p>
            <a:pPr algn="l">
              <a:lnSpc>
                <a:spcPct val="107000"/>
              </a:lnSpc>
              <a:spcAft>
                <a:spcPts val="800"/>
              </a:spcAft>
            </a:pPr>
            <a:r>
              <a:rPr lang="en-IN" sz="5600" kern="100" dirty="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  - Cost Efficiency</a:t>
            </a:r>
          </a:p>
          <a:p>
            <a:pPr algn="l">
              <a:lnSpc>
                <a:spcPct val="107000"/>
              </a:lnSpc>
              <a:spcAft>
                <a:spcPts val="800"/>
              </a:spcAft>
            </a:pPr>
            <a:r>
              <a:rPr lang="en-IN" sz="5600" kern="100" dirty="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  - Scalability</a:t>
            </a:r>
          </a:p>
          <a:p>
            <a:pPr algn="l">
              <a:lnSpc>
                <a:spcPct val="107000"/>
              </a:lnSpc>
              <a:spcAft>
                <a:spcPts val="800"/>
              </a:spcAft>
            </a:pPr>
            <a:r>
              <a:rPr lang="en-IN" sz="5600" kern="100" dirty="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  - Accessibility</a:t>
            </a:r>
          </a:p>
          <a:p>
            <a:pPr algn="l">
              <a:lnSpc>
                <a:spcPct val="107000"/>
              </a:lnSpc>
              <a:spcAft>
                <a:spcPts val="800"/>
              </a:spcAft>
            </a:pPr>
            <a:endParaRPr lang="en-IN" sz="3300" kern="100" dirty="0">
              <a:solidFill>
                <a:srgbClr val="FFFF00"/>
              </a:solidFill>
              <a:effectLst/>
              <a:latin typeface="Arial Black" panose="020B0A04020102020204" pitchFamily="34" charset="0"/>
              <a:ea typeface="Calibri" panose="020F0502020204030204" pitchFamily="34" charset="0"/>
              <a:cs typeface="Times New Roman" panose="02020603050405020304" pitchFamily="18" charset="0"/>
            </a:endParaRPr>
          </a:p>
          <a:p>
            <a:endParaRPr lang="en-IN"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2705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3EA124-1ED0-E11D-FAB7-04D7F8786072}"/>
              </a:ext>
            </a:extLst>
          </p:cNvPr>
          <p:cNvSpPr>
            <a:spLocks noGrp="1"/>
          </p:cNvSpPr>
          <p:nvPr>
            <p:ph type="ctrTitle"/>
          </p:nvPr>
        </p:nvSpPr>
        <p:spPr>
          <a:xfrm flipH="1" flipV="1">
            <a:off x="9458630" y="5004619"/>
            <a:ext cx="1406013" cy="45719"/>
          </a:xfrm>
        </p:spPr>
        <p:txBody>
          <a:bodyPr>
            <a:normAutofit fontScale="90000"/>
          </a:bodyPr>
          <a:lstStyle/>
          <a:p>
            <a:pPr algn="l"/>
            <a:endParaRPr lang="en-IN" sz="3600">
              <a:solidFill>
                <a:srgbClr val="00B0F0"/>
              </a:solidFill>
              <a:latin typeface="Algerian" panose="04020705040A02060702" pitchFamily="82" charset="0"/>
            </a:endParaRPr>
          </a:p>
        </p:txBody>
      </p:sp>
      <p:sp>
        <p:nvSpPr>
          <p:cNvPr id="3" name="Subtitle 2">
            <a:extLst>
              <a:ext uri="{FF2B5EF4-FFF2-40B4-BE49-F238E27FC236}">
                <a16:creationId xmlns:a16="http://schemas.microsoft.com/office/drawing/2014/main" id="{6B436DBC-4B0B-618D-A611-88661AD46534}"/>
              </a:ext>
            </a:extLst>
          </p:cNvPr>
          <p:cNvSpPr>
            <a:spLocks noGrp="1"/>
          </p:cNvSpPr>
          <p:nvPr>
            <p:ph type="subTitle" idx="1"/>
          </p:nvPr>
        </p:nvSpPr>
        <p:spPr>
          <a:xfrm>
            <a:off x="152400" y="1060656"/>
            <a:ext cx="11882284" cy="2074606"/>
          </a:xfrm>
        </p:spPr>
        <p:txBody>
          <a:bodyPr>
            <a:noAutofit/>
          </a:bodyPr>
          <a:lstStyle/>
          <a:p>
            <a:pPr algn="l">
              <a:lnSpc>
                <a:spcPct val="107000"/>
              </a:lnSpc>
              <a:spcAft>
                <a:spcPts val="800"/>
              </a:spcAft>
            </a:pPr>
            <a:r>
              <a:rPr lang="en-IN" sz="1300" kern="100" dirty="0">
                <a:solidFill>
                  <a:schemeClr val="bg1">
                    <a:lumMod val="95000"/>
                  </a:schemeClr>
                </a:solidFill>
                <a:effectLst/>
                <a:latin typeface="Arial Black" panose="020B0A04020102020204" pitchFamily="34" charset="0"/>
                <a:ea typeface="Calibri" panose="020F0502020204030204" pitchFamily="34" charset="0"/>
                <a:cs typeface="Times New Roman" panose="02020603050405020304" pitchFamily="18" charset="0"/>
              </a:rPr>
              <a:t>public cloud : </a:t>
            </a:r>
            <a:r>
              <a:rPr lang="en-IN" sz="1300" kern="100" dirty="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A public cloud is a computing model that allows individuals and organizations to access computing services over the internet through third-party providers. These services can include storage, applications, and develop-and-deploy environments.</a:t>
            </a:r>
          </a:p>
          <a:p>
            <a:pPr algn="l">
              <a:lnSpc>
                <a:spcPct val="107000"/>
              </a:lnSpc>
              <a:spcAft>
                <a:spcPts val="800"/>
              </a:spcAft>
            </a:pPr>
            <a:r>
              <a:rPr lang="en-IN" sz="1300" kern="100" dirty="0">
                <a:solidFill>
                  <a:schemeClr val="bg1">
                    <a:lumMod val="95000"/>
                  </a:schemeClr>
                </a:solidFill>
                <a:effectLst/>
                <a:latin typeface="Arial Black" panose="020B0A04020102020204" pitchFamily="34" charset="0"/>
                <a:ea typeface="Calibri" panose="020F0502020204030204" pitchFamily="34" charset="0"/>
                <a:cs typeface="Times New Roman" panose="02020603050405020304" pitchFamily="18" charset="0"/>
              </a:rPr>
              <a:t>private clouds: </a:t>
            </a:r>
            <a:r>
              <a:rPr lang="en-IN" sz="1300" kern="100" dirty="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The private cloud is defined as computing services offered either over the Internet or a private internal network and only to select users instead of the general public.</a:t>
            </a:r>
          </a:p>
          <a:p>
            <a:pPr algn="l">
              <a:lnSpc>
                <a:spcPct val="107000"/>
              </a:lnSpc>
              <a:spcAft>
                <a:spcPts val="800"/>
              </a:spcAft>
            </a:pPr>
            <a:r>
              <a:rPr lang="en-IN" sz="1300" kern="100" dirty="0">
                <a:solidFill>
                  <a:schemeClr val="accent2">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 </a:t>
            </a:r>
            <a:r>
              <a:rPr lang="en-IN" sz="1300" kern="100" dirty="0">
                <a:solidFill>
                  <a:schemeClr val="bg1">
                    <a:lumMod val="95000"/>
                  </a:schemeClr>
                </a:solidFill>
                <a:effectLst/>
                <a:latin typeface="Arial Black" panose="020B0A04020102020204" pitchFamily="34" charset="0"/>
                <a:ea typeface="Calibri" panose="020F0502020204030204" pitchFamily="34" charset="0"/>
                <a:cs typeface="Times New Roman" panose="02020603050405020304" pitchFamily="18" charset="0"/>
              </a:rPr>
              <a:t>hybrid clouds</a:t>
            </a:r>
            <a:r>
              <a:rPr lang="en-IN" sz="1300" kern="100" dirty="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 A hybrid cloud is a computing environment that combines an on-premises data </a:t>
            </a:r>
            <a:r>
              <a:rPr lang="en-IN" sz="1300" kern="100" dirty="0" err="1">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center</a:t>
            </a:r>
            <a:r>
              <a:rPr lang="en-IN" sz="1300" kern="100" dirty="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 (private cloud) with a public cloud, allowing data and applications to be shared between them.</a:t>
            </a:r>
          </a:p>
          <a:p>
            <a:pPr algn="l"/>
            <a:endParaRPr lang="en-IN" sz="1300" dirty="0">
              <a:solidFill>
                <a:schemeClr val="accent2">
                  <a:lumMod val="60000"/>
                  <a:lumOff val="40000"/>
                </a:schemeClr>
              </a:solidFill>
              <a:latin typeface="Arial Black" panose="020B0A040201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93F2E35D-2AA8-BF0E-3102-A01B81D37DC6}"/>
              </a:ext>
            </a:extLst>
          </p:cNvPr>
          <p:cNvSpPr txBox="1">
            <a:spLocks/>
          </p:cNvSpPr>
          <p:nvPr/>
        </p:nvSpPr>
        <p:spPr>
          <a:xfrm>
            <a:off x="152400" y="181284"/>
            <a:ext cx="11085095" cy="9143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6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There are three main types of cloud:</a:t>
            </a:r>
            <a:endParaRPr lang="en-IN" sz="3600">
              <a:solidFill>
                <a:srgbClr val="00B0F0"/>
              </a:solidFill>
              <a:latin typeface="Algerian" panose="04020705040A02060702" pitchFamily="82" charset="0"/>
            </a:endParaRPr>
          </a:p>
        </p:txBody>
      </p:sp>
      <p:sp>
        <p:nvSpPr>
          <p:cNvPr id="6" name="Subtitle 2">
            <a:extLst>
              <a:ext uri="{FF2B5EF4-FFF2-40B4-BE49-F238E27FC236}">
                <a16:creationId xmlns:a16="http://schemas.microsoft.com/office/drawing/2014/main" id="{BE06ECBD-FBFC-CC1B-A2CB-25674158FD56}"/>
              </a:ext>
            </a:extLst>
          </p:cNvPr>
          <p:cNvSpPr txBox="1">
            <a:spLocks/>
          </p:cNvSpPr>
          <p:nvPr/>
        </p:nvSpPr>
        <p:spPr>
          <a:xfrm>
            <a:off x="88490" y="3975919"/>
            <a:ext cx="12034684" cy="29656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endParaRPr lang="en-IN" sz="3300" kern="100" dirty="0">
              <a:solidFill>
                <a:srgbClr val="FFFF00"/>
              </a:solidFill>
              <a:effectLst/>
              <a:latin typeface="Arial Black" panose="020B0A04020102020204" pitchFamily="34" charset="0"/>
              <a:ea typeface="Calibri" panose="020F0502020204030204" pitchFamily="34" charset="0"/>
              <a:cs typeface="Times New Roman" panose="02020603050405020304" pitchFamily="18" charset="0"/>
            </a:endParaRPr>
          </a:p>
          <a:p>
            <a:endParaRPr lang="en-IN" dirty="0">
              <a:solidFill>
                <a:srgbClr val="FFFF0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ADB81A3-408C-82F3-3A9A-7207D1087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542" y="3270475"/>
            <a:ext cx="6007510" cy="3559726"/>
          </a:xfrm>
          <a:prstGeom prst="rect">
            <a:avLst/>
          </a:prstGeom>
          <a:ln>
            <a:noFill/>
          </a:ln>
          <a:effectLst>
            <a:softEdge rad="112500"/>
          </a:effectLst>
        </p:spPr>
      </p:pic>
    </p:spTree>
    <p:extLst>
      <p:ext uri="{BB962C8B-B14F-4D97-AF65-F5344CB8AC3E}">
        <p14:creationId xmlns:p14="http://schemas.microsoft.com/office/powerpoint/2010/main" val="295305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F076-3FD9-5C4B-6920-94F9A0933872}"/>
              </a:ext>
            </a:extLst>
          </p:cNvPr>
          <p:cNvSpPr>
            <a:spLocks noGrp="1"/>
          </p:cNvSpPr>
          <p:nvPr>
            <p:ph type="title"/>
          </p:nvPr>
        </p:nvSpPr>
        <p:spPr>
          <a:xfrm>
            <a:off x="0" y="-94291"/>
            <a:ext cx="10586884" cy="1550655"/>
          </a:xfrm>
        </p:spPr>
        <p:txBody>
          <a:bodyPr>
            <a:normAutofit/>
          </a:bodyPr>
          <a:lstStyle/>
          <a:p>
            <a:r>
              <a:rPr lang="en-IN" sz="36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types of cloud computing services:</a:t>
            </a:r>
            <a:br>
              <a:rPr lang="en-IN" sz="36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endParaRPr lang="en-IN" sz="3600">
              <a:solidFill>
                <a:srgbClr val="00B0F0"/>
              </a:solidFill>
              <a:latin typeface="Algerian" panose="04020705040A02060702" pitchFamily="82" charset="0"/>
            </a:endParaRPr>
          </a:p>
        </p:txBody>
      </p:sp>
      <p:sp>
        <p:nvSpPr>
          <p:cNvPr id="7" name="Content Placeholder 6">
            <a:extLst>
              <a:ext uri="{FF2B5EF4-FFF2-40B4-BE49-F238E27FC236}">
                <a16:creationId xmlns:a16="http://schemas.microsoft.com/office/drawing/2014/main" id="{B6A20488-6157-8F4D-4B94-2E757ED042A1}"/>
              </a:ext>
            </a:extLst>
          </p:cNvPr>
          <p:cNvSpPr>
            <a:spLocks noGrp="1"/>
          </p:cNvSpPr>
          <p:nvPr>
            <p:ph idx="1"/>
          </p:nvPr>
        </p:nvSpPr>
        <p:spPr>
          <a:xfrm>
            <a:off x="189271" y="842399"/>
            <a:ext cx="10515600" cy="4351338"/>
          </a:xfrm>
        </p:spPr>
        <p:txBody>
          <a:bodyPr>
            <a:normAutofit fontScale="77500" lnSpcReduction="20000"/>
          </a:bodyPr>
          <a:lstStyle/>
          <a:p>
            <a:pPr>
              <a:lnSpc>
                <a:spcPct val="107000"/>
              </a:lnSpc>
              <a:spcAft>
                <a:spcPts val="800"/>
              </a:spcAft>
            </a:pPr>
            <a:r>
              <a:rPr lang="en-IN" sz="15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1.Infrastructure as a Service (IaaS):</a:t>
            </a:r>
            <a:endParaRPr lang="en-IN" sz="15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5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IaaS provides virtualized computing resources over the internet, including virtual machines, storage, and networks. Users can rent IT infrastructure on a pay-as-you-go basis, eliminating the need for physical hardware.</a:t>
            </a:r>
          </a:p>
          <a:p>
            <a:pPr indent="0">
              <a:lnSpc>
                <a:spcPct val="107000"/>
              </a:lnSpc>
              <a:spcAft>
                <a:spcPts val="800"/>
              </a:spcAft>
              <a:buNone/>
            </a:pPr>
            <a:r>
              <a:rPr lang="en-IN" sz="15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2. Platform as a Service (PaaS):</a:t>
            </a:r>
          </a:p>
          <a:p>
            <a:pPr marL="457200">
              <a:lnSpc>
                <a:spcPct val="107000"/>
              </a:lnSpc>
              <a:spcAft>
                <a:spcPts val="800"/>
              </a:spcAft>
            </a:pPr>
            <a:r>
              <a:rPr lang="en-IN" sz="15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 PaaS provides a platform allowing developers to build, deploy, and manage applications without worrying about the underlying infrastructure. It typically includes development tools, databases, middleware, and more.</a:t>
            </a:r>
          </a:p>
          <a:p>
            <a:pPr>
              <a:lnSpc>
                <a:spcPct val="107000"/>
              </a:lnSpc>
              <a:spcAft>
                <a:spcPts val="800"/>
              </a:spcAft>
            </a:pPr>
            <a:r>
              <a:rPr lang="en-IN" sz="15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3. Software as a Service (SaaS):</a:t>
            </a:r>
          </a:p>
          <a:p>
            <a:pPr marL="457200">
              <a:lnSpc>
                <a:spcPct val="107000"/>
              </a:lnSpc>
              <a:spcAft>
                <a:spcPts val="800"/>
              </a:spcAft>
            </a:pPr>
            <a:r>
              <a:rPr lang="en-IN" sz="15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SaaS delivers software applications over the internet, allowing users to access the software via a web browser without needing to install or maintain it on their local devices. It often operates on a subscription model.</a:t>
            </a:r>
          </a:p>
          <a:p>
            <a:pPr indent="0">
              <a:lnSpc>
                <a:spcPct val="107000"/>
              </a:lnSpc>
              <a:spcAft>
                <a:spcPts val="800"/>
              </a:spcAft>
              <a:buNone/>
            </a:pPr>
            <a:r>
              <a:rPr lang="en-US" sz="1500" kern="100">
                <a:solidFill>
                  <a:schemeClr val="bg1"/>
                </a:solidFill>
                <a:latin typeface="Arial Black" panose="020B0A04020102020204" pitchFamily="34" charset="0"/>
                <a:ea typeface="Calibri" panose="020F0502020204030204" pitchFamily="34" charset="0"/>
                <a:cs typeface="Times New Roman" panose="02020603050405020304" pitchFamily="18" charset="0"/>
              </a:rPr>
              <a:t> 4. </a:t>
            </a:r>
            <a:r>
              <a:rPr lang="en-US" sz="15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On premises :</a:t>
            </a:r>
            <a:endParaRPr lang="en-US" sz="15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5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On-premises, or "on-prem", refers to a computing infrastructure or software that is installed and operated locally on a company's own hardware and servers. </a:t>
            </a:r>
          </a:p>
          <a:p>
            <a:pPr indent="0">
              <a:lnSpc>
                <a:spcPct val="107000"/>
              </a:lnSpc>
              <a:spcAft>
                <a:spcPts val="800"/>
              </a:spcAft>
              <a:buNone/>
            </a:pPr>
            <a:endParaRPr lang="en-IN" sz="15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endParaRPr>
          </a:p>
          <a:p>
            <a:endParaRPr lang="en-IN" sz="1300">
              <a:solidFill>
                <a:schemeClr val="accent4">
                  <a:lumMod val="60000"/>
                  <a:lumOff val="40000"/>
                </a:schemeClr>
              </a:solidFill>
              <a:latin typeface="Arial Black" panose="020B0A04020102020204" pitchFamily="34" charset="0"/>
            </a:endParaRPr>
          </a:p>
        </p:txBody>
      </p:sp>
      <p:pic>
        <p:nvPicPr>
          <p:cNvPr id="9" name="Picture 8">
            <a:extLst>
              <a:ext uri="{FF2B5EF4-FFF2-40B4-BE49-F238E27FC236}">
                <a16:creationId xmlns:a16="http://schemas.microsoft.com/office/drawing/2014/main" id="{3F84CA7F-74E6-B3D5-8EDE-8FF0E56DC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542" y="4284406"/>
            <a:ext cx="4955458" cy="2573594"/>
          </a:xfrm>
          <a:prstGeom prst="rect">
            <a:avLst/>
          </a:prstGeom>
          <a:ln>
            <a:noFill/>
          </a:ln>
          <a:effectLst>
            <a:softEdge rad="112500"/>
          </a:effectLst>
        </p:spPr>
      </p:pic>
    </p:spTree>
    <p:extLst>
      <p:ext uri="{BB962C8B-B14F-4D97-AF65-F5344CB8AC3E}">
        <p14:creationId xmlns:p14="http://schemas.microsoft.com/office/powerpoint/2010/main" val="266619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600C1-1E37-1500-E253-525EBFF1656E}"/>
              </a:ext>
            </a:extLst>
          </p:cNvPr>
          <p:cNvSpPr>
            <a:spLocks noGrp="1"/>
          </p:cNvSpPr>
          <p:nvPr>
            <p:ph type="title"/>
          </p:nvPr>
        </p:nvSpPr>
        <p:spPr>
          <a:xfrm>
            <a:off x="52387" y="565355"/>
            <a:ext cx="5001394" cy="2256504"/>
          </a:xfrm>
        </p:spPr>
        <p:txBody>
          <a:bodyPr>
            <a:normAutofit fontScale="90000"/>
          </a:bodyPr>
          <a:lstStyle/>
          <a:p>
            <a:r>
              <a:rPr lang="en-IN" sz="22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Introduction to Azure :</a:t>
            </a:r>
            <a:br>
              <a:rPr lang="en-IN" sz="18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a:effectLst/>
                <a:latin typeface="Algerian" panose="04020705040A02060702" pitchFamily="82" charset="0"/>
                <a:ea typeface="Calibri" panose="020F0502020204030204" pitchFamily="34" charset="0"/>
                <a:cs typeface="Times New Roman" panose="02020603050405020304" pitchFamily="18" charset="0"/>
              </a:rPr>
            </a:br>
            <a:br>
              <a:rPr lang="en-IN" sz="2000">
                <a:effectLst/>
                <a:latin typeface="Algerian" panose="04020705040A02060702" pitchFamily="82" charset="0"/>
                <a:ea typeface="Calibri" panose="020F0502020204030204" pitchFamily="34" charset="0"/>
                <a:cs typeface="Times New Roman" panose="02020603050405020304" pitchFamily="18" charset="0"/>
              </a:rPr>
            </a:br>
            <a:r>
              <a:rPr lang="en-IN" sz="200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Azure is a cloud computing platform by Microsoft that enables businesses to build, deploy, and manage a wide range of applications and services through Microsoft-managed data </a:t>
            </a:r>
            <a:r>
              <a:rPr lang="en-IN" sz="2000" kern="100" err="1">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centers</a:t>
            </a:r>
            <a:r>
              <a:rPr lang="en-IN" sz="200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across the globe.</a:t>
            </a:r>
            <a:br>
              <a:rPr lang="en-IN" sz="2000">
                <a:effectLst/>
                <a:latin typeface="Algerian" panose="04020705040A02060702" pitchFamily="82" charset="0"/>
                <a:ea typeface="Calibri" panose="020F0502020204030204" pitchFamily="34" charset="0"/>
                <a:cs typeface="Times New Roman" panose="02020603050405020304" pitchFamily="18" charset="0"/>
              </a:rPr>
            </a:br>
            <a:br>
              <a:rPr lang="en-IN" sz="1800">
                <a:effectLst/>
                <a:latin typeface="Algerian" panose="04020705040A02060702" pitchFamily="82" charset="0"/>
                <a:ea typeface="Calibri" panose="020F0502020204030204" pitchFamily="34" charset="0"/>
                <a:cs typeface="Times New Roman" panose="02020603050405020304" pitchFamily="18" charset="0"/>
              </a:rPr>
            </a:br>
            <a:endParaRPr lang="en-IN">
              <a:latin typeface="Algerian" panose="04020705040A02060702" pitchFamily="82" charset="0"/>
            </a:endParaRPr>
          </a:p>
        </p:txBody>
      </p:sp>
      <p:sp>
        <p:nvSpPr>
          <p:cNvPr id="3" name="Text Placeholder 2">
            <a:extLst>
              <a:ext uri="{FF2B5EF4-FFF2-40B4-BE49-F238E27FC236}">
                <a16:creationId xmlns:a16="http://schemas.microsoft.com/office/drawing/2014/main" id="{7A5739A1-613B-B176-9999-71EBF9EAC35E}"/>
              </a:ext>
            </a:extLst>
          </p:cNvPr>
          <p:cNvSpPr>
            <a:spLocks noGrp="1"/>
          </p:cNvSpPr>
          <p:nvPr>
            <p:ph type="body" sz="half" idx="2"/>
          </p:nvPr>
        </p:nvSpPr>
        <p:spPr>
          <a:xfrm>
            <a:off x="0" y="2389239"/>
            <a:ext cx="5053781" cy="4336026"/>
          </a:xfrm>
        </p:spPr>
        <p:txBody>
          <a:bodyPr/>
          <a:lstStyle/>
          <a:p>
            <a:pPr>
              <a:lnSpc>
                <a:spcPct val="107000"/>
              </a:lnSpc>
              <a:spcAft>
                <a:spcPts val="800"/>
              </a:spcAft>
            </a:pPr>
            <a:r>
              <a:rPr lang="en-IN" sz="20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Tenant in azure:</a:t>
            </a:r>
          </a:p>
          <a:p>
            <a:pPr>
              <a:lnSpc>
                <a:spcPct val="107000"/>
              </a:lnSpc>
              <a:spcAft>
                <a:spcPts val="800"/>
              </a:spcAft>
            </a:pPr>
            <a:r>
              <a:rPr lang="en-IN" sz="180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 tenant in Azure is a Microsoft Entra ID entity that represents an organization, identity, or person. It's a digital representation of your organization and is primarily associated with a domain, like Microsoft.com.</a:t>
            </a:r>
          </a:p>
          <a:p>
            <a:pPr>
              <a:lnSpc>
                <a:spcPct val="107000"/>
              </a:lnSpc>
              <a:spcAft>
                <a:spcPts val="800"/>
              </a:spcAft>
            </a:pPr>
            <a:r>
              <a:rPr lang="en-IN" sz="20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Azure Subscription:</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 subscription is a logical container used to provision and manage Azure resources. It's tied to a billing account and helps manage access, costs, and resource organization.</a:t>
            </a:r>
          </a:p>
          <a:p>
            <a:pPr>
              <a:lnSpc>
                <a:spcPct val="107000"/>
              </a:lnSpc>
              <a:spcAft>
                <a:spcPts val="800"/>
              </a:spcAft>
            </a:pPr>
            <a:endParaRPr lang="en-IN" sz="180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a:solidFill>
                <a:schemeClr val="accent4">
                  <a:lumMod val="60000"/>
                  <a:lumOff val="4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pic>
        <p:nvPicPr>
          <p:cNvPr id="12" name="Content Placeholder 11">
            <a:extLst>
              <a:ext uri="{FF2B5EF4-FFF2-40B4-BE49-F238E27FC236}">
                <a16:creationId xmlns:a16="http://schemas.microsoft.com/office/drawing/2014/main" id="{CD5C280F-56EE-A569-F65A-B90AF8015F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0"/>
            <a:ext cx="4974488" cy="3116827"/>
          </a:xfrm>
          <a:prstGeom prst="rect">
            <a:avLst/>
          </a:prstGeom>
          <a:ln>
            <a:noFill/>
          </a:ln>
          <a:effectLst>
            <a:softEdge rad="112500"/>
          </a:effectLst>
        </p:spPr>
      </p:pic>
      <p:pic>
        <p:nvPicPr>
          <p:cNvPr id="14" name="Picture 13">
            <a:extLst>
              <a:ext uri="{FF2B5EF4-FFF2-40B4-BE49-F238E27FC236}">
                <a16:creationId xmlns:a16="http://schemas.microsoft.com/office/drawing/2014/main" id="{FADF1D92-1CD4-646C-2B64-5039CC97D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3781" y="3429000"/>
            <a:ext cx="3470787" cy="28017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a:extLst>
              <a:ext uri="{FF2B5EF4-FFF2-40B4-BE49-F238E27FC236}">
                <a16:creationId xmlns:a16="http://schemas.microsoft.com/office/drawing/2014/main" id="{909AD243-3077-3F03-9ADB-037A96E346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0206" y="3428999"/>
            <a:ext cx="3323304" cy="28017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Arrow: Down 16">
            <a:extLst>
              <a:ext uri="{FF2B5EF4-FFF2-40B4-BE49-F238E27FC236}">
                <a16:creationId xmlns:a16="http://schemas.microsoft.com/office/drawing/2014/main" id="{2C6E1C50-EB71-F5F3-B67A-C1BB753781DA}"/>
              </a:ext>
            </a:extLst>
          </p:cNvPr>
          <p:cNvSpPr/>
          <p:nvPr/>
        </p:nvSpPr>
        <p:spPr>
          <a:xfrm>
            <a:off x="8484911" y="2821859"/>
            <a:ext cx="334952" cy="70202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4605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F076-3FD9-5C4B-6920-94F9A0933872}"/>
              </a:ext>
            </a:extLst>
          </p:cNvPr>
          <p:cNvSpPr>
            <a:spLocks noGrp="1"/>
          </p:cNvSpPr>
          <p:nvPr>
            <p:ph type="title"/>
          </p:nvPr>
        </p:nvSpPr>
        <p:spPr>
          <a:xfrm>
            <a:off x="0" y="1366836"/>
            <a:ext cx="4772025" cy="1975803"/>
          </a:xfrm>
        </p:spPr>
        <p:txBody>
          <a:bodyPr>
            <a:normAutofit fontScale="90000"/>
          </a:bodyPr>
          <a:lstStyle/>
          <a:p>
            <a:r>
              <a:rPr lang="en-IN" sz="31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Azure Resources:</a:t>
            </a:r>
            <a:br>
              <a:rPr lang="en-IN" sz="31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These are the individual services provided by Azure, such as Virtual Machines (VMs), SQL Databases, Storage Accounts, etc. Each resource is deployed and managed independently within a resource group.</a:t>
            </a: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36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endParaRPr lang="en-IN" sz="3600">
              <a:solidFill>
                <a:srgbClr val="00B0F0"/>
              </a:solidFill>
              <a:latin typeface="Algerian" panose="04020705040A02060702" pitchFamily="82" charset="0"/>
            </a:endParaRPr>
          </a:p>
        </p:txBody>
      </p:sp>
      <p:pic>
        <p:nvPicPr>
          <p:cNvPr id="4" name="Picture Placeholder 3">
            <a:extLst>
              <a:ext uri="{FF2B5EF4-FFF2-40B4-BE49-F238E27FC236}">
                <a16:creationId xmlns:a16="http://schemas.microsoft.com/office/drawing/2014/main" id="{F61E2B99-A899-0EE8-80D8-B1E8CC06241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9741" r="19741"/>
          <a:stretch>
            <a:fillRect/>
          </a:stretch>
        </p:blipFill>
        <p:spPr>
          <a:xfrm>
            <a:off x="5589588" y="905826"/>
            <a:ext cx="6354352" cy="5017454"/>
          </a:xfrm>
          <a:prstGeom prst="rect">
            <a:avLst/>
          </a:prstGeom>
          <a:ln>
            <a:noFill/>
          </a:ln>
          <a:effectLst>
            <a:outerShdw blurRad="292100" dist="139700" dir="2700000" algn="tl" rotWithShape="0">
              <a:srgbClr val="333333">
                <a:alpha val="65000"/>
              </a:srgbClr>
            </a:outerShdw>
          </a:effectLst>
        </p:spPr>
      </p:pic>
      <p:sp>
        <p:nvSpPr>
          <p:cNvPr id="7" name="Content Placeholder 6">
            <a:extLst>
              <a:ext uri="{FF2B5EF4-FFF2-40B4-BE49-F238E27FC236}">
                <a16:creationId xmlns:a16="http://schemas.microsoft.com/office/drawing/2014/main" id="{B6A20488-6157-8F4D-4B94-2E757ED042A1}"/>
              </a:ext>
            </a:extLst>
          </p:cNvPr>
          <p:cNvSpPr>
            <a:spLocks noGrp="1"/>
          </p:cNvSpPr>
          <p:nvPr>
            <p:ph type="body" sz="half" idx="2"/>
          </p:nvPr>
        </p:nvSpPr>
        <p:spPr>
          <a:xfrm>
            <a:off x="81280" y="1960880"/>
            <a:ext cx="4690745" cy="4897120"/>
          </a:xfrm>
        </p:spPr>
        <p:txBody>
          <a:bodyPr>
            <a:normAutofit fontScale="55000" lnSpcReduction="20000"/>
          </a:bodyPr>
          <a:lstStyle/>
          <a:p>
            <a:r>
              <a:rPr lang="en-IN" sz="51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Resource Groups:</a:t>
            </a:r>
          </a:p>
          <a:p>
            <a:r>
              <a:rPr lang="en-IN" sz="29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 A resource group is a container that holds related resources for an Azure solution. It helps manage and organize resources like virtual machines, storage accounts, and databases based on their lifecycle and permissions.</a:t>
            </a:r>
          </a:p>
          <a:p>
            <a:pPr>
              <a:lnSpc>
                <a:spcPct val="107000"/>
              </a:lnSpc>
              <a:spcAft>
                <a:spcPts val="800"/>
              </a:spcAft>
            </a:pPr>
            <a:r>
              <a:rPr lang="en-IN" sz="1800" kern="100">
                <a:solidFill>
                  <a:schemeClr val="tx1">
                    <a:lumMod val="95000"/>
                    <a:lumOff val="5000"/>
                  </a:schemeClr>
                </a:solidFill>
                <a:effectLst/>
                <a:latin typeface="Arial Black" panose="020B0A04020102020204" pitchFamily="34" charset="0"/>
                <a:ea typeface="Calibri" panose="020F0502020204030204" pitchFamily="34" charset="0"/>
                <a:cs typeface="Times New Roman" panose="02020603050405020304" pitchFamily="18" charset="0"/>
              </a:rPr>
              <a:t>Steps of creation of reasource group:</a:t>
            </a:r>
          </a:p>
          <a:p>
            <a:pPr>
              <a:lnSpc>
                <a:spcPct val="107000"/>
              </a:lnSpc>
              <a:spcAft>
                <a:spcPts val="800"/>
              </a:spcAft>
            </a:pPr>
            <a:r>
              <a:rPr lang="en-IN" sz="18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To create a resource group in Azure, follow these steps:</a:t>
            </a:r>
          </a:p>
          <a:p>
            <a:pPr marL="342900" lvl="0" indent="-342900">
              <a:lnSpc>
                <a:spcPct val="107000"/>
              </a:lnSpc>
              <a:spcAft>
                <a:spcPts val="800"/>
              </a:spcAft>
              <a:buFont typeface="+mj-lt"/>
              <a:buAutoNum type="arabicPeriod"/>
              <a:tabLst>
                <a:tab pos="457200" algn="l"/>
              </a:tabLst>
            </a:pPr>
            <a:r>
              <a:rPr lang="en-IN" sz="18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Navigate to the Azure portal and log in to your account.</a:t>
            </a:r>
          </a:p>
          <a:p>
            <a:pPr marL="342900" lvl="0" indent="-342900">
              <a:lnSpc>
                <a:spcPct val="107000"/>
              </a:lnSpc>
              <a:spcAft>
                <a:spcPts val="800"/>
              </a:spcAft>
              <a:buFont typeface="+mj-lt"/>
              <a:buAutoNum type="arabicPeriod"/>
              <a:tabLst>
                <a:tab pos="457200" algn="l"/>
              </a:tabLst>
            </a:pPr>
            <a:r>
              <a:rPr lang="en-IN" sz="18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In the left-hand menu, click on "Resource groups."</a:t>
            </a:r>
          </a:p>
          <a:p>
            <a:pPr marL="342900" lvl="0" indent="-342900">
              <a:lnSpc>
                <a:spcPct val="107000"/>
              </a:lnSpc>
              <a:spcAft>
                <a:spcPts val="800"/>
              </a:spcAft>
              <a:buFont typeface="+mj-lt"/>
              <a:buAutoNum type="arabicPeriod"/>
              <a:tabLst>
                <a:tab pos="457200" algn="l"/>
              </a:tabLst>
            </a:pPr>
            <a:r>
              <a:rPr lang="en-IN" sz="18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Click on the "Create resource group" button.</a:t>
            </a:r>
          </a:p>
          <a:p>
            <a:pPr marL="342900" lvl="0" indent="-342900">
              <a:lnSpc>
                <a:spcPct val="107000"/>
              </a:lnSpc>
              <a:spcAft>
                <a:spcPts val="800"/>
              </a:spcAft>
              <a:buFont typeface="+mj-lt"/>
              <a:buAutoNum type="arabicPeriod"/>
              <a:tabLst>
                <a:tab pos="457200" algn="l"/>
              </a:tabLst>
            </a:pPr>
            <a:r>
              <a:rPr lang="en-IN" sz="18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Fill in the details for the resource group, such as the subscription, resource group name, and region.</a:t>
            </a:r>
          </a:p>
          <a:p>
            <a:pPr marL="342900" lvl="0" indent="-342900">
              <a:lnSpc>
                <a:spcPct val="107000"/>
              </a:lnSpc>
              <a:spcAft>
                <a:spcPts val="800"/>
              </a:spcAft>
              <a:buFont typeface="+mj-lt"/>
              <a:buAutoNum type="arabicPeriod"/>
              <a:tabLst>
                <a:tab pos="457200" algn="l"/>
              </a:tabLst>
            </a:pPr>
            <a:r>
              <a:rPr lang="en-IN" sz="18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Click on "Review + create" to review the details, and then click "Create" to create the resource group.</a:t>
            </a:r>
          </a:p>
          <a:p>
            <a:pPr>
              <a:lnSpc>
                <a:spcPct val="107000"/>
              </a:lnSpc>
              <a:spcAft>
                <a:spcPts val="800"/>
              </a:spcAft>
            </a:pPr>
            <a:endParaRPr lang="en-IN" sz="18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a:p>
            <a:endParaRPr lang="en-IN"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endParaRPr>
          </a:p>
          <a:p>
            <a:endParaRPr lang="en-IN" sz="1300">
              <a:solidFill>
                <a:schemeClr val="accent4">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308900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F076-3FD9-5C4B-6920-94F9A0933872}"/>
              </a:ext>
            </a:extLst>
          </p:cNvPr>
          <p:cNvSpPr>
            <a:spLocks noGrp="1"/>
          </p:cNvSpPr>
          <p:nvPr>
            <p:ph type="title"/>
          </p:nvPr>
        </p:nvSpPr>
        <p:spPr>
          <a:xfrm>
            <a:off x="81279" y="1605280"/>
            <a:ext cx="4690745" cy="1991360"/>
          </a:xfrm>
        </p:spPr>
        <p:txBody>
          <a:bodyPr>
            <a:normAutofit fontScale="90000"/>
          </a:bodyPr>
          <a:lstStyle/>
          <a:p>
            <a:r>
              <a:rPr lang="en-IN" sz="31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Azure </a:t>
            </a:r>
            <a:r>
              <a:rPr lang="en-IN" sz="3100" kern="100">
                <a:solidFill>
                  <a:srgbClr val="00B0F0"/>
                </a:solidFill>
                <a:latin typeface="Algerian" panose="04020705040A02060702" pitchFamily="82" charset="0"/>
                <a:ea typeface="Calibri" panose="020F0502020204030204" pitchFamily="34" charset="0"/>
                <a:cs typeface="Times New Roman" panose="02020603050405020304" pitchFamily="18" charset="0"/>
              </a:rPr>
              <a:t>vnet:</a:t>
            </a:r>
            <a:br>
              <a:rPr lang="en-IN" sz="31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In </a:t>
            </a:r>
            <a:r>
              <a:rPr lang="en-IN" sz="1600" b="1"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Azure</a:t>
            </a:r>
            <a:r>
              <a:rPr lang="en-IN" sz="16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 a </a:t>
            </a:r>
            <a:r>
              <a:rPr lang="en-IN" sz="1600" b="1"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Virtual Network (</a:t>
            </a:r>
            <a:r>
              <a:rPr lang="en-IN" sz="1600" b="1" kern="100" err="1">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VNet</a:t>
            </a:r>
            <a:r>
              <a:rPr lang="en-IN" sz="1600" b="1"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a:t>
            </a:r>
            <a:r>
              <a:rPr lang="en-IN" sz="16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 is a logical isolation of the Azure cloud dedicated to your subscription. It allows you to securely connect Azure resources, such as virtual machines, within a virtual private network and provides various options for networking</a:t>
            </a:r>
            <a:r>
              <a:rPr lang="en-IN" sz="1800" kern="100">
                <a:effectLst/>
                <a:latin typeface="Arial Black" panose="020B0A04020102020204" pitchFamily="34" charset="0"/>
                <a:ea typeface="Calibri" panose="020F0502020204030204" pitchFamily="34" charset="0"/>
                <a:cs typeface="Times New Roman" panose="02020603050405020304" pitchFamily="18" charset="0"/>
              </a:rPr>
              <a:t>, </a:t>
            </a:r>
            <a:r>
              <a:rPr lang="en-IN" sz="18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security, and communication</a:t>
            </a:r>
            <a:r>
              <a:rPr lang="en-IN" sz="1800" kern="100">
                <a:effectLst/>
                <a:latin typeface="Calibri" panose="020F0502020204030204" pitchFamily="34" charset="0"/>
                <a:ea typeface="Calibri" panose="020F0502020204030204" pitchFamily="34" charset="0"/>
                <a:cs typeface="Times New Roman" panose="02020603050405020304" pitchFamily="18" charset="0"/>
              </a:rPr>
              <a:t>.</a:t>
            </a:r>
            <a:br>
              <a:rPr lang="en-IN" sz="1800" kern="100">
                <a:effectLst/>
                <a:latin typeface="Calibri" panose="020F0502020204030204" pitchFamily="34"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36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endParaRPr lang="en-IN" sz="3600">
              <a:solidFill>
                <a:srgbClr val="00B0F0"/>
              </a:solidFill>
              <a:latin typeface="Algerian" panose="04020705040A02060702" pitchFamily="82" charset="0"/>
            </a:endParaRPr>
          </a:p>
        </p:txBody>
      </p:sp>
      <p:sp>
        <p:nvSpPr>
          <p:cNvPr id="7" name="Content Placeholder 6">
            <a:extLst>
              <a:ext uri="{FF2B5EF4-FFF2-40B4-BE49-F238E27FC236}">
                <a16:creationId xmlns:a16="http://schemas.microsoft.com/office/drawing/2014/main" id="{B6A20488-6157-8F4D-4B94-2E757ED042A1}"/>
              </a:ext>
            </a:extLst>
          </p:cNvPr>
          <p:cNvSpPr>
            <a:spLocks noGrp="1"/>
          </p:cNvSpPr>
          <p:nvPr>
            <p:ph type="body" sz="half" idx="2"/>
          </p:nvPr>
        </p:nvSpPr>
        <p:spPr>
          <a:xfrm>
            <a:off x="6014720" y="0"/>
            <a:ext cx="6177280" cy="6858000"/>
          </a:xfrm>
        </p:spPr>
        <p:txBody>
          <a:bodyPr>
            <a:noAutofit/>
          </a:bodyPr>
          <a:lstStyle/>
          <a:p>
            <a:pPr>
              <a:lnSpc>
                <a:spcPct val="107000"/>
              </a:lnSpc>
              <a:spcAft>
                <a:spcPts val="800"/>
              </a:spcAft>
            </a:pPr>
            <a:r>
              <a:rPr lang="en-IN" sz="12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Steps to create the vnet:</a:t>
            </a:r>
          </a:p>
          <a:p>
            <a:pPr>
              <a:lnSpc>
                <a:spcPct val="107000"/>
              </a:lnSpc>
              <a:spcAft>
                <a:spcPts val="800"/>
              </a:spcAft>
            </a:pP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Log in to Azure Portal</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Go to the </a:t>
            </a:r>
            <a:r>
              <a:rPr lang="en-IN" sz="1050" u="sng"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Azure Portal</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and log in with your credentials.</a:t>
            </a:r>
          </a:p>
          <a:p>
            <a:pPr>
              <a:lnSpc>
                <a:spcPct val="107000"/>
              </a:lnSpc>
              <a:spcAft>
                <a:spcPts val="800"/>
              </a:spcAft>
            </a:pP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Navigate to Virtual Networks</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In the left-hand menu, search for and select "Virtual Networks."</a:t>
            </a:r>
          </a:p>
          <a:p>
            <a:pPr>
              <a:lnSpc>
                <a:spcPct val="107000"/>
              </a:lnSpc>
              <a:spcAft>
                <a:spcPts val="800"/>
              </a:spcAft>
            </a:pP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Create a New </a:t>
            </a:r>
            <a:r>
              <a:rPr lang="en-IN" sz="1050" b="1" kern="100" err="1">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VNet</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800"/>
              </a:spcAft>
              <a:buSzPts val="1000"/>
              <a:tabLst>
                <a:tab pos="457200" algn="l"/>
              </a:tabLst>
            </a:pP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.Click on "Create" at the top of the Virtual Networks page.</a:t>
            </a:r>
          </a:p>
          <a:p>
            <a:pPr marL="342900" lvl="0" indent="-342900">
              <a:lnSpc>
                <a:spcPct val="107000"/>
              </a:lnSpc>
              <a:spcAft>
                <a:spcPts val="800"/>
              </a:spcAft>
              <a:buSzPts val="1000"/>
              <a:buFont typeface="Symbol" panose="05050102010706020507" pitchFamily="18" charset="2"/>
              <a:buChar char=""/>
              <a:tabLst>
                <a:tab pos="457200" algn="l"/>
              </a:tabLst>
            </a:pP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Choose a </a:t>
            </a:r>
            <a:r>
              <a:rPr lang="en-IN" sz="1050" b="1"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Subscription</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1050" b="1"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Resource Group</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(create a new one or select an existing one).</a:t>
            </a:r>
          </a:p>
          <a:p>
            <a:pPr>
              <a:lnSpc>
                <a:spcPct val="107000"/>
              </a:lnSpc>
              <a:spcAft>
                <a:spcPts val="800"/>
              </a:spcAft>
            </a:pP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Configure Basics</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050" b="1"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Name</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Enter a name for your </a:t>
            </a:r>
            <a:r>
              <a:rPr lang="en-IN" sz="1050" kern="100" err="1">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VNet</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050" b="1"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Region</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Select the region where you want your </a:t>
            </a:r>
            <a:r>
              <a:rPr lang="en-IN" sz="1050" kern="100" err="1">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VNet</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to be created.</a:t>
            </a:r>
          </a:p>
          <a:p>
            <a:pPr marL="342900" lvl="0" indent="-342900">
              <a:lnSpc>
                <a:spcPct val="107000"/>
              </a:lnSpc>
              <a:spcAft>
                <a:spcPts val="800"/>
              </a:spcAft>
              <a:buSzPts val="1000"/>
              <a:buFont typeface="Symbol" panose="05050102010706020507" pitchFamily="18" charset="2"/>
              <a:buChar char=""/>
              <a:tabLst>
                <a:tab pos="457200" algn="l"/>
              </a:tabLst>
            </a:pPr>
            <a:r>
              <a:rPr lang="en-IN" sz="1050" b="1"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IP Address Space</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Define the address space using CIDR notation (e.g., 10.0.0.0/16).</a:t>
            </a:r>
          </a:p>
          <a:p>
            <a:pPr>
              <a:lnSpc>
                <a:spcPct val="107000"/>
              </a:lnSpc>
              <a:spcAft>
                <a:spcPts val="800"/>
              </a:spcAft>
            </a:pP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Add Subnets</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You can define subnets within your </a:t>
            </a:r>
            <a:r>
              <a:rPr lang="en-IN" sz="1050" kern="100" err="1">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VNet</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Each subnet gets its own portion of the IP address space (e.g., 10.0.1.0/24).</a:t>
            </a:r>
          </a:p>
          <a:p>
            <a:pPr marL="342900" lvl="0" indent="-342900">
              <a:lnSpc>
                <a:spcPct val="107000"/>
              </a:lnSpc>
              <a:spcAft>
                <a:spcPts val="800"/>
              </a:spcAft>
              <a:buSzPts val="1000"/>
              <a:buFont typeface="Symbol" panose="05050102010706020507" pitchFamily="18" charset="2"/>
              <a:buChar char=""/>
              <a:tabLst>
                <a:tab pos="457200" algn="l"/>
              </a:tabLst>
            </a:pP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You can configure multiple subnets for different Azure resources.</a:t>
            </a:r>
          </a:p>
          <a:p>
            <a:pPr>
              <a:lnSpc>
                <a:spcPct val="107000"/>
              </a:lnSpc>
              <a:spcAft>
                <a:spcPts val="800"/>
              </a:spcAft>
            </a:pP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1050" b="1"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Configure Security and Connectivity Options</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(Optional):</a:t>
            </a:r>
          </a:p>
          <a:p>
            <a:pPr marL="342900" lvl="0" indent="-342900">
              <a:lnSpc>
                <a:spcPct val="107000"/>
              </a:lnSpc>
              <a:spcAft>
                <a:spcPts val="800"/>
              </a:spcAft>
              <a:buSzPts val="1000"/>
              <a:buFont typeface="Symbol" panose="05050102010706020507" pitchFamily="18" charset="2"/>
              <a:buChar char=""/>
              <a:tabLst>
                <a:tab pos="457200" algn="l"/>
              </a:tabLst>
            </a:pP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You can add Network Security Groups (NSGs) to manage inbound/outbound traffic.</a:t>
            </a:r>
          </a:p>
          <a:p>
            <a:pPr marL="342900" lvl="0" indent="-342900">
              <a:lnSpc>
                <a:spcPct val="107000"/>
              </a:lnSpc>
              <a:spcAft>
                <a:spcPts val="800"/>
              </a:spcAft>
              <a:buSzPts val="1000"/>
              <a:buFont typeface="Symbol" panose="05050102010706020507" pitchFamily="18" charset="2"/>
              <a:buChar char=""/>
              <a:tabLst>
                <a:tab pos="457200" algn="l"/>
              </a:tabLst>
            </a:pP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Choose whether to connect your </a:t>
            </a:r>
            <a:r>
              <a:rPr lang="en-IN" sz="1050" kern="100" err="1">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VNet</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to an on-premises network using VPN Gateway or ExpressRoute.</a:t>
            </a:r>
          </a:p>
          <a:p>
            <a:pPr marL="342900" indent="-342900">
              <a:lnSpc>
                <a:spcPct val="107000"/>
              </a:lnSpc>
              <a:spcAft>
                <a:spcPts val="800"/>
              </a:spcAft>
              <a:buSzPts val="1000"/>
              <a:buFont typeface="Symbol" panose="05050102010706020507" pitchFamily="18" charset="2"/>
              <a:buChar char=""/>
              <a:tabLst>
                <a:tab pos="457200" algn="l"/>
              </a:tabLst>
            </a:pPr>
            <a:r>
              <a:rPr lang="en-IN" sz="1050" b="1"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Review and Create</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After configuring all the necessary settings, review your setup, and click </a:t>
            </a:r>
            <a:r>
              <a:rPr lang="en-IN" sz="1050" b="1"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Create</a:t>
            </a:r>
            <a:r>
              <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endParaRPr lang="en-IN" sz="1050" kern="10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050">
              <a:solidFill>
                <a:schemeClr val="accent4">
                  <a:lumMod val="60000"/>
                  <a:lumOff val="40000"/>
                </a:schemeClr>
              </a:solidFill>
              <a:latin typeface="Arial Black" panose="020B0A04020102020204" pitchFamily="34" charset="0"/>
            </a:endParaRPr>
          </a:p>
        </p:txBody>
      </p:sp>
      <p:pic>
        <p:nvPicPr>
          <p:cNvPr id="20" name="Picture Placeholder 19">
            <a:extLst>
              <a:ext uri="{FF2B5EF4-FFF2-40B4-BE49-F238E27FC236}">
                <a16:creationId xmlns:a16="http://schemas.microsoft.com/office/drawing/2014/main" id="{DB17A6F7-2579-3F77-5102-369BFA7F10DF}"/>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212" r="1212"/>
          <a:stretch>
            <a:fillRect/>
          </a:stretch>
        </p:blipFill>
        <p:spPr>
          <a:xfrm>
            <a:off x="-76200" y="1842135"/>
            <a:ext cx="6172200" cy="4873625"/>
          </a:xfrm>
          <a:prstGeom prst="rect">
            <a:avLst/>
          </a:prstGeom>
          <a:ln>
            <a:noFill/>
          </a:ln>
          <a:effectLst>
            <a:softEdge rad="112500"/>
          </a:effectLst>
        </p:spPr>
      </p:pic>
    </p:spTree>
    <p:extLst>
      <p:ext uri="{BB962C8B-B14F-4D97-AF65-F5344CB8AC3E}">
        <p14:creationId xmlns:p14="http://schemas.microsoft.com/office/powerpoint/2010/main" val="372140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F076-3FD9-5C4B-6920-94F9A0933872}"/>
              </a:ext>
            </a:extLst>
          </p:cNvPr>
          <p:cNvSpPr>
            <a:spLocks noGrp="1"/>
          </p:cNvSpPr>
          <p:nvPr>
            <p:ph type="title"/>
          </p:nvPr>
        </p:nvSpPr>
        <p:spPr>
          <a:xfrm>
            <a:off x="127819" y="2664542"/>
            <a:ext cx="4562926" cy="1404046"/>
          </a:xfrm>
        </p:spPr>
        <p:txBody>
          <a:bodyPr>
            <a:normAutofit fontScale="90000"/>
          </a:bodyPr>
          <a:lstStyle/>
          <a:p>
            <a:pPr>
              <a:lnSpc>
                <a:spcPct val="107000"/>
              </a:lnSpc>
              <a:spcAft>
                <a:spcPts val="800"/>
              </a:spcAft>
            </a:pPr>
            <a:r>
              <a:rPr lang="en-IN" sz="32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 </a:t>
            </a:r>
            <a:r>
              <a:rPr lang="en-IN" sz="2700" kern="100">
                <a:solidFill>
                  <a:srgbClr val="00B0F0"/>
                </a:solidFill>
                <a:effectLst/>
                <a:latin typeface="Arial Black" panose="020B0A04020102020204" pitchFamily="34" charset="0"/>
                <a:ea typeface="Calibri" panose="020F0502020204030204" pitchFamily="34" charset="0"/>
                <a:cs typeface="Times New Roman" panose="02020603050405020304" pitchFamily="18" charset="0"/>
              </a:rPr>
              <a:t>virtual machine (VM): </a:t>
            </a:r>
            <a:br>
              <a:rPr lang="en-IN" sz="3100" kern="100">
                <a:solidFill>
                  <a:srgbClr val="00B0F0"/>
                </a:solidFill>
                <a:latin typeface="Algerian" panose="04020705040A02060702" pitchFamily="82" charset="0"/>
                <a:ea typeface="Calibri" panose="020F0502020204030204" pitchFamily="34" charset="0"/>
                <a:cs typeface="Times New Roman" panose="02020603050405020304" pitchFamily="18" charset="0"/>
              </a:rPr>
            </a:b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br>
              <a:rPr lang="en-IN" sz="1800" kern="100">
                <a:effectLst/>
                <a:latin typeface="Calibri" panose="020F0502020204030204" pitchFamily="34" charset="0"/>
                <a:ea typeface="Calibri" panose="020F0502020204030204" pitchFamily="34" charset="0"/>
                <a:cs typeface="Times New Roman" panose="02020603050405020304" pitchFamily="18" charset="0"/>
              </a:rPr>
            </a:br>
            <a:r>
              <a:rPr lang="en-IN" sz="16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A virtual machine (VM) is a software-based computer that acts like a physical computer, allowing you to run programs and operating systems on it.</a:t>
            </a:r>
            <a:br>
              <a:rPr lang="en-IN" sz="1800" kern="100">
                <a:effectLst/>
                <a:latin typeface="Arial Black" panose="020B0A04020102020204" pitchFamily="34" charset="0"/>
                <a:ea typeface="Calibri" panose="020F0502020204030204" pitchFamily="34" charset="0"/>
                <a:cs typeface="Times New Roman" panose="02020603050405020304" pitchFamily="18" charset="0"/>
              </a:rPr>
            </a:br>
            <a:br>
              <a:rPr lang="en-IN" sz="1800" kern="100">
                <a:effectLst/>
                <a:latin typeface="Arial Black" panose="020B0A04020102020204" pitchFamily="34"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36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endParaRPr lang="en-IN" sz="3600">
              <a:solidFill>
                <a:srgbClr val="00B0F0"/>
              </a:solidFill>
              <a:latin typeface="Algerian" panose="04020705040A02060702" pitchFamily="82" charset="0"/>
            </a:endParaRPr>
          </a:p>
        </p:txBody>
      </p:sp>
      <p:sp>
        <p:nvSpPr>
          <p:cNvPr id="7" name="Content Placeholder 6">
            <a:extLst>
              <a:ext uri="{FF2B5EF4-FFF2-40B4-BE49-F238E27FC236}">
                <a16:creationId xmlns:a16="http://schemas.microsoft.com/office/drawing/2014/main" id="{B6A20488-6157-8F4D-4B94-2E757ED042A1}"/>
              </a:ext>
            </a:extLst>
          </p:cNvPr>
          <p:cNvSpPr>
            <a:spLocks noGrp="1"/>
          </p:cNvSpPr>
          <p:nvPr>
            <p:ph type="body" sz="half" idx="2"/>
          </p:nvPr>
        </p:nvSpPr>
        <p:spPr>
          <a:xfrm>
            <a:off x="6902627" y="186814"/>
            <a:ext cx="5102562" cy="8898194"/>
          </a:xfrm>
        </p:spPr>
        <p:txBody>
          <a:bodyPr>
            <a:noAutofit/>
          </a:bodyPr>
          <a:lstStyle/>
          <a:p>
            <a:r>
              <a:rPr lang="en-IN" sz="1000">
                <a:solidFill>
                  <a:schemeClr val="bg1"/>
                </a:solidFill>
                <a:latin typeface="Arial Black" panose="020B0A04020102020204" pitchFamily="34" charset="0"/>
              </a:rPr>
              <a:t>S</a:t>
            </a:r>
            <a:r>
              <a:rPr lang="en-IN" sz="1200">
                <a:solidFill>
                  <a:schemeClr val="bg1"/>
                </a:solidFill>
                <a:latin typeface="Arial Black" panose="020B0A04020102020204" pitchFamily="34" charset="0"/>
              </a:rPr>
              <a:t>teps  to create </a:t>
            </a:r>
            <a:r>
              <a:rPr lang="en-IN" sz="1200" err="1">
                <a:solidFill>
                  <a:schemeClr val="bg1"/>
                </a:solidFill>
                <a:latin typeface="Arial Black" panose="020B0A04020102020204" pitchFamily="34" charset="0"/>
              </a:rPr>
              <a:t>vm</a:t>
            </a:r>
            <a:r>
              <a:rPr lang="en-IN" sz="1200">
                <a:solidFill>
                  <a:schemeClr val="bg1"/>
                </a:solidFill>
                <a:latin typeface="Arial Black" panose="020B0A04020102020204" pitchFamily="34" charset="0"/>
              </a:rPr>
              <a:t>:</a:t>
            </a:r>
          </a:p>
          <a:p>
            <a:pPr algn="l">
              <a:buFont typeface="+mj-lt"/>
              <a:buAutoNum type="arabicPeriod"/>
            </a:pPr>
            <a:endParaRPr lang="en-US" sz="1600" b="0" i="0">
              <a:solidFill>
                <a:srgbClr val="E6E6E6"/>
              </a:solidFill>
              <a:effectLst/>
              <a:latin typeface="Segoe UI" panose="020B0502040204020203" pitchFamily="34" charset="0"/>
            </a:endParaRPr>
          </a:p>
          <a:p>
            <a:pPr algn="l">
              <a:buFont typeface="+mj-lt"/>
              <a:buAutoNum type="arabicPeriod"/>
            </a:pPr>
            <a:r>
              <a:rPr lang="en-US" sz="1200" b="0" i="0">
                <a:solidFill>
                  <a:schemeClr val="accent4">
                    <a:lumMod val="60000"/>
                    <a:lumOff val="40000"/>
                  </a:schemeClr>
                </a:solidFill>
                <a:effectLst/>
                <a:latin typeface="Arial Black" panose="020B0A04020102020204" pitchFamily="34" charset="0"/>
              </a:rPr>
              <a:t>Enter </a:t>
            </a:r>
            <a:r>
              <a:rPr lang="en-US" sz="1200" b="0" i="1">
                <a:solidFill>
                  <a:schemeClr val="accent4">
                    <a:lumMod val="60000"/>
                    <a:lumOff val="40000"/>
                  </a:schemeClr>
                </a:solidFill>
                <a:effectLst/>
                <a:latin typeface="Arial Black" panose="020B0A04020102020204" pitchFamily="34" charset="0"/>
              </a:rPr>
              <a:t>virtual machines</a:t>
            </a:r>
            <a:r>
              <a:rPr lang="en-US" sz="1200" b="0" i="0">
                <a:solidFill>
                  <a:schemeClr val="accent4">
                    <a:lumMod val="60000"/>
                    <a:lumOff val="40000"/>
                  </a:schemeClr>
                </a:solidFill>
                <a:effectLst/>
                <a:latin typeface="Arial Black" panose="020B0A04020102020204" pitchFamily="34" charset="0"/>
              </a:rPr>
              <a:t> in the search.</a:t>
            </a:r>
          </a:p>
          <a:p>
            <a:pPr algn="l">
              <a:buFont typeface="+mj-lt"/>
              <a:buAutoNum type="arabicPeriod"/>
            </a:pPr>
            <a:r>
              <a:rPr lang="en-US" sz="1200" b="0" i="0">
                <a:solidFill>
                  <a:schemeClr val="accent4">
                    <a:lumMod val="60000"/>
                    <a:lumOff val="40000"/>
                  </a:schemeClr>
                </a:solidFill>
                <a:effectLst/>
                <a:latin typeface="Arial Black" panose="020B0A04020102020204" pitchFamily="34" charset="0"/>
              </a:rPr>
              <a:t>Under </a:t>
            </a:r>
            <a:r>
              <a:rPr lang="en-US" sz="1200" b="1" i="0">
                <a:solidFill>
                  <a:schemeClr val="accent4">
                    <a:lumMod val="60000"/>
                    <a:lumOff val="40000"/>
                  </a:schemeClr>
                </a:solidFill>
                <a:effectLst/>
                <a:latin typeface="Arial Black" panose="020B0A04020102020204" pitchFamily="34" charset="0"/>
              </a:rPr>
              <a:t>Services</a:t>
            </a:r>
            <a:r>
              <a:rPr lang="en-US" sz="1200" b="0" i="0">
                <a:solidFill>
                  <a:schemeClr val="accent4">
                    <a:lumMod val="60000"/>
                    <a:lumOff val="40000"/>
                  </a:schemeClr>
                </a:solidFill>
                <a:effectLst/>
                <a:latin typeface="Arial Black" panose="020B0A04020102020204" pitchFamily="34" charset="0"/>
              </a:rPr>
              <a:t>, select </a:t>
            </a:r>
            <a:r>
              <a:rPr lang="en-US" sz="1200" b="1" i="0">
                <a:solidFill>
                  <a:schemeClr val="accent4">
                    <a:lumMod val="60000"/>
                    <a:lumOff val="40000"/>
                  </a:schemeClr>
                </a:solidFill>
                <a:effectLst/>
                <a:latin typeface="Arial Black" panose="020B0A04020102020204" pitchFamily="34" charset="0"/>
              </a:rPr>
              <a:t>Virtual machines</a:t>
            </a:r>
            <a:r>
              <a:rPr lang="en-US" sz="1200" b="0" i="0">
                <a:solidFill>
                  <a:schemeClr val="accent4">
                    <a:lumMod val="60000"/>
                    <a:lumOff val="40000"/>
                  </a:schemeClr>
                </a:solidFill>
                <a:effectLst/>
                <a:latin typeface="Arial Black" panose="020B0A04020102020204" pitchFamily="34" charset="0"/>
              </a:rPr>
              <a:t>.</a:t>
            </a:r>
          </a:p>
          <a:p>
            <a:pPr algn="l">
              <a:buFont typeface="+mj-lt"/>
              <a:buAutoNum type="arabicPeriod"/>
            </a:pPr>
            <a:r>
              <a:rPr lang="en-US" sz="1200" b="0" i="0">
                <a:solidFill>
                  <a:schemeClr val="accent4">
                    <a:lumMod val="60000"/>
                    <a:lumOff val="40000"/>
                  </a:schemeClr>
                </a:solidFill>
                <a:effectLst/>
                <a:latin typeface="Arial Black" panose="020B0A04020102020204" pitchFamily="34" charset="0"/>
              </a:rPr>
              <a:t>In the </a:t>
            </a:r>
            <a:r>
              <a:rPr lang="en-US" sz="1200" b="1" i="0">
                <a:solidFill>
                  <a:schemeClr val="accent4">
                    <a:lumMod val="60000"/>
                    <a:lumOff val="40000"/>
                  </a:schemeClr>
                </a:solidFill>
                <a:effectLst/>
                <a:latin typeface="Arial Black" panose="020B0A04020102020204" pitchFamily="34" charset="0"/>
              </a:rPr>
              <a:t>Virtual machines</a:t>
            </a:r>
            <a:r>
              <a:rPr lang="en-US" sz="1200" b="0" i="0">
                <a:solidFill>
                  <a:schemeClr val="accent4">
                    <a:lumMod val="60000"/>
                    <a:lumOff val="40000"/>
                  </a:schemeClr>
                </a:solidFill>
                <a:effectLst/>
                <a:latin typeface="Arial Black" panose="020B0A04020102020204" pitchFamily="34" charset="0"/>
              </a:rPr>
              <a:t> page, select </a:t>
            </a:r>
            <a:r>
              <a:rPr lang="en-US" sz="1200" b="1" i="0">
                <a:solidFill>
                  <a:schemeClr val="accent4">
                    <a:lumMod val="60000"/>
                    <a:lumOff val="40000"/>
                  </a:schemeClr>
                </a:solidFill>
                <a:effectLst/>
                <a:latin typeface="Arial Black" panose="020B0A04020102020204" pitchFamily="34" charset="0"/>
              </a:rPr>
              <a:t>Create</a:t>
            </a:r>
            <a:r>
              <a:rPr lang="en-US" sz="1200" b="0" i="0">
                <a:solidFill>
                  <a:schemeClr val="accent4">
                    <a:lumMod val="60000"/>
                    <a:lumOff val="40000"/>
                  </a:schemeClr>
                </a:solidFill>
                <a:effectLst/>
                <a:latin typeface="Arial Black" panose="020B0A04020102020204" pitchFamily="34" charset="0"/>
              </a:rPr>
              <a:t> and then </a:t>
            </a:r>
            <a:r>
              <a:rPr lang="en-US" sz="1200" b="1" i="0">
                <a:solidFill>
                  <a:schemeClr val="accent4">
                    <a:lumMod val="60000"/>
                    <a:lumOff val="40000"/>
                  </a:schemeClr>
                </a:solidFill>
                <a:effectLst/>
                <a:latin typeface="Arial Black" panose="020B0A04020102020204" pitchFamily="34" charset="0"/>
              </a:rPr>
              <a:t>Azure virtual machine</a:t>
            </a:r>
            <a:r>
              <a:rPr lang="en-US" sz="1200" b="0" i="0">
                <a:solidFill>
                  <a:schemeClr val="accent4">
                    <a:lumMod val="60000"/>
                    <a:lumOff val="40000"/>
                  </a:schemeClr>
                </a:solidFill>
                <a:effectLst/>
                <a:latin typeface="Arial Black" panose="020B0A04020102020204" pitchFamily="34" charset="0"/>
              </a:rPr>
              <a:t>. The </a:t>
            </a:r>
            <a:r>
              <a:rPr lang="en-US" sz="1200" b="1" i="0">
                <a:solidFill>
                  <a:schemeClr val="accent4">
                    <a:lumMod val="60000"/>
                    <a:lumOff val="40000"/>
                  </a:schemeClr>
                </a:solidFill>
                <a:effectLst/>
                <a:latin typeface="Arial Black" panose="020B0A04020102020204" pitchFamily="34" charset="0"/>
              </a:rPr>
              <a:t>Create a virtual machine</a:t>
            </a:r>
            <a:r>
              <a:rPr lang="en-US" sz="1200" b="0" i="0">
                <a:solidFill>
                  <a:schemeClr val="accent4">
                    <a:lumMod val="60000"/>
                    <a:lumOff val="40000"/>
                  </a:schemeClr>
                </a:solidFill>
                <a:effectLst/>
                <a:latin typeface="Arial Black" panose="020B0A04020102020204" pitchFamily="34" charset="0"/>
              </a:rPr>
              <a:t> page opens.</a:t>
            </a:r>
          </a:p>
          <a:p>
            <a:pPr algn="l">
              <a:buFont typeface="+mj-lt"/>
              <a:buAutoNum type="arabicPeriod"/>
            </a:pPr>
            <a:r>
              <a:rPr lang="en-US" sz="1200" b="0" i="0">
                <a:solidFill>
                  <a:schemeClr val="accent4">
                    <a:lumMod val="60000"/>
                    <a:lumOff val="40000"/>
                  </a:schemeClr>
                </a:solidFill>
                <a:effectLst/>
                <a:latin typeface="Arial Black" panose="020B0A04020102020204" pitchFamily="34" charset="0"/>
              </a:rPr>
              <a:t>Under </a:t>
            </a:r>
            <a:r>
              <a:rPr lang="en-US" sz="1200" b="1" i="0">
                <a:solidFill>
                  <a:schemeClr val="accent4">
                    <a:lumMod val="60000"/>
                    <a:lumOff val="40000"/>
                  </a:schemeClr>
                </a:solidFill>
                <a:effectLst/>
                <a:latin typeface="Arial Black" panose="020B0A04020102020204" pitchFamily="34" charset="0"/>
              </a:rPr>
              <a:t>Instance details</a:t>
            </a:r>
            <a:r>
              <a:rPr lang="en-US" sz="1200" b="0" i="0">
                <a:solidFill>
                  <a:schemeClr val="accent4">
                    <a:lumMod val="60000"/>
                    <a:lumOff val="40000"/>
                  </a:schemeClr>
                </a:solidFill>
                <a:effectLst/>
                <a:latin typeface="Arial Black" panose="020B0A04020102020204" pitchFamily="34" charset="0"/>
              </a:rPr>
              <a:t>, enter </a:t>
            </a:r>
            <a:r>
              <a:rPr lang="en-US" sz="1200" b="0" i="1" err="1">
                <a:solidFill>
                  <a:schemeClr val="accent4">
                    <a:lumMod val="60000"/>
                    <a:lumOff val="40000"/>
                  </a:schemeClr>
                </a:solidFill>
                <a:effectLst/>
                <a:latin typeface="Arial Black" panose="020B0A04020102020204" pitchFamily="34" charset="0"/>
              </a:rPr>
              <a:t>myVM</a:t>
            </a:r>
            <a:r>
              <a:rPr lang="en-US" sz="1200" b="0" i="0">
                <a:solidFill>
                  <a:schemeClr val="accent4">
                    <a:lumMod val="60000"/>
                    <a:lumOff val="40000"/>
                  </a:schemeClr>
                </a:solidFill>
                <a:effectLst/>
                <a:latin typeface="Arial Black" panose="020B0A04020102020204" pitchFamily="34" charset="0"/>
              </a:rPr>
              <a:t> for the </a:t>
            </a:r>
            <a:r>
              <a:rPr lang="en-US" sz="1200" b="1" i="0">
                <a:solidFill>
                  <a:schemeClr val="accent4">
                    <a:lumMod val="60000"/>
                    <a:lumOff val="40000"/>
                  </a:schemeClr>
                </a:solidFill>
                <a:effectLst/>
                <a:latin typeface="Arial Black" panose="020B0A04020102020204" pitchFamily="34" charset="0"/>
              </a:rPr>
              <a:t>Virtual machine name</a:t>
            </a:r>
            <a:r>
              <a:rPr lang="en-US" sz="1200" b="0" i="0">
                <a:solidFill>
                  <a:schemeClr val="accent4">
                    <a:lumMod val="60000"/>
                    <a:lumOff val="40000"/>
                  </a:schemeClr>
                </a:solidFill>
                <a:effectLst/>
                <a:latin typeface="Arial Black" panose="020B0A04020102020204" pitchFamily="34" charset="0"/>
              </a:rPr>
              <a:t> and choose </a:t>
            </a:r>
            <a:r>
              <a:rPr lang="en-US" sz="1200" b="0" i="1">
                <a:solidFill>
                  <a:schemeClr val="accent4">
                    <a:lumMod val="60000"/>
                    <a:lumOff val="40000"/>
                  </a:schemeClr>
                </a:solidFill>
                <a:effectLst/>
                <a:latin typeface="Arial Black" panose="020B0A04020102020204" pitchFamily="34" charset="0"/>
              </a:rPr>
              <a:t>Windows Server 2022 Datacenter: Azure Edition - x64 Gen 2</a:t>
            </a:r>
            <a:r>
              <a:rPr lang="en-US" sz="1200" b="0" i="0">
                <a:solidFill>
                  <a:schemeClr val="accent4">
                    <a:lumMod val="60000"/>
                    <a:lumOff val="40000"/>
                  </a:schemeClr>
                </a:solidFill>
                <a:effectLst/>
                <a:latin typeface="Arial Black" panose="020B0A04020102020204" pitchFamily="34" charset="0"/>
              </a:rPr>
              <a:t> for the </a:t>
            </a:r>
            <a:r>
              <a:rPr lang="en-US" sz="1200" b="1" i="0">
                <a:solidFill>
                  <a:schemeClr val="accent4">
                    <a:lumMod val="60000"/>
                    <a:lumOff val="40000"/>
                  </a:schemeClr>
                </a:solidFill>
                <a:effectLst/>
                <a:latin typeface="Arial Black" panose="020B0A04020102020204" pitchFamily="34" charset="0"/>
              </a:rPr>
              <a:t>Image</a:t>
            </a:r>
            <a:r>
              <a:rPr lang="en-US" sz="1200" b="0" i="0">
                <a:solidFill>
                  <a:schemeClr val="accent4">
                    <a:lumMod val="60000"/>
                    <a:lumOff val="40000"/>
                  </a:schemeClr>
                </a:solidFill>
                <a:effectLst/>
                <a:latin typeface="Arial Black" panose="020B0A04020102020204" pitchFamily="34" charset="0"/>
              </a:rPr>
              <a:t>. Leave the other defaults.</a:t>
            </a:r>
          </a:p>
          <a:p>
            <a:pPr algn="l"/>
            <a:r>
              <a:rPr lang="en-US" sz="1200" b="0" i="0">
                <a:solidFill>
                  <a:schemeClr val="accent4">
                    <a:lumMod val="60000"/>
                    <a:lumOff val="40000"/>
                  </a:schemeClr>
                </a:solidFill>
                <a:effectLst/>
                <a:latin typeface="Arial Black" panose="020B0A04020102020204" pitchFamily="34" charset="0"/>
              </a:rPr>
              <a:t>5.Under </a:t>
            </a:r>
            <a:r>
              <a:rPr lang="en-US" sz="1200" b="1" i="0">
                <a:solidFill>
                  <a:schemeClr val="accent4">
                    <a:lumMod val="60000"/>
                    <a:lumOff val="40000"/>
                  </a:schemeClr>
                </a:solidFill>
                <a:effectLst/>
                <a:latin typeface="Arial Black" panose="020B0A04020102020204" pitchFamily="34" charset="0"/>
              </a:rPr>
              <a:t>Administrator account</a:t>
            </a:r>
            <a:r>
              <a:rPr lang="en-US" sz="1200" b="0" i="0">
                <a:solidFill>
                  <a:schemeClr val="accent4">
                    <a:lumMod val="60000"/>
                    <a:lumOff val="40000"/>
                  </a:schemeClr>
                </a:solidFill>
                <a:effectLst/>
                <a:latin typeface="Arial Black" panose="020B0A04020102020204" pitchFamily="34" charset="0"/>
              </a:rPr>
              <a:t>, provide a username, such as </a:t>
            </a:r>
            <a:r>
              <a:rPr lang="en-US" sz="1200" b="0" i="1" err="1">
                <a:solidFill>
                  <a:schemeClr val="accent4">
                    <a:lumMod val="60000"/>
                    <a:lumOff val="40000"/>
                  </a:schemeClr>
                </a:solidFill>
                <a:effectLst/>
                <a:latin typeface="Arial Black" panose="020B0A04020102020204" pitchFamily="34" charset="0"/>
              </a:rPr>
              <a:t>azureuser</a:t>
            </a:r>
            <a:r>
              <a:rPr lang="en-US" sz="1200" b="0" i="0">
                <a:solidFill>
                  <a:schemeClr val="accent4">
                    <a:lumMod val="60000"/>
                    <a:lumOff val="40000"/>
                  </a:schemeClr>
                </a:solidFill>
                <a:effectLst/>
                <a:latin typeface="Arial Black" panose="020B0A04020102020204" pitchFamily="34" charset="0"/>
              </a:rPr>
              <a:t> and a password. The password must be at least 12 characters long and meet the </a:t>
            </a:r>
            <a:r>
              <a:rPr lang="en-US" sz="1200" b="0" i="0" u="none" strike="noStrike">
                <a:solidFill>
                  <a:schemeClr val="accent4">
                    <a:lumMod val="60000"/>
                    <a:lumOff val="40000"/>
                  </a:schemeClr>
                </a:solidFill>
                <a:effectLst/>
                <a:latin typeface="Arial Black" panose="020B0A04020102020204" pitchFamily="34" charset="0"/>
                <a:hlinkClick r:id="rId3">
                  <a:extLst>
                    <a:ext uri="{A12FA001-AC4F-418D-AE19-62706E023703}">
                      <ahyp:hlinkClr xmlns:ahyp="http://schemas.microsoft.com/office/drawing/2018/hyperlinkcolor" val="tx"/>
                    </a:ext>
                  </a:extLst>
                </a:hlinkClick>
              </a:rPr>
              <a:t>defined complexity requirements</a:t>
            </a:r>
            <a:r>
              <a:rPr lang="en-US" sz="1200" b="0" i="0">
                <a:solidFill>
                  <a:schemeClr val="accent4">
                    <a:lumMod val="60000"/>
                    <a:lumOff val="40000"/>
                  </a:schemeClr>
                </a:solidFill>
                <a:effectLst/>
                <a:latin typeface="Arial Black" panose="020B0A04020102020204" pitchFamily="34" charset="0"/>
              </a:rPr>
              <a:t>.</a:t>
            </a:r>
          </a:p>
          <a:p>
            <a:pPr algn="l"/>
            <a:r>
              <a:rPr lang="en-US" sz="1200" b="0" i="0">
                <a:solidFill>
                  <a:schemeClr val="accent4">
                    <a:lumMod val="60000"/>
                    <a:lumOff val="40000"/>
                  </a:schemeClr>
                </a:solidFill>
                <a:effectLst/>
                <a:latin typeface="Arial Black" panose="020B0A04020102020204" pitchFamily="34" charset="0"/>
              </a:rPr>
              <a:t>6.Under </a:t>
            </a:r>
            <a:r>
              <a:rPr lang="en-US" sz="1200" b="1" i="0">
                <a:solidFill>
                  <a:schemeClr val="accent4">
                    <a:lumMod val="60000"/>
                    <a:lumOff val="40000"/>
                  </a:schemeClr>
                </a:solidFill>
                <a:effectLst/>
                <a:latin typeface="Arial Black" panose="020B0A04020102020204" pitchFamily="34" charset="0"/>
              </a:rPr>
              <a:t>Inbound port rules</a:t>
            </a:r>
            <a:r>
              <a:rPr lang="en-US" sz="1200" b="0" i="0">
                <a:solidFill>
                  <a:schemeClr val="accent4">
                    <a:lumMod val="60000"/>
                    <a:lumOff val="40000"/>
                  </a:schemeClr>
                </a:solidFill>
                <a:effectLst/>
                <a:latin typeface="Arial Black" panose="020B0A04020102020204" pitchFamily="34" charset="0"/>
              </a:rPr>
              <a:t>, choose </a:t>
            </a:r>
            <a:r>
              <a:rPr lang="en-US" sz="1200" b="1" i="0">
                <a:solidFill>
                  <a:schemeClr val="accent4">
                    <a:lumMod val="60000"/>
                    <a:lumOff val="40000"/>
                  </a:schemeClr>
                </a:solidFill>
                <a:effectLst/>
                <a:latin typeface="Arial Black" panose="020B0A04020102020204" pitchFamily="34" charset="0"/>
              </a:rPr>
              <a:t>Allow selected ports</a:t>
            </a:r>
            <a:r>
              <a:rPr lang="en-US" sz="1200" b="0" i="0">
                <a:solidFill>
                  <a:schemeClr val="accent4">
                    <a:lumMod val="60000"/>
                    <a:lumOff val="40000"/>
                  </a:schemeClr>
                </a:solidFill>
                <a:effectLst/>
                <a:latin typeface="Arial Black" panose="020B0A04020102020204" pitchFamily="34" charset="0"/>
              </a:rPr>
              <a:t> and then select </a:t>
            </a:r>
            <a:r>
              <a:rPr lang="en-US" sz="1200" b="1" i="0">
                <a:solidFill>
                  <a:schemeClr val="accent4">
                    <a:lumMod val="60000"/>
                    <a:lumOff val="40000"/>
                  </a:schemeClr>
                </a:solidFill>
                <a:effectLst/>
                <a:latin typeface="Arial Black" panose="020B0A04020102020204" pitchFamily="34" charset="0"/>
              </a:rPr>
              <a:t>RDP (3389)</a:t>
            </a:r>
            <a:r>
              <a:rPr lang="en-US" sz="1200" b="0" i="0">
                <a:solidFill>
                  <a:schemeClr val="accent4">
                    <a:lumMod val="60000"/>
                    <a:lumOff val="40000"/>
                  </a:schemeClr>
                </a:solidFill>
                <a:effectLst/>
                <a:latin typeface="Arial Black" panose="020B0A04020102020204" pitchFamily="34" charset="0"/>
              </a:rPr>
              <a:t> and </a:t>
            </a:r>
            <a:r>
              <a:rPr lang="en-US" sz="1200" b="1" i="0">
                <a:solidFill>
                  <a:schemeClr val="accent4">
                    <a:lumMod val="60000"/>
                    <a:lumOff val="40000"/>
                  </a:schemeClr>
                </a:solidFill>
                <a:effectLst/>
                <a:latin typeface="Arial Black" panose="020B0A04020102020204" pitchFamily="34" charset="0"/>
              </a:rPr>
              <a:t>HTTP (80)</a:t>
            </a:r>
            <a:r>
              <a:rPr lang="en-US" sz="1200" b="0" i="0">
                <a:solidFill>
                  <a:schemeClr val="accent4">
                    <a:lumMod val="60000"/>
                    <a:lumOff val="40000"/>
                  </a:schemeClr>
                </a:solidFill>
                <a:effectLst/>
                <a:latin typeface="Arial Black" panose="020B0A04020102020204" pitchFamily="34" charset="0"/>
              </a:rPr>
              <a:t> from the drop-down.</a:t>
            </a:r>
            <a:endParaRPr lang="en-US" sz="1200">
              <a:solidFill>
                <a:schemeClr val="accent4">
                  <a:lumMod val="60000"/>
                  <a:lumOff val="40000"/>
                </a:schemeClr>
              </a:solidFill>
              <a:latin typeface="Arial Black" panose="020B0A04020102020204" pitchFamily="34" charset="0"/>
            </a:endParaRPr>
          </a:p>
          <a:p>
            <a:pPr algn="l"/>
            <a:r>
              <a:rPr lang="en-US" sz="1200" b="0" i="0">
                <a:solidFill>
                  <a:schemeClr val="accent4">
                    <a:lumMod val="60000"/>
                    <a:lumOff val="40000"/>
                  </a:schemeClr>
                </a:solidFill>
                <a:effectLst/>
                <a:latin typeface="Arial Black" panose="020B0A04020102020204" pitchFamily="34" charset="0"/>
              </a:rPr>
              <a:t>7.Leave the remaining defaults and then select the </a:t>
            </a:r>
            <a:r>
              <a:rPr lang="en-US" sz="1200" b="1" i="0">
                <a:solidFill>
                  <a:schemeClr val="accent4">
                    <a:lumMod val="60000"/>
                    <a:lumOff val="40000"/>
                  </a:schemeClr>
                </a:solidFill>
                <a:effectLst/>
                <a:latin typeface="Arial Black" panose="020B0A04020102020204" pitchFamily="34" charset="0"/>
              </a:rPr>
              <a:t>Review + create</a:t>
            </a:r>
            <a:r>
              <a:rPr lang="en-US" sz="1200" b="0" i="0">
                <a:solidFill>
                  <a:schemeClr val="accent4">
                    <a:lumMod val="60000"/>
                    <a:lumOff val="40000"/>
                  </a:schemeClr>
                </a:solidFill>
                <a:effectLst/>
                <a:latin typeface="Arial Black" panose="020B0A04020102020204" pitchFamily="34" charset="0"/>
              </a:rPr>
              <a:t> button at the bottom of the page.</a:t>
            </a:r>
          </a:p>
          <a:p>
            <a:pPr algn="l"/>
            <a:r>
              <a:rPr lang="en-US" sz="1200" b="0" i="0">
                <a:solidFill>
                  <a:schemeClr val="accent4">
                    <a:lumMod val="60000"/>
                    <a:lumOff val="40000"/>
                  </a:schemeClr>
                </a:solidFill>
                <a:effectLst/>
                <a:latin typeface="Arial Black" panose="020B0A04020102020204" pitchFamily="34" charset="0"/>
              </a:rPr>
              <a:t>8.After validation runs, select the </a:t>
            </a:r>
            <a:r>
              <a:rPr lang="en-US" sz="1200" b="1" i="0">
                <a:solidFill>
                  <a:schemeClr val="accent4">
                    <a:lumMod val="60000"/>
                    <a:lumOff val="40000"/>
                  </a:schemeClr>
                </a:solidFill>
                <a:effectLst/>
                <a:latin typeface="Arial Black" panose="020B0A04020102020204" pitchFamily="34" charset="0"/>
              </a:rPr>
              <a:t>Create</a:t>
            </a:r>
            <a:r>
              <a:rPr lang="en-US" sz="1200" b="0" i="0">
                <a:solidFill>
                  <a:schemeClr val="accent4">
                    <a:lumMod val="60000"/>
                    <a:lumOff val="40000"/>
                  </a:schemeClr>
                </a:solidFill>
                <a:effectLst/>
                <a:latin typeface="Arial Black" panose="020B0A04020102020204" pitchFamily="34" charset="0"/>
              </a:rPr>
              <a:t> button at the bottom of the page.</a:t>
            </a:r>
            <a:endParaRPr lang="en-US" sz="1200">
              <a:solidFill>
                <a:schemeClr val="accent4">
                  <a:lumMod val="60000"/>
                  <a:lumOff val="40000"/>
                </a:schemeClr>
              </a:solidFill>
              <a:latin typeface="Arial Black" panose="020B0A04020102020204" pitchFamily="34" charset="0"/>
            </a:endParaRPr>
          </a:p>
          <a:p>
            <a:pPr algn="l"/>
            <a:r>
              <a:rPr lang="en-US" sz="1200" b="0" i="0">
                <a:solidFill>
                  <a:schemeClr val="accent4">
                    <a:lumMod val="60000"/>
                    <a:lumOff val="40000"/>
                  </a:schemeClr>
                </a:solidFill>
                <a:effectLst/>
                <a:latin typeface="Arial Black" panose="020B0A04020102020204" pitchFamily="34" charset="0"/>
              </a:rPr>
              <a:t>After deployment is complete, select </a:t>
            </a:r>
            <a:r>
              <a:rPr lang="en-US" sz="1200" b="1" i="0">
                <a:solidFill>
                  <a:schemeClr val="accent4">
                    <a:lumMod val="60000"/>
                    <a:lumOff val="40000"/>
                  </a:schemeClr>
                </a:solidFill>
                <a:effectLst/>
                <a:latin typeface="Arial Black" panose="020B0A04020102020204" pitchFamily="34" charset="0"/>
              </a:rPr>
              <a:t>Go to resource</a:t>
            </a:r>
            <a:r>
              <a:rPr lang="en-US" b="0" i="0">
                <a:solidFill>
                  <a:srgbClr val="E6E6E6"/>
                </a:solidFill>
                <a:effectLst/>
                <a:latin typeface="Segoe UI" panose="020B0502040204020203" pitchFamily="34" charset="0"/>
              </a:rPr>
              <a:t>.</a:t>
            </a:r>
          </a:p>
          <a:p>
            <a:br>
              <a:rPr lang="en-US"/>
            </a:br>
            <a:endParaRPr lang="en-US" sz="1600" b="0" i="0">
              <a:solidFill>
                <a:srgbClr val="E6E6E6"/>
              </a:solidFill>
              <a:effectLst/>
              <a:latin typeface="Segoe UI" panose="020B0502040204020203" pitchFamily="34" charset="0"/>
            </a:endParaRPr>
          </a:p>
          <a:p>
            <a:br>
              <a:rPr lang="en-US" sz="1600"/>
            </a:br>
            <a:br>
              <a:rPr lang="en-US" sz="1400"/>
            </a:br>
            <a:endParaRPr lang="en-IN" sz="1200">
              <a:solidFill>
                <a:schemeClr val="bg1"/>
              </a:solidFill>
              <a:latin typeface="Arial Black" panose="020B0A04020102020204" pitchFamily="34" charset="0"/>
            </a:endParaRPr>
          </a:p>
        </p:txBody>
      </p:sp>
      <p:pic>
        <p:nvPicPr>
          <p:cNvPr id="5" name="Picture Placeholder 4">
            <a:extLst>
              <a:ext uri="{FF2B5EF4-FFF2-40B4-BE49-F238E27FC236}">
                <a16:creationId xmlns:a16="http://schemas.microsoft.com/office/drawing/2014/main" id="{27CE0DB6-3B93-B136-5FC5-B9265A0E6CD5}"/>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2053" r="2053"/>
          <a:stretch>
            <a:fillRect/>
          </a:stretch>
        </p:blipFill>
        <p:spPr>
          <a:xfrm>
            <a:off x="118366" y="1833000"/>
            <a:ext cx="5731828" cy="4873625"/>
          </a:xfrm>
          <a:prstGeom prst="rect">
            <a:avLst/>
          </a:prstGeom>
          <a:ln>
            <a:noFill/>
          </a:ln>
          <a:effectLst>
            <a:softEdge rad="112500"/>
          </a:effectLst>
        </p:spPr>
      </p:pic>
    </p:spTree>
    <p:extLst>
      <p:ext uri="{BB962C8B-B14F-4D97-AF65-F5344CB8AC3E}">
        <p14:creationId xmlns:p14="http://schemas.microsoft.com/office/powerpoint/2010/main" val="361629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F076-3FD9-5C4B-6920-94F9A0933872}"/>
              </a:ext>
            </a:extLst>
          </p:cNvPr>
          <p:cNvSpPr>
            <a:spLocks noGrp="1"/>
          </p:cNvSpPr>
          <p:nvPr>
            <p:ph type="title"/>
          </p:nvPr>
        </p:nvSpPr>
        <p:spPr>
          <a:xfrm>
            <a:off x="0" y="-1"/>
            <a:ext cx="6260688" cy="4680155"/>
          </a:xfrm>
        </p:spPr>
        <p:txBody>
          <a:bodyPr>
            <a:normAutofit fontScale="90000"/>
          </a:bodyPr>
          <a:lstStyle/>
          <a:p>
            <a:pPr marL="228600">
              <a:lnSpc>
                <a:spcPct val="107000"/>
              </a:lnSpc>
              <a:spcAft>
                <a:spcPts val="800"/>
              </a:spcAft>
            </a:pPr>
            <a:r>
              <a:rPr lang="en-IN" sz="2200" kern="100">
                <a:solidFill>
                  <a:schemeClr val="accent4">
                    <a:lumMod val="60000"/>
                    <a:lumOff val="40000"/>
                  </a:schemeClr>
                </a:solidFill>
                <a:effectLst/>
                <a:latin typeface="Algerian" panose="04020705040A02060702" pitchFamily="82" charset="0"/>
                <a:ea typeface="Calibri" panose="020F0502020204030204" pitchFamily="34" charset="0"/>
                <a:cs typeface="Times New Roman" panose="02020603050405020304" pitchFamily="18" charset="0"/>
              </a:rPr>
              <a:t> </a:t>
            </a:r>
            <a:r>
              <a:rPr lang="en-IN" sz="22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Introduction to Azure Key Vault:</a:t>
            </a:r>
            <a:br>
              <a:rPr lang="en-IN" sz="1800" kern="100">
                <a:effectLst/>
                <a:latin typeface="Calibri" panose="020F0502020204030204" pitchFamily="34" charset="0"/>
                <a:ea typeface="Calibri" panose="020F0502020204030204" pitchFamily="34" charset="0"/>
                <a:cs typeface="Times New Roman" panose="02020603050405020304" pitchFamily="18" charset="0"/>
              </a:rPr>
            </a:br>
            <a:r>
              <a:rPr lang="en-IN" sz="16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Azure Key Vault is a cloud service designed to securely store and manage sensitive information such as API keys, passwords, certificates, and cryptographic keys. It provides a centralized location for managing secrets that can be accessed by applications and services securely and conveniently.</a:t>
            </a:r>
            <a:br>
              <a:rPr lang="en-IN" sz="1800" kern="100">
                <a:effectLst/>
                <a:latin typeface="Calibri" panose="020F0502020204030204" pitchFamily="34" charset="0"/>
                <a:ea typeface="Calibri" panose="020F0502020204030204" pitchFamily="34" charset="0"/>
                <a:cs typeface="Times New Roman" panose="02020603050405020304" pitchFamily="18" charset="0"/>
              </a:rPr>
            </a:br>
            <a:br>
              <a:rPr lang="en-IN" sz="1800" kern="100">
                <a:effectLst/>
                <a:latin typeface="Arial Black" panose="020B0A04020102020204" pitchFamily="34" charset="0"/>
                <a:ea typeface="Calibri" panose="020F0502020204030204" pitchFamily="34" charset="0"/>
                <a:cs typeface="Times New Roman" panose="02020603050405020304" pitchFamily="18" charset="0"/>
              </a:rPr>
            </a:br>
            <a:br>
              <a:rPr lang="en-IN" sz="1800" kern="100">
                <a:effectLst/>
                <a:latin typeface="Arial Black" panose="020B0A04020102020204" pitchFamily="34"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18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br>
              <a:rPr lang="en-IN" sz="36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br>
            <a:endParaRPr lang="en-IN" sz="3600">
              <a:solidFill>
                <a:srgbClr val="00B0F0"/>
              </a:solidFill>
              <a:latin typeface="Algerian" panose="04020705040A02060702" pitchFamily="82" charset="0"/>
            </a:endParaRPr>
          </a:p>
        </p:txBody>
      </p:sp>
      <p:sp>
        <p:nvSpPr>
          <p:cNvPr id="7" name="Content Placeholder 6">
            <a:extLst>
              <a:ext uri="{FF2B5EF4-FFF2-40B4-BE49-F238E27FC236}">
                <a16:creationId xmlns:a16="http://schemas.microsoft.com/office/drawing/2014/main" id="{B6A20488-6157-8F4D-4B94-2E757ED042A1}"/>
              </a:ext>
            </a:extLst>
          </p:cNvPr>
          <p:cNvSpPr>
            <a:spLocks noGrp="1"/>
          </p:cNvSpPr>
          <p:nvPr>
            <p:ph type="body" sz="half" idx="2"/>
          </p:nvPr>
        </p:nvSpPr>
        <p:spPr>
          <a:xfrm>
            <a:off x="6666271" y="186814"/>
            <a:ext cx="5338918" cy="6671186"/>
          </a:xfrm>
        </p:spPr>
        <p:txBody>
          <a:bodyPr>
            <a:noAutofit/>
          </a:bodyPr>
          <a:lstStyle/>
          <a:p>
            <a:pPr>
              <a:lnSpc>
                <a:spcPct val="107000"/>
              </a:lnSpc>
              <a:spcAft>
                <a:spcPts val="800"/>
              </a:spcAft>
            </a:pPr>
            <a:r>
              <a:rPr lang="en-IN" sz="20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Azure Storage Account:</a:t>
            </a:r>
          </a:p>
          <a:p>
            <a:pPr>
              <a:lnSpc>
                <a:spcPct val="107000"/>
              </a:lnSpc>
              <a:spcAft>
                <a:spcPts val="800"/>
              </a:spcAft>
            </a:pPr>
            <a:r>
              <a:rPr lang="en-IN" sz="14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An Azure Storage Account is a container that holds various Azure storage services such as blobs, files, queues, tables, and disks. </a:t>
            </a:r>
          </a:p>
          <a:p>
            <a:pPr>
              <a:lnSpc>
                <a:spcPct val="107000"/>
              </a:lnSpc>
              <a:spcAft>
                <a:spcPts val="800"/>
              </a:spcAft>
            </a:pPr>
            <a:r>
              <a:rPr lang="en-IN" sz="12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Key Types of Storage Accounts:</a:t>
            </a:r>
          </a:p>
          <a:p>
            <a:pPr marL="342900" lvl="0" indent="-342900">
              <a:lnSpc>
                <a:spcPct val="107000"/>
              </a:lnSpc>
              <a:spcAft>
                <a:spcPts val="800"/>
              </a:spcAft>
              <a:buFont typeface="+mj-lt"/>
              <a:buAutoNum type="arabicPeriod"/>
              <a:tabLst>
                <a:tab pos="457200" algn="l"/>
              </a:tabLst>
            </a:pPr>
            <a:r>
              <a:rPr lang="en-IN" sz="14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Blob Storage: </a:t>
            </a:r>
            <a:r>
              <a:rPr lang="en-IN" sz="14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For storing unstructured data like images, videos, and documents.</a:t>
            </a:r>
          </a:p>
          <a:p>
            <a:pPr marL="342900" lvl="0" indent="-342900">
              <a:lnSpc>
                <a:spcPct val="107000"/>
              </a:lnSpc>
              <a:spcAft>
                <a:spcPts val="800"/>
              </a:spcAft>
              <a:buFont typeface="+mj-lt"/>
              <a:buAutoNum type="arabicPeriod"/>
              <a:tabLst>
                <a:tab pos="457200" algn="l"/>
              </a:tabLst>
            </a:pPr>
            <a:r>
              <a:rPr lang="en-IN" sz="14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File Storage: </a:t>
            </a:r>
            <a:r>
              <a:rPr lang="en-IN" sz="14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Managed file shares accessible via the SMB protocol.</a:t>
            </a:r>
          </a:p>
          <a:p>
            <a:pPr marL="342900" lvl="0" indent="-342900">
              <a:lnSpc>
                <a:spcPct val="107000"/>
              </a:lnSpc>
              <a:spcAft>
                <a:spcPts val="800"/>
              </a:spcAft>
              <a:buFont typeface="+mj-lt"/>
              <a:buAutoNum type="arabicPeriod"/>
              <a:tabLst>
                <a:tab pos="457200" algn="l"/>
              </a:tabLst>
            </a:pPr>
            <a:r>
              <a:rPr lang="en-IN" sz="14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Queue Storage: </a:t>
            </a:r>
            <a:r>
              <a:rPr lang="en-IN" sz="14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For building messaging queues to facilitate asynchronous communication between components.</a:t>
            </a:r>
          </a:p>
          <a:p>
            <a:pPr marL="342900" lvl="0" indent="-342900">
              <a:lnSpc>
                <a:spcPct val="107000"/>
              </a:lnSpc>
              <a:spcAft>
                <a:spcPts val="800"/>
              </a:spcAft>
              <a:buFont typeface="+mj-lt"/>
              <a:buAutoNum type="arabicPeriod"/>
              <a:tabLst>
                <a:tab pos="457200" algn="l"/>
              </a:tabLst>
            </a:pPr>
            <a:r>
              <a:rPr lang="en-IN" sz="14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Table Storage: </a:t>
            </a:r>
            <a:r>
              <a:rPr lang="en-IN" sz="14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A NoSQL key-value store optimized for fast data access.</a:t>
            </a:r>
          </a:p>
          <a:p>
            <a:pPr marL="342900" lvl="0" indent="-342900">
              <a:lnSpc>
                <a:spcPct val="107000"/>
              </a:lnSpc>
              <a:spcAft>
                <a:spcPts val="800"/>
              </a:spcAft>
              <a:buFont typeface="+mj-lt"/>
              <a:buAutoNum type="arabicPeriod"/>
              <a:tabLst>
                <a:tab pos="457200" algn="l"/>
              </a:tabLst>
            </a:pPr>
            <a:r>
              <a:rPr lang="en-IN" sz="1400" kern="10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Disk Storage: </a:t>
            </a:r>
            <a:r>
              <a:rPr lang="en-IN" sz="14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Persistent storage for Azure Virtual Machines</a:t>
            </a:r>
            <a:r>
              <a:rPr lang="en-IN" sz="1400" kern="100">
                <a:effectLst/>
                <a:latin typeface="Arial Black" panose="020B0A04020102020204" pitchFamily="34" charset="0"/>
                <a:ea typeface="Calibri" panose="020F0502020204030204" pitchFamily="34" charset="0"/>
                <a:cs typeface="Times New Roman" panose="02020603050405020304" pitchFamily="18" charset="0"/>
              </a:rPr>
              <a:t>.</a:t>
            </a:r>
          </a:p>
          <a:p>
            <a:pPr marL="228600">
              <a:lnSpc>
                <a:spcPct val="107000"/>
              </a:lnSpc>
              <a:spcAft>
                <a:spcPts val="800"/>
              </a:spcAft>
            </a:pPr>
            <a:r>
              <a:rPr lang="en-IN" sz="1400" kern="100">
                <a:effectLst/>
                <a:latin typeface="Arial Black" panose="020B0A04020102020204" pitchFamily="34" charset="0"/>
                <a:ea typeface="Calibri" panose="020F0502020204030204" pitchFamily="34" charset="0"/>
                <a:cs typeface="Times New Roman" panose="02020603050405020304" pitchFamily="18" charset="0"/>
              </a:rPr>
              <a:t> </a:t>
            </a:r>
          </a:p>
          <a:p>
            <a:endParaRPr lang="en-IN" sz="1200">
              <a:solidFill>
                <a:schemeClr val="bg1"/>
              </a:solidFill>
              <a:latin typeface="Arial Black" panose="020B0A04020102020204" pitchFamily="34" charset="0"/>
            </a:endParaRPr>
          </a:p>
        </p:txBody>
      </p:sp>
      <p:sp>
        <p:nvSpPr>
          <p:cNvPr id="8" name="Rectangle 7">
            <a:extLst>
              <a:ext uri="{FF2B5EF4-FFF2-40B4-BE49-F238E27FC236}">
                <a16:creationId xmlns:a16="http://schemas.microsoft.com/office/drawing/2014/main" id="{9AF7F033-2AF4-4BE9-2CA0-83B21C942CD5}"/>
              </a:ext>
            </a:extLst>
          </p:cNvPr>
          <p:cNvSpPr/>
          <p:nvPr/>
        </p:nvSpPr>
        <p:spPr>
          <a:xfrm>
            <a:off x="102010" y="3522407"/>
            <a:ext cx="6361470" cy="4334135"/>
          </a:xfrm>
          <a:prstGeom prst="rect">
            <a:avLst/>
          </a:prstGeom>
          <a:noFill/>
        </p:spPr>
        <p:txBody>
          <a:bodyPr wrap="square" lIns="91440" tIns="45720" rIns="91440" bIns="45720">
            <a:spAutoFit/>
          </a:bodyPr>
          <a:lstStyle/>
          <a:p>
            <a:pPr marL="228600">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p>
          <a:p>
            <a:pPr marL="228600">
              <a:lnSpc>
                <a:spcPct val="107000"/>
              </a:lnSpc>
              <a:spcAft>
                <a:spcPts val="800"/>
              </a:spcAft>
            </a:pPr>
            <a:r>
              <a:rPr lang="en-IN" sz="2400" kern="100">
                <a:solidFill>
                  <a:srgbClr val="00B0F0"/>
                </a:solidFill>
                <a:effectLst/>
                <a:latin typeface="Algerian" panose="04020705040A02060702" pitchFamily="82" charset="0"/>
                <a:ea typeface="Calibri" panose="020F0502020204030204" pitchFamily="34" charset="0"/>
                <a:cs typeface="Times New Roman" panose="02020603050405020304" pitchFamily="18" charset="0"/>
              </a:rPr>
              <a:t>Azure App Service:</a:t>
            </a:r>
          </a:p>
          <a:p>
            <a:pPr marL="228600">
              <a:lnSpc>
                <a:spcPct val="107000"/>
              </a:lnSpc>
              <a:spcAft>
                <a:spcPts val="800"/>
              </a:spcAft>
            </a:pPr>
            <a:r>
              <a:rPr lang="en-IN" sz="1400" kern="100">
                <a:solidFill>
                  <a:schemeClr val="accent4">
                    <a:lumMod val="60000"/>
                    <a:lumOff val="40000"/>
                  </a:schemeClr>
                </a:solidFill>
                <a:effectLst/>
                <a:latin typeface="Arial Black" panose="020B0A04020102020204" pitchFamily="34" charset="0"/>
                <a:ea typeface="Calibri" panose="020F0502020204030204" pitchFamily="34" charset="0"/>
                <a:cs typeface="Times New Roman" panose="02020603050405020304" pitchFamily="18" charset="0"/>
              </a:rPr>
              <a:t>Azure App Service is a fully managed platform-as-a-service (PaaS) offered by Microsoft Azure for building, deploying, and scaling web applications, RESTful APIs, and mobile backends. It abstracts the complexity of infrastructure management, allowing developers to focus on application development without worrying about the underlying servers, operating systems, or runtime environments.</a:t>
            </a:r>
          </a:p>
          <a:p>
            <a:pPr marL="228600">
              <a:lnSpc>
                <a:spcPct val="107000"/>
              </a:lnSpc>
              <a:spcAft>
                <a:spcPts val="800"/>
              </a:spcAft>
              <a:tabLst>
                <a:tab pos="4274820" algn="l"/>
              </a:tabLs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p>
          <a:p>
            <a:pPr marL="228600">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p>
          <a:p>
            <a:pPr algn="ctr"/>
            <a:endParaRPr lang="en-US" sz="5400" b="0" cap="none" spc="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F5AFFD9B-15B0-0CE6-1CD3-CD9364336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92" y="2340076"/>
            <a:ext cx="2356057" cy="1376518"/>
          </a:xfrm>
          <a:prstGeom prst="rect">
            <a:avLst/>
          </a:prstGeom>
          <a:ln>
            <a:noFill/>
          </a:ln>
          <a:effectLst>
            <a:softEdge rad="112500"/>
          </a:effectLst>
        </p:spPr>
      </p:pic>
      <p:pic>
        <p:nvPicPr>
          <p:cNvPr id="5" name="Picture 4">
            <a:extLst>
              <a:ext uri="{FF2B5EF4-FFF2-40B4-BE49-F238E27FC236}">
                <a16:creationId xmlns:a16="http://schemas.microsoft.com/office/drawing/2014/main" id="{0134CA48-4317-9D35-BCEF-8F568F1B9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8797" y="2437943"/>
            <a:ext cx="1558940" cy="1278651"/>
          </a:xfrm>
          <a:prstGeom prst="rect">
            <a:avLst/>
          </a:prstGeom>
          <a:ln>
            <a:noFill/>
          </a:ln>
          <a:effectLst>
            <a:softEdge rad="112500"/>
          </a:effectLst>
        </p:spPr>
      </p:pic>
      <p:pic>
        <p:nvPicPr>
          <p:cNvPr id="12" name="Picture 11">
            <a:extLst>
              <a:ext uri="{FF2B5EF4-FFF2-40B4-BE49-F238E27FC236}">
                <a16:creationId xmlns:a16="http://schemas.microsoft.com/office/drawing/2014/main" id="{3F917CD9-1BBF-1C17-9403-1037BC8CA9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6397" y="2437943"/>
            <a:ext cx="1346817" cy="1346817"/>
          </a:xfrm>
          <a:prstGeom prst="rect">
            <a:avLst/>
          </a:prstGeom>
          <a:ln>
            <a:noFill/>
          </a:ln>
          <a:effectLst>
            <a:softEdge rad="112500"/>
          </a:effectLst>
        </p:spPr>
      </p:pic>
    </p:spTree>
    <p:extLst>
      <p:ext uri="{BB962C8B-B14F-4D97-AF65-F5344CB8AC3E}">
        <p14:creationId xmlns:p14="http://schemas.microsoft.com/office/powerpoint/2010/main" val="3680594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2794</Words>
  <Application>Microsoft Office PowerPoint</Application>
  <PresentationFormat>Widescreen</PresentationFormat>
  <Paragraphs>194</Paragraphs>
  <Slides>19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__DM_Sans_0dfae3</vt:lpstr>
      <vt:lpstr>Agency FB</vt:lpstr>
      <vt:lpstr>Algerian</vt:lpstr>
      <vt:lpstr>Arial</vt:lpstr>
      <vt:lpstr>Arial Black</vt:lpstr>
      <vt:lpstr>Arial Rounded MT Bold</vt:lpstr>
      <vt:lpstr>Bauhaus 93</vt:lpstr>
      <vt:lpstr>Calibri</vt:lpstr>
      <vt:lpstr>Calibri Light</vt:lpstr>
      <vt:lpstr>Cooper Black</vt:lpstr>
      <vt:lpstr>Google Sans</vt:lpstr>
      <vt:lpstr>Segoe UI</vt:lpstr>
      <vt:lpstr>Sentient</vt:lpstr>
      <vt:lpstr>Symbol</vt:lpstr>
      <vt:lpstr>Office Theme</vt:lpstr>
      <vt:lpstr>Introduction to Cloud Computing and Azure DevOps</vt:lpstr>
      <vt:lpstr>cloud computing :</vt:lpstr>
      <vt:lpstr>PowerPoint Presentation</vt:lpstr>
      <vt:lpstr>types of cloud computing services: </vt:lpstr>
      <vt:lpstr>Introduction to Azure :      Azure is a cloud computing platform by Microsoft that enables businesses to build, deploy, and manage a wide range of applications and services through Microsoft-managed data centers across the globe.  </vt:lpstr>
      <vt:lpstr>Azure Resources:  These are the individual services provided by Azure, such as Virtual Machines (VMs), SQL Databases, Storage Accounts, etc. Each resource is deployed and managed independently within a resource group.     </vt:lpstr>
      <vt:lpstr>Azure vnet:  In Azure, a Virtual Network (VNet) is a logical isolation of the Azure cloud dedicated to your subscription. It allows you to securely connect Azure resources, such as virtual machines, within a virtual private network and provides various options for networking, security, and communication.      </vt:lpstr>
      <vt:lpstr> virtual machine (VM):    A virtual machine (VM) is a software-based computer that acts like a physical computer, allowing you to run programs and operating systems on it.       </vt:lpstr>
      <vt:lpstr> Introduction to Azure Key Vault: Azure Key Vault is a cloud service designed to securely store and manage sensitive information such as API keys, passwords, certificates, and cryptographic keys. It provides a centralized location for managing secrets that can be accessed by applications and services securely and conveniently.        </vt:lpstr>
      <vt:lpstr> Day:2 Terraform: Terraform is an open-source tool that allows users to build, change, and manage infrastructure as code (IaC). It uses a high-level configuration language called HashiCorp Configuration Language (HCL) to describe the desired state of infrastructure. .        </vt:lpstr>
      <vt:lpstr> pipeline: In general, a pipeline in DevOps is a set of automated processes that allow for continuous integration (CI) and continuous delivery (CD). This includes stages for building, testing, and deploying software, and can also encompass phases related to procurement, order processing, and supply chain management when dedicated to purchasing.        </vt:lpstr>
      <vt:lpstr> Day:3 Cloning a GitHub Repository in Azure DevOps:                      </vt:lpstr>
      <vt:lpstr> Classic Pipelines:   These are also known as "Visual Designer" pipelines. Classic pipelines use a graphical user interface (GUI) for creating and managing build and release pipelines. Users interact with a drag-and-drop interface to define the steps and stages of the pipeline. They are generally more user-friendly for those who prefer not to write code, making them suitable for simpler projects or teams new to CI/CD practices.         </vt:lpstr>
      <vt:lpstr>PowerPoint Presentation</vt:lpstr>
      <vt:lpstr>Day:4 YAML Pipelines: Yaml Often referred to as "Pipeline as Code," YAML pipelines allow users to define the entire pipeline in a YAML file. This file can be versioned alongside the application code, providing better collaboration and history tracking. hey are favored for more complex workflows and offers advantages like code reuse, clearer version history, and easier branching strategies, which enhance collaboration among teams.       </vt:lpstr>
      <vt:lpstr>PowerPoint Presentation</vt:lpstr>
      <vt:lpstr>      advantages and disadvantages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Rutwik Srungavarapu</dc:creator>
  <cp:lastModifiedBy>Rutwik Srungavarapu</cp:lastModifiedBy>
  <cp:revision>1</cp:revision>
  <dcterms:created xsi:type="dcterms:W3CDTF">2024-09-26T04:45:49Z</dcterms:created>
  <dcterms:modified xsi:type="dcterms:W3CDTF">2024-09-27T15:43:35Z</dcterms:modified>
</cp:coreProperties>
</file>