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94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0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27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0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9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2EA-9694-4F76-9E5F-635CD17BF8C4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27286C-D5BD-42A5-9E21-7515EAEC6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9C88-9B85-4094-B1CD-C0879740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6214"/>
            <a:ext cx="9144000" cy="119597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KRISHI MITRA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37D91-DF01-4DD1-9D1B-D62F0C91B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001347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u="sng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IN" sz="2000" dirty="0" err="1">
                <a:solidFill>
                  <a:schemeClr val="tx1"/>
                </a:solidFill>
              </a:rPr>
              <a:t>Rutwik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Patil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Suresh </a:t>
            </a:r>
            <a:r>
              <a:rPr lang="en-IN" sz="2000" dirty="0" err="1">
                <a:solidFill>
                  <a:schemeClr val="tx1"/>
                </a:solidFill>
              </a:rPr>
              <a:t>Kengalagutti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Vishal </a:t>
            </a:r>
            <a:r>
              <a:rPr lang="en-IN" sz="2000" dirty="0" err="1">
                <a:solidFill>
                  <a:schemeClr val="tx1"/>
                </a:solidFill>
              </a:rPr>
              <a:t>Sarikdar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2C14F2-2B4B-4292-8C95-5575C0E1AD22}"/>
              </a:ext>
            </a:extLst>
          </p:cNvPr>
          <p:cNvSpPr txBox="1">
            <a:spLocks/>
          </p:cNvSpPr>
          <p:nvPr/>
        </p:nvSpPr>
        <p:spPr>
          <a:xfrm>
            <a:off x="7666653" y="3602038"/>
            <a:ext cx="3001347" cy="895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/>
              <a:t>Project Guide:</a:t>
            </a:r>
          </a:p>
          <a:p>
            <a:pPr algn="l"/>
            <a:r>
              <a:rPr lang="en-IN" dirty="0"/>
              <a:t>Dr B. G. </a:t>
            </a:r>
            <a:r>
              <a:rPr lang="en-IN" dirty="0" err="1"/>
              <a:t>Shepperamatti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D3B7C-8429-4DEE-8857-55A4663F203A}"/>
              </a:ext>
            </a:extLst>
          </p:cNvPr>
          <p:cNvSpPr txBox="1"/>
          <p:nvPr/>
        </p:nvSpPr>
        <p:spPr>
          <a:xfrm>
            <a:off x="1017037" y="326572"/>
            <a:ext cx="10086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B. V. V. Sangha’s</a:t>
            </a:r>
            <a:endParaRPr lang="en-IN" dirty="0"/>
          </a:p>
          <a:p>
            <a:pPr algn="ctr"/>
            <a:r>
              <a:rPr lang="en-US" sz="2400" b="1" dirty="0"/>
              <a:t>BASAVESHWAR ENGINEERING COLLEGE (Autonomous)</a:t>
            </a:r>
            <a:endParaRPr lang="en-IN" sz="2400" dirty="0"/>
          </a:p>
          <a:p>
            <a:pPr algn="ctr"/>
            <a:r>
              <a:rPr lang="en-US" sz="2400" b="1" dirty="0"/>
              <a:t>BAGALKOT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D28DE-EA64-4687-AD32-2D379369E9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6572"/>
            <a:ext cx="1351384" cy="16557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7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44F3-5431-42EA-A684-42323177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FUNCTIONS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D56F-2BD1-4064-A143-44D1C987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Automatic Seed Sowing</a:t>
            </a:r>
          </a:p>
          <a:p>
            <a:r>
              <a:rPr lang="en-IN" sz="2000" dirty="0">
                <a:solidFill>
                  <a:schemeClr val="tx1"/>
                </a:solidFill>
              </a:rPr>
              <a:t>Watering of plants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Pesticide/Insecticide Application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Fully Automatic</a:t>
            </a:r>
          </a:p>
          <a:p>
            <a:r>
              <a:rPr lang="en-IN" sz="2000" dirty="0">
                <a:solidFill>
                  <a:schemeClr val="tx1"/>
                </a:solidFill>
              </a:rPr>
              <a:t>IOT platform controllable</a:t>
            </a:r>
          </a:p>
          <a:p>
            <a:r>
              <a:rPr lang="en-IN" sz="2000" dirty="0">
                <a:solidFill>
                  <a:schemeClr val="tx1"/>
                </a:solidFill>
              </a:rPr>
              <a:t>Working Video Live stream to Smartphone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10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C700-74A1-41D8-BCF9-E30EE6D7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0167" cy="13255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Disadvantages of Present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F7DA-71B2-4952-8110-35622F10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0167" cy="4351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Each work needs to be done separately</a:t>
            </a:r>
          </a:p>
          <a:p>
            <a:r>
              <a:rPr lang="en-IN" sz="2400" dirty="0">
                <a:solidFill>
                  <a:schemeClr val="tx1"/>
                </a:solidFill>
              </a:rPr>
              <a:t>Huge, Bulky Machines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Expensive</a:t>
            </a:r>
          </a:p>
          <a:p>
            <a:r>
              <a:rPr lang="en-IN" sz="2400" dirty="0">
                <a:solidFill>
                  <a:schemeClr val="tx1"/>
                </a:solidFill>
              </a:rPr>
              <a:t>Has to be carried out mechanically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08FE2-4F6C-45D5-9D1B-E2F43A292B1E}"/>
              </a:ext>
            </a:extLst>
          </p:cNvPr>
          <p:cNvSpPr txBox="1">
            <a:spLocks/>
          </p:cNvSpPr>
          <p:nvPr/>
        </p:nvSpPr>
        <p:spPr>
          <a:xfrm>
            <a:off x="6352591" y="1825625"/>
            <a:ext cx="47601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E994AF-EF29-4F80-B196-35EE88DDD1B1}"/>
              </a:ext>
            </a:extLst>
          </p:cNvPr>
          <p:cNvSpPr txBox="1">
            <a:spLocks/>
          </p:cNvSpPr>
          <p:nvPr/>
        </p:nvSpPr>
        <p:spPr>
          <a:xfrm>
            <a:off x="5729307" y="1842770"/>
            <a:ext cx="47601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efficient</a:t>
            </a:r>
          </a:p>
          <a:p>
            <a:r>
              <a:rPr lang="en-IN" dirty="0"/>
              <a:t>Can be controlled from anywhere(via IOT)</a:t>
            </a:r>
          </a:p>
          <a:p>
            <a:r>
              <a:rPr lang="en-IN" dirty="0"/>
              <a:t>Multipurpose system</a:t>
            </a:r>
          </a:p>
          <a:p>
            <a:r>
              <a:rPr lang="en-IN" dirty="0"/>
              <a:t>Easy to install and operate</a:t>
            </a:r>
          </a:p>
          <a:p>
            <a:r>
              <a:rPr lang="en-IN" dirty="0"/>
              <a:t>Low power consumption</a:t>
            </a:r>
          </a:p>
          <a:p>
            <a:r>
              <a:rPr lang="en-IN" dirty="0"/>
              <a:t>Automatic</a:t>
            </a:r>
          </a:p>
          <a:p>
            <a:r>
              <a:rPr lang="en-IN" dirty="0"/>
              <a:t>Image processing capability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605C4-E8FA-4F71-89EF-2CFECF9D1772}"/>
              </a:ext>
            </a:extLst>
          </p:cNvPr>
          <p:cNvSpPr txBox="1">
            <a:spLocks/>
          </p:cNvSpPr>
          <p:nvPr/>
        </p:nvSpPr>
        <p:spPr>
          <a:xfrm>
            <a:off x="5729307" y="365125"/>
            <a:ext cx="3689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Advantages of KRISHI MITRA</a:t>
            </a:r>
          </a:p>
        </p:txBody>
      </p:sp>
    </p:spTree>
    <p:extLst>
      <p:ext uri="{BB962C8B-B14F-4D97-AF65-F5344CB8AC3E}">
        <p14:creationId xmlns:p14="http://schemas.microsoft.com/office/powerpoint/2010/main" val="102937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DCD7-1097-4C0F-8701-4BAB3CDD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SEEDING TOOL &amp; ROUGH DIAGRAM OF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81BDD-8952-4F6D-ABEA-7C2E4EB7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" y="2050126"/>
            <a:ext cx="4577747" cy="4322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48506-AA09-430F-BD8C-F513A24F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2" y="2043127"/>
            <a:ext cx="5228017" cy="43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B9E2-900A-4220-BB41-BBC9E123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CAD MODEL OF PROPOSED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BEEB-D83A-4EE3-B0AB-4082C73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3" y="1628290"/>
            <a:ext cx="8854750" cy="47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F5BF2-1199-45D6-84D8-3F654C25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0" y="739648"/>
            <a:ext cx="10874675" cy="53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1CB0-A583-4432-A8F7-0E75FFC8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7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339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KRISHI MITRA</vt:lpstr>
      <vt:lpstr>FUNCTIONS OF PROTOTYPE</vt:lpstr>
      <vt:lpstr>Disadvantages of Present Machines</vt:lpstr>
      <vt:lpstr>SEEDING TOOL &amp; ROUGH DIAGRAM OF MACHINE</vt:lpstr>
      <vt:lpstr>CAD MODEL OF PROPOSED MACHINE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KRISHI MITRA (Automatic Seeding, Watering machine</dc:title>
  <dc:creator>RUTWIK PATIL</dc:creator>
  <cp:lastModifiedBy>Rutwik Patil</cp:lastModifiedBy>
  <cp:revision>24</cp:revision>
  <dcterms:created xsi:type="dcterms:W3CDTF">2018-03-16T08:23:40Z</dcterms:created>
  <dcterms:modified xsi:type="dcterms:W3CDTF">2019-06-01T03:37:44Z</dcterms:modified>
</cp:coreProperties>
</file>