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8e3f47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8e3f47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8d747a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8d747a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8d747a8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8d747a8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e3b801d5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e3b801d5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8d4a1eb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8d4a1eb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e3b801d5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e3b801d5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69f6db7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69f6db7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69f6db7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69f6db7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8d747a8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8d747a8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17fd5ae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17fd5ae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3b801d5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3b801d5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8d747a8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8d747a8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69f6db7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69f6db7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69f6db75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69f6db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9f6db75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69f6db75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69f6db75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69f6db75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8d4a1eb1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8d4a1eb1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8d4a1eb1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8d4a1eb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8d4a1eb1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8d4a1eb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8d4a1eb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8d4a1eb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8d747a8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8d747a8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d747a8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8d747a8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8d747a8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8d747a8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e3b801d5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e3b801d5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8d4a1eb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8d4a1eb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8d4a1eb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8d4a1eb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3b801d5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e3b801d5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e3b801d5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e3b801d5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3b801d5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e3b801d5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e3b801d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e3b801d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8d4a1e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8d4a1e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8d4a1eb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8d4a1eb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17875"/>
            <a:ext cx="4255500" cy="19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ONLINE CAPTCHA REPLACEMENT THROUGH FACE DETECTION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937700"/>
            <a:ext cx="29067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Sumit Bhirud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Rutwik Chinchole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Aakarsh Raghunath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Aditya Kakad</a:t>
            </a:r>
            <a:endParaRPr sz="180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437000" y="3937700"/>
            <a:ext cx="46230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Supervisor : Dr. Bharti Joshi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Guide : Ms Snehal Mumbaikar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Table 1</a:t>
            </a:r>
            <a:r>
              <a:rPr b="1" lang="en" sz="1400"/>
              <a:t> : Alternatives to CAPTCHA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425" y="321595"/>
            <a:ext cx="5551050" cy="3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102825"/>
            <a:ext cx="7030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924325"/>
            <a:ext cx="70305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25" y="805600"/>
            <a:ext cx="8600750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Table 2: Face recognition and detection Literature Survey</a:t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598576"/>
            <a:ext cx="8658225" cy="14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405325"/>
            <a:ext cx="70305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Rather than using online captcha verification for websites which is used to identify whether the</a:t>
            </a:r>
            <a:r>
              <a:rPr lang="en" sz="1400"/>
              <a:t> access to the website is by a human or through a bot, finding an alternative approach through face detection to rectify issues with the current captcha technology.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SYSTEM</a:t>
            </a:r>
            <a:endParaRPr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front end will first capture the image through the front camera/webcam, after giving a prompt for verification.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image will then be bundled in an API and sent to the back-end.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neural network at the backend will detect the predefined set of key points in the image to detect face from the image.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If the features match and are above a certain threshold value for verification, a positive feedback will be sent back to the front end using an API again.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If the front facing camera is not available, it will fall back to the normal CAPTCHA.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feedback from the detection will again be fed to the neural network to make it an optimized Neural network that will learn with every prediction.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976900" y="1989125"/>
            <a:ext cx="73575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 Figure 4</a:t>
            </a:r>
            <a:r>
              <a:rPr b="1" lang="en" sz="1400"/>
              <a:t> : Activity diagram of Proposed System</a:t>
            </a:r>
            <a:endParaRPr/>
          </a:p>
        </p:txBody>
      </p:sp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SYSTEM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75"/>
            <a:ext cx="9144000" cy="44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	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244775"/>
            <a:ext cx="70305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Detect Faces Using a Haar Cascade Classifier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Add Eye Detections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De-noise an Image for Better Face Detection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Create a CNN to Recognize Facial keypoints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Compile and Train the Model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Visualize the Loss and Test Predictions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Visualize a Subset of the Test Predictions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371825" y="-34650"/>
            <a:ext cx="8638500" cy="5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 startAt="5"/>
            </a:pPr>
            <a:r>
              <a:rPr b="1" lang="en" sz="1400"/>
              <a:t>Compile and train the model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Figure 5 : </a:t>
            </a:r>
            <a:r>
              <a:rPr b="1" lang="en" sz="1400"/>
              <a:t>Visualization of a subset of training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50" y="1059700"/>
            <a:ext cx="4604400" cy="24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idx="1" type="body"/>
          </p:nvPr>
        </p:nvSpPr>
        <p:spPr>
          <a:xfrm>
            <a:off x="1303800" y="384225"/>
            <a:ext cx="70305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b="1" lang="en" sz="1400"/>
              <a:t>Visualization of a subset of test data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Figure 6 : Visualization of a subset of test data</a:t>
            </a:r>
            <a:endParaRPr b="1" sz="1400"/>
          </a:p>
        </p:txBody>
      </p:sp>
      <p:pic>
        <p:nvPicPr>
          <p:cNvPr id="387" name="Google Shape;387;p30"/>
          <p:cNvPicPr preferRelativeResize="0"/>
          <p:nvPr/>
        </p:nvPicPr>
        <p:blipFill rotWithShape="1">
          <a:blip r:embed="rId3">
            <a:alphaModFix/>
          </a:blip>
          <a:srcRect b="0" l="-3110" r="3110" t="0"/>
          <a:stretch/>
        </p:blipFill>
        <p:spPr>
          <a:xfrm>
            <a:off x="2929750" y="977100"/>
            <a:ext cx="4077750" cy="23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idx="1" type="body"/>
          </p:nvPr>
        </p:nvSpPr>
        <p:spPr>
          <a:xfrm>
            <a:off x="1303800" y="965150"/>
            <a:ext cx="70305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To </a:t>
            </a:r>
            <a:r>
              <a:rPr lang="en" sz="1400">
                <a:solidFill>
                  <a:srgbClr val="434343"/>
                </a:solidFill>
              </a:rPr>
              <a:t>avoid the error caused by deliberate use of mask to overcome the system, iris is also used as a keypoint.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authentication of the user will only be carried out if the facial features detected give a response which is greater than a fixed threshold value.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This sophisticated authentication will be more secure in detecting a human face.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With these mapped key points we will train the database.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threshold value will have to be decided based on some amount on trial on the dataset.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00950"/>
            <a:ext cx="7030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Online verification has become essential in today’s security vulnerable world. It has become necessary to have a sophisticated system that recognises that only a human is accessing the system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We have traditional methods in existence today which help to do that.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One of the most popular method is CAPTCHA (Completely Automated Public Turing test to tell Computers and Humans Apart.)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CAPTCHA has been in existence for a long time, and though it provides a security measure, it has now become a common means for bots to pass through.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Online bots are easily available which can be trained to bypass CAPTCHA.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devising some experiments on the system, we figured out the following environment variables to be influencing the accuracy of the system 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Background Lighting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Face Lighting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Internet Connection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1303800" y="1597875"/>
            <a:ext cx="70305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25" y="607325"/>
            <a:ext cx="5734050" cy="37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1303800" y="367938"/>
            <a:ext cx="7030500" cy="4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Table 3 : Results</a:t>
            </a: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825" y="862000"/>
            <a:ext cx="58864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1303800" y="0"/>
            <a:ext cx="7030500" cy="4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Table 4 : Analysis of Results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475" y="829150"/>
            <a:ext cx="6915150" cy="31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1303800" y="1326150"/>
            <a:ext cx="70305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tests to determine the accuracy of the system were based on variables that influenced the face detection.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The main variable which we figured out were environment lighting, how well the face was lit, and how good the internet connection sustained.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best case scenario took the accuracy up to 94%, with access provided in as little as 4 seconds.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>
            <p:ph idx="1" type="body"/>
          </p:nvPr>
        </p:nvSpPr>
        <p:spPr>
          <a:xfrm>
            <a:off x="1303800" y="1990050"/>
            <a:ext cx="70305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Figure 7 : </a:t>
            </a:r>
            <a:r>
              <a:rPr b="1" lang="en" sz="1400"/>
              <a:t>Furniture Shop to demonstrate working of online Captcha Replacement System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1303800" y="1990050"/>
            <a:ext cx="70305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Figure 8 : </a:t>
            </a:r>
            <a:r>
              <a:rPr b="1" lang="en" sz="1400"/>
              <a:t>Buy now button takes the System to the Payment Portal</a:t>
            </a:r>
            <a:endParaRPr b="1" sz="1400"/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 txBox="1"/>
          <p:nvPr>
            <p:ph idx="1" type="body"/>
          </p:nvPr>
        </p:nvSpPr>
        <p:spPr>
          <a:xfrm>
            <a:off x="1303800" y="1990050"/>
            <a:ext cx="70305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Figure 9 : </a:t>
            </a:r>
            <a:r>
              <a:rPr b="1" lang="en" sz="1400"/>
              <a:t>Face Detection</a:t>
            </a:r>
            <a:endParaRPr b="1" sz="1400"/>
          </a:p>
        </p:txBody>
      </p:sp>
      <p:pic>
        <p:nvPicPr>
          <p:cNvPr id="442" name="Google Shape;4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1" cy="44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 txBox="1"/>
          <p:nvPr>
            <p:ph idx="1" type="body"/>
          </p:nvPr>
        </p:nvSpPr>
        <p:spPr>
          <a:xfrm>
            <a:off x="1303800" y="1990050"/>
            <a:ext cx="70305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Figure 10 : </a:t>
            </a:r>
            <a:r>
              <a:rPr b="1" lang="en" sz="1400"/>
              <a:t>Fallback to CAPTCHA</a:t>
            </a:r>
            <a:endParaRPr b="1" sz="1400"/>
          </a:p>
        </p:txBody>
      </p:sp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1"/>
          <p:cNvSpPr txBox="1"/>
          <p:nvPr>
            <p:ph idx="1" type="body"/>
          </p:nvPr>
        </p:nvSpPr>
        <p:spPr>
          <a:xfrm>
            <a:off x="1303800" y="1990050"/>
            <a:ext cx="70305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Figure 11 : </a:t>
            </a:r>
            <a:r>
              <a:rPr b="1" lang="en" sz="1400"/>
              <a:t>If Face correctly detected, you are greeted with the Thank You page.</a:t>
            </a:r>
            <a:endParaRPr b="1" sz="1400"/>
          </a:p>
        </p:txBody>
      </p:sp>
      <p:pic>
        <p:nvPicPr>
          <p:cNvPr id="456" name="Google Shape;4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99"/>
            <a:ext cx="9144000" cy="41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CAPTCHA	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CAPTCHA means Completely Automated Public Turing Test to tell Computers and Humans Apart.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Recognizing both familiar and unfamiliar faces is what humans are good at and that has been established [1][2].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CAPTCHAs based on reading text or other visual-perception tasks prevent blind or visually impaired users from accessing the protected resource. It takes the average person approximately 10 seconds to solve a typical CAPTCHA.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NEW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Overcoming Language Barrier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Faster than CAPTCHA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Ease of Use for Disabled and Old customers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Security against use of Mask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68" name="Google Shape;468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Thus we believe that the correct implementation of the system will reduce user effort, enhance user experience, will provide a much accurate result and also give access in a much more smoother and faster way to the user.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74" name="Google Shape;474;p44"/>
          <p:cNvSpPr txBox="1"/>
          <p:nvPr>
            <p:ph idx="1" type="body"/>
          </p:nvPr>
        </p:nvSpPr>
        <p:spPr>
          <a:xfrm>
            <a:off x="1303800" y="1597875"/>
            <a:ext cx="70305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H. Lamba, A. Sarkar, M. Vatsa, R. Singh, and A. Noore.  Face recognition for look-alikes: A preliminary study. In Proceedings of the International Joint Conference on Biometrics, pages 1–6, 2011.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[2] P.Sinha, B.Balas ,Y.Ostrovsky,and R.Russell. Face recognition by humans: Nineteen results all computer vision researchers should know about. Proceedings of the IEEE, 94(11):1948 –1962, 2006.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[3] The official captcha site. http://www.captcha.net.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[4] K. Kluever. Evaluating the usability and security of a video captcha. Master’s thesis, Rochester Institute of Technology, 2008.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/>
          <p:nvPr>
            <p:ph idx="1" type="body"/>
          </p:nvPr>
        </p:nvSpPr>
        <p:spPr>
          <a:xfrm>
            <a:off x="1303800" y="1315075"/>
            <a:ext cx="70305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[5] A. Rusu and V. Govindaraju. Handwritten captcha: Using the difference in the abilities of humans and machines in reading handwritten words. In Proceedings of the 9th International Workshop on Frontiers in Handwriting Recognition, pages 226–231, 2004.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[6] L. von Ahn, B. Maurer, C. McMillen, D. Abraham, and M. Blum. recaptcha: Human-based character recognition via web security measures. Science, 321:1465–1468, 2008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[7] May, Matt (2005-11-23). "Inaccessibility of CAPTCHA". W3C. Retrieved 2015-04-27.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CAPTCHA SYSTEM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1490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Figure 1 : Text based CAPTCHA SYSTEM</a:t>
            </a:r>
            <a:endParaRPr b="1" sz="14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525" y="2019125"/>
            <a:ext cx="5214125" cy="24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Figure 2 : Multiple Text based CAPTCHA SYSTEM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00" y="1990050"/>
            <a:ext cx="486132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Figure 3 : Image based CAPTCHA SYSTEM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35025"/>
            <a:ext cx="7030500" cy="3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DISADVANTAGES OF CAPTCHA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244950" y="195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Sometimes very difficult to read.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Are not compatible with users with disabilities.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Time-consuming to decipher.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Technical difficulties with certain internet browsers.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548075"/>
            <a:ext cx="70305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have been other techniques implemented to replace CAPTCHA.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all have their advantages and disadvantages over CAPTCHA.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made a comprehensive research about these techniques and found out that though they can be used as a suitable replacement for CAPTCHA, there exists a significant flow in all of them.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APPROACHES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have been other techniques implemented to replace CAPTCHA.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all have their advantages and disadvantages over CAPTCHA.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made a comprehensive research about these techniques and found out that though they can be used as a suitable replacement for CAPTCHA, there exists a significant flow in all of them.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