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7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479" y="962561"/>
            <a:ext cx="11029615" cy="1497507"/>
          </a:xfrm>
        </p:spPr>
        <p:txBody>
          <a:bodyPr/>
          <a:lstStyle/>
          <a:p>
            <a:r>
              <a:rPr lang="en-US" dirty="0" smtClean="0"/>
              <a:t>EDA of Wine Data Set And Prediction of Wine Quality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479" y="2703909"/>
            <a:ext cx="11029615" cy="600556"/>
          </a:xfrm>
        </p:spPr>
        <p:txBody>
          <a:bodyPr/>
          <a:lstStyle/>
          <a:p>
            <a:r>
              <a:rPr lang="en-US" dirty="0" smtClean="0"/>
              <a:t>- RUTWIK JAYANT DEOKAR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401" y="2102517"/>
            <a:ext cx="6006693" cy="400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8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classifier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432" y="2277269"/>
            <a:ext cx="5821136" cy="4261072"/>
          </a:xfrm>
        </p:spPr>
      </p:pic>
    </p:spTree>
    <p:extLst>
      <p:ext uri="{BB962C8B-B14F-4D97-AF65-F5344CB8AC3E}">
        <p14:creationId xmlns:p14="http://schemas.microsoft.com/office/powerpoint/2010/main" val="4181972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Binary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78" y="787125"/>
            <a:ext cx="11029615" cy="367830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Added Reviews Variable that categorizes all the wines with qualities lower than 7 as “Bad” or “0” and all the wines with qualities greater than 6 as “Good” or  “1”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37" y="3266537"/>
            <a:ext cx="5444120" cy="359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18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Accuracy – 86-87%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128" y="2869130"/>
            <a:ext cx="6219743" cy="1728995"/>
          </a:xfrm>
        </p:spPr>
      </p:pic>
    </p:spTree>
    <p:extLst>
      <p:ext uri="{BB962C8B-B14F-4D97-AF65-F5344CB8AC3E}">
        <p14:creationId xmlns:p14="http://schemas.microsoft.com/office/powerpoint/2010/main" val="191990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Accuracy – 85-86%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93" y="2867501"/>
            <a:ext cx="6908630" cy="1826419"/>
          </a:xfrm>
        </p:spPr>
      </p:pic>
    </p:spTree>
    <p:extLst>
      <p:ext uri="{BB962C8B-B14F-4D97-AF65-F5344CB8AC3E}">
        <p14:creationId xmlns:p14="http://schemas.microsoft.com/office/powerpoint/2010/main" val="2948024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6251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Used Grid Search Cross Validation to find the best Hyper Parameters and used those parameters to train the model again.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4006981"/>
            <a:ext cx="4824296" cy="1340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01" y="3993632"/>
            <a:ext cx="4664136" cy="13667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18595" y="5717177"/>
            <a:ext cx="456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Optimized Support Vector Classifier Accuracy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8423" y="5717177"/>
            <a:ext cx="456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Optimized Random Forest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33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Accuracies After Optimization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327" y="2778176"/>
            <a:ext cx="8611346" cy="2484335"/>
          </a:xfrm>
        </p:spPr>
      </p:pic>
    </p:spTree>
    <p:extLst>
      <p:ext uri="{BB962C8B-B14F-4D97-AF65-F5344CB8AC3E}">
        <p14:creationId xmlns:p14="http://schemas.microsoft.com/office/powerpoint/2010/main" val="506089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602" y="2901483"/>
            <a:ext cx="10993549" cy="147501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THANK YOU !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31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29684"/>
            <a:ext cx="11029615" cy="4919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b="1" dirty="0" smtClean="0"/>
              <a:t>Dependent Variable : </a:t>
            </a:r>
            <a:r>
              <a:rPr lang="en-US" sz="2600" b="1" dirty="0" smtClean="0"/>
              <a:t>Quality</a:t>
            </a:r>
          </a:p>
          <a:p>
            <a:pPr marL="0" indent="0">
              <a:buNone/>
            </a:pPr>
            <a:r>
              <a:rPr lang="en-US" b="1" dirty="0" smtClean="0"/>
              <a:t>Independent</a:t>
            </a:r>
            <a:r>
              <a:rPr lang="en-US" dirty="0" smtClean="0"/>
              <a:t> </a:t>
            </a:r>
            <a:r>
              <a:rPr lang="en-US" b="1" dirty="0" smtClean="0"/>
              <a:t>Variables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Fixed Acidity</a:t>
            </a:r>
          </a:p>
          <a:p>
            <a:r>
              <a:rPr lang="en-US" dirty="0" smtClean="0"/>
              <a:t>Volatile Acidity</a:t>
            </a:r>
          </a:p>
          <a:p>
            <a:r>
              <a:rPr lang="en-US" dirty="0" smtClean="0"/>
              <a:t>Citric Acid</a:t>
            </a:r>
          </a:p>
          <a:p>
            <a:r>
              <a:rPr lang="en-US" dirty="0" smtClean="0"/>
              <a:t>Residual Sugar</a:t>
            </a:r>
          </a:p>
          <a:p>
            <a:r>
              <a:rPr lang="en-US" dirty="0" smtClean="0"/>
              <a:t>Chlorides</a:t>
            </a:r>
          </a:p>
          <a:p>
            <a:r>
              <a:rPr lang="en-US" dirty="0" smtClean="0"/>
              <a:t>Free Sulphur Dioxide</a:t>
            </a:r>
          </a:p>
          <a:p>
            <a:r>
              <a:rPr lang="en-US" dirty="0" smtClean="0"/>
              <a:t>Total Sulphur Dioxide</a:t>
            </a:r>
          </a:p>
          <a:p>
            <a:r>
              <a:rPr lang="en-US" dirty="0" smtClean="0"/>
              <a:t>Density </a:t>
            </a:r>
          </a:p>
          <a:p>
            <a:r>
              <a:rPr lang="en-US" dirty="0" smtClean="0"/>
              <a:t>pH</a:t>
            </a:r>
          </a:p>
          <a:p>
            <a:r>
              <a:rPr lang="en-US" dirty="0" smtClean="0"/>
              <a:t>Sulphates</a:t>
            </a:r>
          </a:p>
          <a:p>
            <a:r>
              <a:rPr lang="en-US" dirty="0" smtClean="0"/>
              <a:t>Alcohol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589" y="2565688"/>
            <a:ext cx="9594411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9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502713"/>
            <a:ext cx="1102961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Python and its libraries:</a:t>
            </a:r>
          </a:p>
          <a:p>
            <a:r>
              <a:rPr lang="en-US" sz="2800" dirty="0" err="1" smtClean="0"/>
              <a:t>Numpy</a:t>
            </a:r>
            <a:endParaRPr lang="en-US" sz="2800" dirty="0" smtClean="0"/>
          </a:p>
          <a:p>
            <a:r>
              <a:rPr lang="en-US" sz="2800" dirty="0" smtClean="0"/>
              <a:t>Pandas</a:t>
            </a:r>
          </a:p>
          <a:p>
            <a:r>
              <a:rPr lang="en-US" sz="2800" dirty="0" err="1" smtClean="0"/>
              <a:t>Matplotlib</a:t>
            </a:r>
            <a:endParaRPr lang="en-US" sz="2800" dirty="0" smtClean="0"/>
          </a:p>
          <a:p>
            <a:r>
              <a:rPr lang="en-US" sz="2800" dirty="0" err="1" smtClean="0"/>
              <a:t>Seaborn</a:t>
            </a:r>
            <a:endParaRPr lang="en-US" sz="2800" dirty="0" smtClean="0"/>
          </a:p>
          <a:p>
            <a:r>
              <a:rPr lang="en-US" sz="2800" dirty="0" err="1" smtClean="0"/>
              <a:t>SciKit</a:t>
            </a:r>
            <a:r>
              <a:rPr lang="en-US" sz="2800" dirty="0" smtClean="0"/>
              <a:t> Learn for Classification Algorithms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823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missing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782" y="2191401"/>
            <a:ext cx="5680435" cy="4252942"/>
          </a:xfrm>
        </p:spPr>
      </p:pic>
    </p:spTree>
    <p:extLst>
      <p:ext uri="{BB962C8B-B14F-4D97-AF65-F5344CB8AC3E}">
        <p14:creationId xmlns:p14="http://schemas.microsoft.com/office/powerpoint/2010/main" val="258283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Wine Quality Count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2249113"/>
            <a:ext cx="5572721" cy="4343276"/>
          </a:xfrm>
        </p:spPr>
      </p:pic>
      <p:sp>
        <p:nvSpPr>
          <p:cNvPr id="5" name="TextBox 4"/>
          <p:cNvSpPr txBox="1"/>
          <p:nvPr/>
        </p:nvSpPr>
        <p:spPr>
          <a:xfrm>
            <a:off x="6461760" y="3126378"/>
            <a:ext cx="5149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Most of the wines in this data set seem to have a quality of 5 or 6.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861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020" y="118682"/>
            <a:ext cx="11029616" cy="1013800"/>
          </a:xfrm>
        </p:spPr>
        <p:txBody>
          <a:bodyPr/>
          <a:lstStyle/>
          <a:p>
            <a:r>
              <a:rPr lang="en-US" dirty="0" smtClean="0"/>
              <a:t>Correlation Heat-map Matrix: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0" y="1184622"/>
            <a:ext cx="6696892" cy="5673378"/>
          </a:xfrm>
        </p:spPr>
      </p:pic>
      <p:sp>
        <p:nvSpPr>
          <p:cNvPr id="5" name="TextBox 4"/>
          <p:cNvSpPr txBox="1"/>
          <p:nvPr/>
        </p:nvSpPr>
        <p:spPr>
          <a:xfrm>
            <a:off x="7559040" y="2238103"/>
            <a:ext cx="416269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Variables with Maximum Correlation: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Alcohol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Sulphates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Citric Acid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048" y="195256"/>
            <a:ext cx="11029616" cy="1013800"/>
          </a:xfrm>
        </p:spPr>
        <p:txBody>
          <a:bodyPr/>
          <a:lstStyle/>
          <a:p>
            <a:r>
              <a:rPr lang="en-US" dirty="0" smtClean="0"/>
              <a:t>Joint and </a:t>
            </a:r>
            <a:r>
              <a:rPr lang="en-US" smtClean="0"/>
              <a:t>factor Plots </a:t>
            </a:r>
            <a:r>
              <a:rPr lang="en-US" dirty="0" smtClean="0"/>
              <a:t>for Alcohol V/S Quality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16" y="1927472"/>
            <a:ext cx="4912888" cy="49305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57" y="1967583"/>
            <a:ext cx="5511226" cy="462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7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used for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Random Forest Classifier</a:t>
            </a:r>
          </a:p>
          <a:p>
            <a:pPr marL="0" indent="0">
              <a:buNone/>
            </a:pPr>
            <a:endParaRPr lang="en-US" sz="4400" dirty="0" smtClean="0"/>
          </a:p>
          <a:p>
            <a:r>
              <a:rPr lang="en-US" sz="4400" dirty="0" smtClean="0"/>
              <a:t>Support Vector Classifier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1290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241" y="1898468"/>
            <a:ext cx="7211517" cy="4894217"/>
          </a:xfrm>
        </p:spPr>
      </p:pic>
    </p:spTree>
    <p:extLst>
      <p:ext uri="{BB962C8B-B14F-4D97-AF65-F5344CB8AC3E}">
        <p14:creationId xmlns:p14="http://schemas.microsoft.com/office/powerpoint/2010/main" val="16805604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78</TotalTime>
  <Words>212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Wingdings 2</vt:lpstr>
      <vt:lpstr>Dividend</vt:lpstr>
      <vt:lpstr>EDA of Wine Data Set And Prediction of Wine Quality</vt:lpstr>
      <vt:lpstr>Variables:</vt:lpstr>
      <vt:lpstr>Tools Used:</vt:lpstr>
      <vt:lpstr>Checking for missing Data</vt:lpstr>
      <vt:lpstr>Wine Quality Count</vt:lpstr>
      <vt:lpstr>Correlation Heat-map Matrix:</vt:lpstr>
      <vt:lpstr>Joint and factor Plots for Alcohol V/S Quality</vt:lpstr>
      <vt:lpstr>Algorithms used for Classification</vt:lpstr>
      <vt:lpstr>Random Forest Algorithm</vt:lpstr>
      <vt:lpstr>Support vector classifier</vt:lpstr>
      <vt:lpstr>Converting to Binary Classification</vt:lpstr>
      <vt:lpstr>Random Forest Accuracy – 86-87%</vt:lpstr>
      <vt:lpstr>Support vector Accuracy – 85-86%</vt:lpstr>
      <vt:lpstr>Optimization</vt:lpstr>
      <vt:lpstr>Accuracies After Optimization</vt:lpstr>
      <vt:lpstr>THANK YOU !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Rutwik Deokar</dc:creator>
  <cp:lastModifiedBy>Rutwik Deokar</cp:lastModifiedBy>
  <cp:revision>91</cp:revision>
  <dcterms:created xsi:type="dcterms:W3CDTF">2018-05-09T22:19:08Z</dcterms:created>
  <dcterms:modified xsi:type="dcterms:W3CDTF">2018-05-09T23:37:31Z</dcterms:modified>
</cp:coreProperties>
</file>