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01498b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01498b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b01498b7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b01498b7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01498b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01498b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01498b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b01498b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01498b7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b01498b7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01498b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01498b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01498b7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b01498b7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17975"/>
            <a:ext cx="5017500" cy="23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vs AWS: A VMWare based hybrid cloud comparison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Puneet Shetty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Rutwik Ghag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VMWare Cloud on AWS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Built, deployed and managed by VMWare on AWS infrastructure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Pricing is handled by VMWare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Azure VMware 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Built by Cloudsimple on Azure infrastructure to deploy VMWare 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Pricing is taken care of by Azure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features of the two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Supports on demand services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Capacity provisioning 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Virtual networking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Site reliability management services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VMs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Virtual Storage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Replication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Disaster Recovery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Hybrid Cloud Extensions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Integration with native cloud services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vs Azure a Comparison of VMware </a:t>
            </a:r>
            <a:r>
              <a:rPr lang="en"/>
              <a:t>hybrid</a:t>
            </a:r>
            <a:r>
              <a:rPr lang="en"/>
              <a:t> cloud features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16 Global Cloud Regions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Site Recovery Manager(SRM) included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vCenter server and vRealise for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Azure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Global Cloud Regions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Supports private SRM installation, but not included by default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vCenter included, private installation of vRealise  supported but not included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Consideration - both nodes are running 36 cores, 512 GB RAM and the same amount of storage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VMWare cloud on AWS: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</a:t>
            </a:r>
            <a:r>
              <a:rPr lang="en"/>
              <a:t>3 .metal - $ 8.368 per hour (on-demand price)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I3.metal - $ 5.935 per hour (yearly subscription price)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I3.metal - $ 4.162  per hour (3 year subscription price)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Azure VMWare solution by Cloudsimple: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CS36 - $ 9.205 per hour (on-demand pricing)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 36 - $ 6.444 per hour (yearly subscription price)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 36 - $ 4.603  per hour (3 year subscription price)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Workload migration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Center extension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Virtual Desktop infrastructure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Disaster Recovery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Next - gen cloud native apps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Prior Vendor Relationships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Preference for </a:t>
            </a:r>
            <a:r>
              <a:rPr lang="en"/>
              <a:t>conduction of business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for high capacity vSan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 is to pick Azure 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Azure VMware solutions will be easy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not bloated, it supports the installation of features if needed, but doesn’t force them on you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work environments run Microsoft tools and products, integration is very easy with Azure, reducing licensing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only have to conduct business with one vendor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