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94719"/>
  </p:normalViewPr>
  <p:slideViewPr>
    <p:cSldViewPr>
      <p:cViewPr varScale="1">
        <p:scale>
          <a:sx n="191" d="100"/>
          <a:sy n="191" d="100"/>
        </p:scale>
        <p:origin x="184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7C98F-5214-46CA-9EB8-A1DDC938DEF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ADCB2B-E27C-4CE5-81AB-8AC91DB729CD}">
      <dgm:prSet/>
      <dgm:spPr/>
      <dgm:t>
        <a:bodyPr/>
        <a:lstStyle/>
        <a:p>
          <a:r>
            <a:rPr lang="en-US"/>
            <a:t>Floyd-Neurala Collaboration</a:t>
          </a:r>
        </a:p>
      </dgm:t>
    </dgm:pt>
    <dgm:pt modelId="{B8735A6F-651F-48CD-AB0A-72DE447EF622}" type="parTrans" cxnId="{1EDB63F1-B657-4CDE-A214-7174BF7C49B1}">
      <dgm:prSet/>
      <dgm:spPr/>
      <dgm:t>
        <a:bodyPr/>
        <a:lstStyle/>
        <a:p>
          <a:endParaRPr lang="en-US"/>
        </a:p>
      </dgm:t>
    </dgm:pt>
    <dgm:pt modelId="{4589E397-340B-433D-9208-73A20ED00C47}" type="sibTrans" cxnId="{1EDB63F1-B657-4CDE-A214-7174BF7C49B1}">
      <dgm:prSet/>
      <dgm:spPr/>
      <dgm:t>
        <a:bodyPr/>
        <a:lstStyle/>
        <a:p>
          <a:endParaRPr lang="en-US"/>
        </a:p>
      </dgm:t>
    </dgm:pt>
    <dgm:pt modelId="{67045BC3-692C-46F0-85AD-F4C5C6F5544D}">
      <dgm:prSet/>
      <dgm:spPr/>
      <dgm:t>
        <a:bodyPr/>
        <a:lstStyle/>
        <a:p>
          <a:r>
            <a:rPr lang="en-US" dirty="0"/>
            <a:t>Date- November 19th, 2022</a:t>
          </a:r>
        </a:p>
      </dgm:t>
    </dgm:pt>
    <dgm:pt modelId="{E93A2AC6-6C06-4F9F-8F9D-B7B79EA0EBAE}" type="parTrans" cxnId="{A5F9117D-926B-4418-B121-CBDB0036F7B2}">
      <dgm:prSet/>
      <dgm:spPr/>
      <dgm:t>
        <a:bodyPr/>
        <a:lstStyle/>
        <a:p>
          <a:endParaRPr lang="en-US"/>
        </a:p>
      </dgm:t>
    </dgm:pt>
    <dgm:pt modelId="{80031F92-7234-4241-86B5-4DA0427E0DEA}" type="sibTrans" cxnId="{A5F9117D-926B-4418-B121-CBDB0036F7B2}">
      <dgm:prSet/>
      <dgm:spPr/>
      <dgm:t>
        <a:bodyPr/>
        <a:lstStyle/>
        <a:p>
          <a:endParaRPr lang="en-US"/>
        </a:p>
      </dgm:t>
    </dgm:pt>
    <dgm:pt modelId="{B172C141-48A9-A546-95D0-BA637B39FF91}">
      <dgm:prSet/>
      <dgm:spPr/>
      <dgm:t>
        <a:bodyPr/>
        <a:lstStyle/>
        <a:p>
          <a:endParaRPr lang="en-US" dirty="0"/>
        </a:p>
      </dgm:t>
    </dgm:pt>
    <dgm:pt modelId="{ED3182F0-3E70-CE49-9548-48AE82FF838F}" type="parTrans" cxnId="{98CE1328-245C-644F-81D3-1361386653CC}">
      <dgm:prSet/>
      <dgm:spPr/>
      <dgm:t>
        <a:bodyPr/>
        <a:lstStyle/>
        <a:p>
          <a:endParaRPr lang="en-US"/>
        </a:p>
      </dgm:t>
    </dgm:pt>
    <dgm:pt modelId="{67338D95-357A-BD4E-AC9E-31CA8AE47853}" type="sibTrans" cxnId="{98CE1328-245C-644F-81D3-1361386653CC}">
      <dgm:prSet/>
      <dgm:spPr/>
      <dgm:t>
        <a:bodyPr/>
        <a:lstStyle/>
        <a:p>
          <a:endParaRPr lang="en-US"/>
        </a:p>
      </dgm:t>
    </dgm:pt>
    <dgm:pt modelId="{D5AC57F8-4F2F-544F-8A43-7668571CCF50}" type="pres">
      <dgm:prSet presAssocID="{6897C98F-5214-46CA-9EB8-A1DDC938DEF8}" presName="linear" presStyleCnt="0">
        <dgm:presLayoutVars>
          <dgm:dir/>
          <dgm:animLvl val="lvl"/>
          <dgm:resizeHandles val="exact"/>
        </dgm:presLayoutVars>
      </dgm:prSet>
      <dgm:spPr/>
    </dgm:pt>
    <dgm:pt modelId="{82498CAA-684C-A846-A1DB-A3E8C071C315}" type="pres">
      <dgm:prSet presAssocID="{FDADCB2B-E27C-4CE5-81AB-8AC91DB729CD}" presName="parentLin" presStyleCnt="0"/>
      <dgm:spPr/>
    </dgm:pt>
    <dgm:pt modelId="{68FEB9BA-6C34-AF40-8A05-CC7DEC577B41}" type="pres">
      <dgm:prSet presAssocID="{FDADCB2B-E27C-4CE5-81AB-8AC91DB729CD}" presName="parentLeftMargin" presStyleLbl="node1" presStyleIdx="0" presStyleCnt="1"/>
      <dgm:spPr/>
    </dgm:pt>
    <dgm:pt modelId="{59F7E76B-729D-404F-9398-43006D091C1A}" type="pres">
      <dgm:prSet presAssocID="{FDADCB2B-E27C-4CE5-81AB-8AC91DB729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B4F08-FC4D-BA43-B681-C007DC25D097}" type="pres">
      <dgm:prSet presAssocID="{FDADCB2B-E27C-4CE5-81AB-8AC91DB729CD}" presName="negativeSpace" presStyleCnt="0"/>
      <dgm:spPr/>
    </dgm:pt>
    <dgm:pt modelId="{8BF83C25-FE8C-3044-A16E-2E8FB2EEEC98}" type="pres">
      <dgm:prSet presAssocID="{FDADCB2B-E27C-4CE5-81AB-8AC91DB729C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3938C1E-03D2-294C-A102-A901F76A5114}" type="presOf" srcId="{67045BC3-692C-46F0-85AD-F4C5C6F5544D}" destId="{8BF83C25-FE8C-3044-A16E-2E8FB2EEEC98}" srcOrd="0" destOrd="0" presId="urn:microsoft.com/office/officeart/2005/8/layout/list1"/>
    <dgm:cxn modelId="{98CE1328-245C-644F-81D3-1361386653CC}" srcId="{FDADCB2B-E27C-4CE5-81AB-8AC91DB729CD}" destId="{B172C141-48A9-A546-95D0-BA637B39FF91}" srcOrd="1" destOrd="0" parTransId="{ED3182F0-3E70-CE49-9548-48AE82FF838F}" sibTransId="{67338D95-357A-BD4E-AC9E-31CA8AE47853}"/>
    <dgm:cxn modelId="{FD3AD946-59D0-3543-A488-B9DE2CCD064C}" type="presOf" srcId="{FDADCB2B-E27C-4CE5-81AB-8AC91DB729CD}" destId="{68FEB9BA-6C34-AF40-8A05-CC7DEC577B41}" srcOrd="0" destOrd="0" presId="urn:microsoft.com/office/officeart/2005/8/layout/list1"/>
    <dgm:cxn modelId="{A0259E57-E47D-964E-81AD-03D48CDA5DDE}" type="presOf" srcId="{6897C98F-5214-46CA-9EB8-A1DDC938DEF8}" destId="{D5AC57F8-4F2F-544F-8A43-7668571CCF50}" srcOrd="0" destOrd="0" presId="urn:microsoft.com/office/officeart/2005/8/layout/list1"/>
    <dgm:cxn modelId="{A5F9117D-926B-4418-B121-CBDB0036F7B2}" srcId="{FDADCB2B-E27C-4CE5-81AB-8AC91DB729CD}" destId="{67045BC3-692C-46F0-85AD-F4C5C6F5544D}" srcOrd="0" destOrd="0" parTransId="{E93A2AC6-6C06-4F9F-8F9D-B7B79EA0EBAE}" sibTransId="{80031F92-7234-4241-86B5-4DA0427E0DEA}"/>
    <dgm:cxn modelId="{F067BA81-DA67-794F-99C6-BEF67D30014B}" type="presOf" srcId="{FDADCB2B-E27C-4CE5-81AB-8AC91DB729CD}" destId="{59F7E76B-729D-404F-9398-43006D091C1A}" srcOrd="1" destOrd="0" presId="urn:microsoft.com/office/officeart/2005/8/layout/list1"/>
    <dgm:cxn modelId="{A9DC8EED-AB22-ED49-BDDB-04A03493AA92}" type="presOf" srcId="{B172C141-48A9-A546-95D0-BA637B39FF91}" destId="{8BF83C25-FE8C-3044-A16E-2E8FB2EEEC98}" srcOrd="0" destOrd="1" presId="urn:microsoft.com/office/officeart/2005/8/layout/list1"/>
    <dgm:cxn modelId="{1EDB63F1-B657-4CDE-A214-7174BF7C49B1}" srcId="{6897C98F-5214-46CA-9EB8-A1DDC938DEF8}" destId="{FDADCB2B-E27C-4CE5-81AB-8AC91DB729CD}" srcOrd="0" destOrd="0" parTransId="{B8735A6F-651F-48CD-AB0A-72DE447EF622}" sibTransId="{4589E397-340B-433D-9208-73A20ED00C47}"/>
    <dgm:cxn modelId="{A792DBA1-F2FD-7D4B-8B6D-2C087845569B}" type="presParOf" srcId="{D5AC57F8-4F2F-544F-8A43-7668571CCF50}" destId="{82498CAA-684C-A846-A1DB-A3E8C071C315}" srcOrd="0" destOrd="0" presId="urn:microsoft.com/office/officeart/2005/8/layout/list1"/>
    <dgm:cxn modelId="{E081DA78-894D-5948-9D10-9169403C3F89}" type="presParOf" srcId="{82498CAA-684C-A846-A1DB-A3E8C071C315}" destId="{68FEB9BA-6C34-AF40-8A05-CC7DEC577B41}" srcOrd="0" destOrd="0" presId="urn:microsoft.com/office/officeart/2005/8/layout/list1"/>
    <dgm:cxn modelId="{AAC7E42D-A726-6B40-808D-ECB8BABA538F}" type="presParOf" srcId="{82498CAA-684C-A846-A1DB-A3E8C071C315}" destId="{59F7E76B-729D-404F-9398-43006D091C1A}" srcOrd="1" destOrd="0" presId="urn:microsoft.com/office/officeart/2005/8/layout/list1"/>
    <dgm:cxn modelId="{F13E6390-9B5E-A64D-9FAF-3175E0A72474}" type="presParOf" srcId="{D5AC57F8-4F2F-544F-8A43-7668571CCF50}" destId="{BC2B4F08-FC4D-BA43-B681-C007DC25D097}" srcOrd="1" destOrd="0" presId="urn:microsoft.com/office/officeart/2005/8/layout/list1"/>
    <dgm:cxn modelId="{06FEC246-EA03-0641-BE10-3336B30DFFD3}" type="presParOf" srcId="{D5AC57F8-4F2F-544F-8A43-7668571CCF50}" destId="{8BF83C25-FE8C-3044-A16E-2E8FB2EEEC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83C25-FE8C-3044-A16E-2E8FB2EEEC98}">
      <dsp:nvSpPr>
        <dsp:cNvPr id="0" name=""/>
        <dsp:cNvSpPr/>
      </dsp:nvSpPr>
      <dsp:spPr>
        <a:xfrm>
          <a:off x="0" y="1588312"/>
          <a:ext cx="5000124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437388" rIns="38806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Date- November 19th, 2022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0" y="1588312"/>
        <a:ext cx="5000124" cy="1223775"/>
      </dsp:txXfrm>
    </dsp:sp>
    <dsp:sp modelId="{59F7E76B-729D-404F-9398-43006D091C1A}">
      <dsp:nvSpPr>
        <dsp:cNvPr id="0" name=""/>
        <dsp:cNvSpPr/>
      </dsp:nvSpPr>
      <dsp:spPr>
        <a:xfrm>
          <a:off x="250006" y="1278352"/>
          <a:ext cx="3500086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Floyd-Neurala Collaboration</a:t>
          </a:r>
        </a:p>
      </dsp:txBody>
      <dsp:txXfrm>
        <a:off x="280268" y="1308614"/>
        <a:ext cx="3439562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8937" y="1540764"/>
            <a:ext cx="28861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304" y="258064"/>
            <a:ext cx="731139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423" y="1191766"/>
            <a:ext cx="8363153" cy="309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653" y="38100"/>
            <a:ext cx="6971030" cy="44119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1299"/>
              </a:lnSpc>
              <a:spcBef>
                <a:spcPts val="50"/>
              </a:spcBef>
            </a:pPr>
            <a:r>
              <a:rPr sz="3200" spc="-5" dirty="0">
                <a:latin typeface="Arial"/>
                <a:cs typeface="Arial"/>
              </a:rPr>
              <a:t>IST645-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Information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System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Projects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790"/>
              </a:lnSpc>
            </a:pPr>
            <a:r>
              <a:rPr sz="3200" spc="-5" dirty="0">
                <a:latin typeface="Arial"/>
                <a:cs typeface="Arial"/>
              </a:rPr>
              <a:t>Assignment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2A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815"/>
              </a:lnSpc>
            </a:pP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Executive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Project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"/>
              <a:cs typeface="Arial"/>
            </a:endParaRPr>
          </a:p>
          <a:p>
            <a:pPr marL="824230" marR="817880" algn="ctr">
              <a:lnSpc>
                <a:spcPct val="101299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Team </a:t>
            </a:r>
            <a:r>
              <a:rPr sz="3200" spc="-10" dirty="0">
                <a:latin typeface="Arial"/>
                <a:cs typeface="Arial"/>
              </a:rPr>
              <a:t>Members- </a:t>
            </a:r>
            <a:r>
              <a:rPr sz="3200" spc="-5" dirty="0">
                <a:latin typeface="Arial"/>
                <a:cs typeface="Arial"/>
              </a:rPr>
              <a:t>Hardik Lilani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Rutwik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Ghag</a:t>
            </a:r>
            <a:endParaRPr sz="3200">
              <a:latin typeface="Arial"/>
              <a:cs typeface="Arial"/>
            </a:endParaRPr>
          </a:p>
          <a:p>
            <a:pPr marL="1703070" marR="1695450" indent="-635" algn="ctr">
              <a:lnSpc>
                <a:spcPts val="3790"/>
              </a:lnSpc>
              <a:spcBef>
                <a:spcPts val="125"/>
              </a:spcBef>
            </a:pPr>
            <a:r>
              <a:rPr sz="3200" spc="-5" dirty="0">
                <a:latin typeface="Arial"/>
                <a:cs typeface="Arial"/>
              </a:rPr>
              <a:t>Puneet Shetty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Samragyee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Pandey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F809-9010-2CED-360D-40C8EC97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Expectations from Executives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84DF-FDD0-B668-E158-B44BA668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137" y="1581150"/>
            <a:ext cx="3646835" cy="4159535"/>
          </a:xfrm>
        </p:spPr>
        <p:txBody>
          <a:bodyPr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Rachel Brown-VP </a:t>
            </a:r>
            <a:r>
              <a:rPr lang="en-US" sz="1500" dirty="0" err="1"/>
              <a:t>Marketing,Final</a:t>
            </a:r>
            <a:r>
              <a:rPr lang="en-US" sz="1500" dirty="0"/>
              <a:t> approval on the project and budgeting.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Josh Oswald-Project sponsor, budgeting and deadlines for the projects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Ashley </a:t>
            </a:r>
            <a:r>
              <a:rPr lang="en-US" sz="1500" dirty="0" err="1"/>
              <a:t>Bishay</a:t>
            </a:r>
            <a:r>
              <a:rPr lang="en-US" sz="1500" dirty="0"/>
              <a:t>- Financial Controller, prepare a budget and manage cost of resources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Aurelia </a:t>
            </a:r>
            <a:r>
              <a:rPr lang="en-US" sz="1500" dirty="0" err="1"/>
              <a:t>Jhonson</a:t>
            </a:r>
            <a:r>
              <a:rPr lang="en-US" sz="1500" dirty="0"/>
              <a:t>- Salesforce Product Integration advisor, Take care of integration support and testing.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Daniel Glasser-VP of client operations(</a:t>
            </a:r>
            <a:r>
              <a:rPr lang="en-US" sz="1500" dirty="0" err="1"/>
              <a:t>Neurala</a:t>
            </a:r>
            <a:r>
              <a:rPr lang="en-US" sz="1500" dirty="0"/>
              <a:t>), communicate downtime and maintain streamlined flow of data.</a:t>
            </a:r>
          </a:p>
          <a:p>
            <a:pPr>
              <a:spcAft>
                <a:spcPts val="600"/>
              </a:spcAft>
            </a:pPr>
            <a:endParaRPr lang="en-US" sz="1500" dirty="0"/>
          </a:p>
          <a:p>
            <a:pPr>
              <a:spcAft>
                <a:spcPts val="600"/>
              </a:spcAft>
            </a:pPr>
            <a:endParaRPr lang="en-US" sz="1500" dirty="0"/>
          </a:p>
          <a:p>
            <a:pPr>
              <a:spcAft>
                <a:spcPts val="600"/>
              </a:spcAft>
            </a:pPr>
            <a:endParaRPr lang="en-US" sz="1500" dirty="0"/>
          </a:p>
          <a:p>
            <a:pPr>
              <a:spcAft>
                <a:spcPts val="600"/>
              </a:spcAft>
            </a:pPr>
            <a:endParaRPr lang="en-US" sz="1500" dirty="0"/>
          </a:p>
          <a:p>
            <a:pPr>
              <a:spcAft>
                <a:spcPts val="600"/>
              </a:spcAft>
            </a:pPr>
            <a:endParaRPr lang="en-US" sz="1500" dirty="0"/>
          </a:p>
          <a:p>
            <a:pPr>
              <a:spcAft>
                <a:spcPts val="600"/>
              </a:spcAft>
            </a:pPr>
            <a:endParaRPr lang="en-US" sz="1500" dirty="0"/>
          </a:p>
          <a:p>
            <a:pPr>
              <a:spcAft>
                <a:spcPts val="600"/>
              </a:spcAft>
            </a:pPr>
            <a:endParaRPr lang="en-US" sz="1500" dirty="0"/>
          </a:p>
          <a:p>
            <a:pPr>
              <a:spcAft>
                <a:spcPts val="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3519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3000" kern="1200" spc="-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7693" y="487110"/>
            <a:ext cx="5307707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367404" marR="5080" algn="ctr">
              <a:lnSpc>
                <a:spcPct val="90000"/>
              </a:lnSpc>
              <a:spcBef>
                <a:spcPts val="50"/>
              </a:spcBef>
            </a:pPr>
            <a:r>
              <a:rPr lang="en-US" sz="1500" dirty="0"/>
              <a:t>Please feel free </a:t>
            </a:r>
            <a:r>
              <a:rPr lang="en-US" sz="1500" spc="-5" dirty="0"/>
              <a:t>to </a:t>
            </a:r>
            <a:r>
              <a:rPr lang="en-US" sz="1500" dirty="0"/>
              <a:t>clear any doubts pertaining </a:t>
            </a:r>
            <a:r>
              <a:rPr lang="en-US" sz="1500" spc="-5" dirty="0"/>
              <a:t>to </a:t>
            </a:r>
            <a:r>
              <a:rPr lang="en-US" sz="1500" dirty="0"/>
              <a:t>the </a:t>
            </a:r>
            <a:r>
              <a:rPr lang="en-US" sz="1500" spc="-765" dirty="0"/>
              <a:t> </a:t>
            </a:r>
            <a:r>
              <a:rPr lang="en-US" sz="1500" dirty="0"/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Floyd</a:t>
            </a:r>
            <a:r>
              <a:rPr lang="en-US" sz="3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</a:t>
            </a:r>
            <a:r>
              <a:rPr lang="en-US" sz="30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</a:t>
            </a: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29D2322-6584-571B-D672-7224CD8FF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871706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701040"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900" spc="-5"/>
              <a:t>Proposal:</a:t>
            </a:r>
            <a:r>
              <a:rPr lang="en-US" sz="900" spc="10"/>
              <a:t> </a:t>
            </a:r>
            <a:r>
              <a:rPr lang="en-US" sz="900" spc="-5"/>
              <a:t>Implementation</a:t>
            </a:r>
            <a:r>
              <a:rPr lang="en-US" sz="900" spc="10"/>
              <a:t> </a:t>
            </a:r>
            <a:r>
              <a:rPr lang="en-US" sz="900"/>
              <a:t>of</a:t>
            </a:r>
            <a:r>
              <a:rPr lang="en-US" sz="900" spc="5"/>
              <a:t> </a:t>
            </a:r>
            <a:r>
              <a:rPr lang="en-US" sz="900" spc="-5"/>
              <a:t>Neurala</a:t>
            </a:r>
            <a:r>
              <a:rPr lang="en-US" sz="900" spc="10"/>
              <a:t> </a:t>
            </a:r>
            <a:r>
              <a:rPr lang="en-US" sz="900" spc="-5"/>
              <a:t>AI</a:t>
            </a:r>
            <a:r>
              <a:rPr lang="en-US" sz="900" spc="5"/>
              <a:t> </a:t>
            </a:r>
            <a:r>
              <a:rPr lang="en-US" sz="900" spc="-5"/>
              <a:t>visual</a:t>
            </a:r>
            <a:r>
              <a:rPr lang="en-US" sz="900" spc="10"/>
              <a:t> </a:t>
            </a:r>
            <a:r>
              <a:rPr lang="en-US" sz="900" spc="-5"/>
              <a:t>inspection</a:t>
            </a:r>
            <a:r>
              <a:rPr lang="en-US" sz="900" spc="15"/>
              <a:t> </a:t>
            </a:r>
            <a:r>
              <a:rPr lang="en-US" sz="900" spc="-5"/>
              <a:t>software</a:t>
            </a:r>
            <a:r>
              <a:rPr lang="en-US" sz="900" spc="5"/>
              <a:t> </a:t>
            </a:r>
            <a:r>
              <a:rPr lang="en-US" sz="900" spc="-5"/>
              <a:t>at</a:t>
            </a:r>
            <a:r>
              <a:rPr lang="en-US" sz="900" spc="10"/>
              <a:t> </a:t>
            </a:r>
            <a:r>
              <a:rPr lang="en-US" sz="900"/>
              <a:t>Floyd</a:t>
            </a:r>
            <a:r>
              <a:rPr lang="en-US" sz="900" spc="15"/>
              <a:t> </a:t>
            </a:r>
            <a:r>
              <a:rPr lang="en-US" sz="900" spc="-5"/>
              <a:t>Furniture</a:t>
            </a:r>
            <a:r>
              <a:rPr lang="en-US" sz="900" spc="5"/>
              <a:t> </a:t>
            </a:r>
            <a:r>
              <a:rPr lang="en-US" sz="900"/>
              <a:t>to </a:t>
            </a:r>
            <a:r>
              <a:rPr lang="en-US" sz="900" spc="-409"/>
              <a:t> </a:t>
            </a:r>
            <a:r>
              <a:rPr lang="en-US" sz="900" spc="-5"/>
              <a:t>improve</a:t>
            </a:r>
            <a:r>
              <a:rPr lang="en-US" sz="900" spc="-10"/>
              <a:t> </a:t>
            </a:r>
            <a:r>
              <a:rPr lang="en-US" sz="900" spc="-5"/>
              <a:t>quality</a:t>
            </a:r>
            <a:r>
              <a:rPr lang="en-US" sz="900"/>
              <a:t> </a:t>
            </a:r>
            <a:r>
              <a:rPr lang="en-US" sz="900" spc="-5"/>
              <a:t>at</a:t>
            </a:r>
            <a:r>
              <a:rPr lang="en-US" sz="900"/>
              <a:t> </a:t>
            </a:r>
            <a:r>
              <a:rPr lang="en-US" sz="900" spc="-5"/>
              <a:t>scale</a:t>
            </a:r>
            <a:endParaRPr lang="en-US" sz="900"/>
          </a:p>
          <a:p>
            <a:pPr marL="469900" indent="-228600">
              <a:lnSpc>
                <a:spcPct val="90000"/>
              </a:lnSpc>
              <a:spcBef>
                <a:spcPts val="1345"/>
              </a:spcBef>
              <a:buSzPct val="105882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900" spc="-5"/>
              <a:t>Problem</a:t>
            </a:r>
            <a:r>
              <a:rPr lang="en-US" sz="900" spc="-20"/>
              <a:t> </a:t>
            </a:r>
            <a:r>
              <a:rPr lang="en-US" sz="900" spc="-5"/>
              <a:t>Statement:</a:t>
            </a:r>
            <a:endParaRPr lang="en-US" sz="900"/>
          </a:p>
          <a:p>
            <a:pPr marL="774065" marR="254635" lvl="1" indent="-228600">
              <a:lnSpc>
                <a:spcPct val="90000"/>
              </a:lnSpc>
              <a:spcBef>
                <a:spcPts val="5"/>
              </a:spcBef>
              <a:buClr>
                <a:srgbClr val="595959"/>
              </a:buClr>
              <a:buSzPct val="107692"/>
              <a:buFont typeface="Arial" panose="020B0604020202020204" pitchFamily="34" charset="0"/>
              <a:buChar char="•"/>
              <a:tabLst>
                <a:tab pos="774700" algn="l"/>
              </a:tabLst>
            </a:pPr>
            <a:r>
              <a:rPr lang="en-US" sz="900" spc="-5"/>
              <a:t>One</a:t>
            </a:r>
            <a:r>
              <a:rPr lang="en-US" sz="900"/>
              <a:t> of</a:t>
            </a:r>
            <a:r>
              <a:rPr lang="en-US" sz="900" spc="5"/>
              <a:t> </a:t>
            </a:r>
            <a:r>
              <a:rPr lang="en-US" sz="900"/>
              <a:t>the </a:t>
            </a:r>
            <a:r>
              <a:rPr lang="en-US" sz="900" spc="-5"/>
              <a:t>recent</a:t>
            </a:r>
            <a:r>
              <a:rPr lang="en-US" sz="900" spc="10"/>
              <a:t> </a:t>
            </a:r>
            <a:r>
              <a:rPr lang="en-US" sz="900" spc="-5"/>
              <a:t>challenges </a:t>
            </a:r>
            <a:r>
              <a:rPr lang="en-US" sz="900"/>
              <a:t>is</a:t>
            </a:r>
            <a:r>
              <a:rPr lang="en-US" sz="900" spc="-5"/>
              <a:t> with</a:t>
            </a:r>
            <a:r>
              <a:rPr lang="en-US" sz="900" spc="5"/>
              <a:t> </a:t>
            </a:r>
            <a:r>
              <a:rPr lang="en-US" sz="900" spc="-5"/>
              <a:t>including</a:t>
            </a:r>
            <a:r>
              <a:rPr lang="en-US" sz="900" spc="5"/>
              <a:t> </a:t>
            </a:r>
            <a:r>
              <a:rPr lang="en-US" sz="900"/>
              <a:t>the</a:t>
            </a:r>
            <a:r>
              <a:rPr lang="en-US" sz="900" spc="5"/>
              <a:t> </a:t>
            </a:r>
            <a:r>
              <a:rPr lang="en-US" sz="900"/>
              <a:t>right</a:t>
            </a:r>
            <a:r>
              <a:rPr lang="en-US" sz="900" spc="5"/>
              <a:t> </a:t>
            </a:r>
            <a:r>
              <a:rPr lang="en-US" sz="900" spc="-5"/>
              <a:t>quantity</a:t>
            </a:r>
            <a:r>
              <a:rPr lang="en-US" sz="900" spc="5"/>
              <a:t> </a:t>
            </a:r>
            <a:r>
              <a:rPr lang="en-US" sz="900"/>
              <a:t>of</a:t>
            </a:r>
            <a:r>
              <a:rPr lang="en-US" sz="900" spc="10"/>
              <a:t> </a:t>
            </a:r>
            <a:r>
              <a:rPr lang="en-US" sz="900" spc="-5"/>
              <a:t>fasteners </a:t>
            </a:r>
            <a:r>
              <a:rPr lang="en-US" sz="900"/>
              <a:t>in</a:t>
            </a:r>
            <a:r>
              <a:rPr lang="en-US" sz="900" spc="5"/>
              <a:t> </a:t>
            </a:r>
            <a:r>
              <a:rPr lang="en-US" sz="900"/>
              <a:t>the kits</a:t>
            </a:r>
            <a:r>
              <a:rPr lang="en-US" sz="900" spc="5"/>
              <a:t> </a:t>
            </a:r>
            <a:r>
              <a:rPr lang="en-US" sz="900"/>
              <a:t>-</a:t>
            </a:r>
            <a:r>
              <a:rPr lang="en-US" sz="900" spc="5"/>
              <a:t> </a:t>
            </a:r>
            <a:r>
              <a:rPr lang="en-US" sz="900" spc="-5"/>
              <a:t>we</a:t>
            </a:r>
            <a:r>
              <a:rPr lang="en-US" sz="900"/>
              <a:t> </a:t>
            </a:r>
            <a:r>
              <a:rPr lang="en-US" sz="900" spc="-5"/>
              <a:t>frequently</a:t>
            </a:r>
            <a:r>
              <a:rPr lang="en-US" sz="900" spc="5"/>
              <a:t> </a:t>
            </a:r>
            <a:r>
              <a:rPr lang="en-US" sz="900" spc="-5"/>
              <a:t>receive </a:t>
            </a:r>
            <a:r>
              <a:rPr lang="en-US" sz="900"/>
              <a:t> </a:t>
            </a:r>
            <a:r>
              <a:rPr lang="en-US" sz="900" spc="-5"/>
              <a:t>customer</a:t>
            </a:r>
            <a:r>
              <a:rPr lang="en-US" sz="900" spc="10"/>
              <a:t> </a:t>
            </a:r>
            <a:r>
              <a:rPr lang="en-US" sz="900" spc="-5"/>
              <a:t>complaints about</a:t>
            </a:r>
            <a:r>
              <a:rPr lang="en-US" sz="900" spc="10"/>
              <a:t> </a:t>
            </a:r>
            <a:r>
              <a:rPr lang="en-US" sz="900" spc="-5"/>
              <a:t>insufficient</a:t>
            </a:r>
            <a:r>
              <a:rPr lang="en-US" sz="900" spc="10"/>
              <a:t> </a:t>
            </a:r>
            <a:r>
              <a:rPr lang="en-US" sz="900"/>
              <a:t>bolts or</a:t>
            </a:r>
            <a:r>
              <a:rPr lang="en-US" sz="900" spc="10"/>
              <a:t> </a:t>
            </a:r>
            <a:r>
              <a:rPr lang="en-US" sz="900" spc="-5"/>
              <a:t>special</a:t>
            </a:r>
            <a:r>
              <a:rPr lang="en-US" sz="900" spc="10"/>
              <a:t> </a:t>
            </a:r>
            <a:r>
              <a:rPr lang="en-US" sz="900" spc="-5"/>
              <a:t>fastening</a:t>
            </a:r>
            <a:r>
              <a:rPr lang="en-US" sz="900" spc="10"/>
              <a:t> </a:t>
            </a:r>
            <a:r>
              <a:rPr lang="en-US" sz="900" spc="-5"/>
              <a:t>units.</a:t>
            </a:r>
            <a:r>
              <a:rPr lang="en-US" sz="900" spc="10"/>
              <a:t> </a:t>
            </a:r>
            <a:r>
              <a:rPr lang="en-US" sz="900"/>
              <a:t>This </a:t>
            </a:r>
            <a:r>
              <a:rPr lang="en-US" sz="900" spc="-5"/>
              <a:t>has</a:t>
            </a:r>
            <a:r>
              <a:rPr lang="en-US" sz="900"/>
              <a:t> </a:t>
            </a:r>
            <a:r>
              <a:rPr lang="en-US" sz="900" spc="-5"/>
              <a:t>resulted</a:t>
            </a:r>
            <a:r>
              <a:rPr lang="en-US" sz="900" spc="10"/>
              <a:t> </a:t>
            </a:r>
            <a:r>
              <a:rPr lang="en-US" sz="900"/>
              <a:t>in</a:t>
            </a:r>
            <a:r>
              <a:rPr lang="en-US" sz="900" spc="10"/>
              <a:t> </a:t>
            </a:r>
            <a:r>
              <a:rPr lang="en-US" sz="900" spc="-5"/>
              <a:t>decreased</a:t>
            </a:r>
            <a:r>
              <a:rPr lang="en-US" sz="900" spc="10"/>
              <a:t> </a:t>
            </a:r>
            <a:r>
              <a:rPr lang="en-US" sz="900" spc="-5"/>
              <a:t>customer </a:t>
            </a:r>
            <a:r>
              <a:rPr lang="en-US" sz="900" spc="-310"/>
              <a:t> </a:t>
            </a:r>
            <a:r>
              <a:rPr lang="en-US" sz="900" spc="-5"/>
              <a:t>satisfaction.</a:t>
            </a:r>
            <a:endParaRPr lang="en-US" sz="900"/>
          </a:p>
          <a:p>
            <a:pPr marL="774065" marR="5080" lvl="1" indent="-228600">
              <a:lnSpc>
                <a:spcPct val="90000"/>
              </a:lnSpc>
              <a:spcBef>
                <a:spcPts val="114"/>
              </a:spcBef>
              <a:buClr>
                <a:srgbClr val="595959"/>
              </a:buClr>
              <a:buSzPct val="107692"/>
              <a:buFont typeface="Arial" panose="020B0604020202020204" pitchFamily="34" charset="0"/>
              <a:buChar char="•"/>
              <a:tabLst>
                <a:tab pos="774700" algn="l"/>
              </a:tabLst>
            </a:pPr>
            <a:r>
              <a:rPr lang="en-US" sz="900"/>
              <a:t>There </a:t>
            </a:r>
            <a:r>
              <a:rPr lang="en-US" sz="900" spc="-5"/>
              <a:t>have</a:t>
            </a:r>
            <a:r>
              <a:rPr lang="en-US" sz="900"/>
              <a:t> </a:t>
            </a:r>
            <a:r>
              <a:rPr lang="en-US" sz="900" spc="-5"/>
              <a:t>been</a:t>
            </a:r>
            <a:r>
              <a:rPr lang="en-US" sz="900" spc="10"/>
              <a:t> </a:t>
            </a:r>
            <a:r>
              <a:rPr lang="en-US" sz="900"/>
              <a:t>a </a:t>
            </a:r>
            <a:r>
              <a:rPr lang="en-US" sz="900" spc="-5"/>
              <a:t>few</a:t>
            </a:r>
            <a:r>
              <a:rPr lang="en-US" sz="900" spc="5"/>
              <a:t> </a:t>
            </a:r>
            <a:r>
              <a:rPr lang="en-US" sz="900" spc="-5"/>
              <a:t>reports </a:t>
            </a:r>
            <a:r>
              <a:rPr lang="en-US" sz="900"/>
              <a:t>of</a:t>
            </a:r>
            <a:r>
              <a:rPr lang="en-US" sz="900" spc="10"/>
              <a:t> </a:t>
            </a:r>
            <a:r>
              <a:rPr lang="en-US" sz="900" spc="-5"/>
              <a:t>surface</a:t>
            </a:r>
            <a:r>
              <a:rPr lang="en-US" sz="900"/>
              <a:t> </a:t>
            </a:r>
            <a:r>
              <a:rPr lang="en-US" sz="900" spc="-5"/>
              <a:t>scratches </a:t>
            </a:r>
            <a:r>
              <a:rPr lang="en-US" sz="900"/>
              <a:t>or</a:t>
            </a:r>
            <a:r>
              <a:rPr lang="en-US" sz="900" spc="10"/>
              <a:t> </a:t>
            </a:r>
            <a:r>
              <a:rPr lang="en-US" sz="900" spc="-5"/>
              <a:t>paint</a:t>
            </a:r>
            <a:r>
              <a:rPr lang="en-US" sz="900" spc="5"/>
              <a:t> </a:t>
            </a:r>
            <a:r>
              <a:rPr lang="en-US" sz="900" spc="-5"/>
              <a:t>that</a:t>
            </a:r>
            <a:r>
              <a:rPr lang="en-US" sz="900" spc="10"/>
              <a:t> </a:t>
            </a:r>
            <a:r>
              <a:rPr lang="en-US" sz="900" spc="-5"/>
              <a:t>appears </a:t>
            </a:r>
            <a:r>
              <a:rPr lang="en-US" sz="900"/>
              <a:t>to</a:t>
            </a:r>
            <a:r>
              <a:rPr lang="en-US" sz="900" spc="10"/>
              <a:t> </a:t>
            </a:r>
            <a:r>
              <a:rPr lang="en-US" sz="900"/>
              <a:t>be </a:t>
            </a:r>
            <a:r>
              <a:rPr lang="en-US" sz="900" spc="-5"/>
              <a:t>subpar.</a:t>
            </a:r>
            <a:r>
              <a:rPr lang="en-US" sz="900" spc="10"/>
              <a:t> </a:t>
            </a:r>
            <a:r>
              <a:rPr lang="en-US" sz="900" spc="-5"/>
              <a:t>Our</a:t>
            </a:r>
            <a:r>
              <a:rPr lang="en-US" sz="900" spc="10"/>
              <a:t> </a:t>
            </a:r>
            <a:r>
              <a:rPr lang="en-US" sz="900" spc="-5"/>
              <a:t>staff</a:t>
            </a:r>
            <a:r>
              <a:rPr lang="en-US" sz="900" spc="10"/>
              <a:t> </a:t>
            </a:r>
            <a:r>
              <a:rPr lang="en-US" sz="900" spc="-5"/>
              <a:t>has determined</a:t>
            </a:r>
            <a:r>
              <a:rPr lang="en-US" sz="900" spc="10"/>
              <a:t> </a:t>
            </a:r>
            <a:r>
              <a:rPr lang="en-US" sz="900" spc="-5"/>
              <a:t>that </a:t>
            </a:r>
            <a:r>
              <a:rPr lang="en-US" sz="900" spc="-310"/>
              <a:t> </a:t>
            </a:r>
            <a:r>
              <a:rPr lang="en-US" sz="900"/>
              <a:t>the </a:t>
            </a:r>
            <a:r>
              <a:rPr lang="en-US" sz="900" spc="-5"/>
              <a:t>problems were</a:t>
            </a:r>
            <a:r>
              <a:rPr lang="en-US" sz="900"/>
              <a:t> not</a:t>
            </a:r>
            <a:r>
              <a:rPr lang="en-US" sz="900" spc="5"/>
              <a:t> </a:t>
            </a:r>
            <a:r>
              <a:rPr lang="en-US" sz="900" spc="-5"/>
              <a:t>caused</a:t>
            </a:r>
            <a:r>
              <a:rPr lang="en-US" sz="900" spc="5"/>
              <a:t> </a:t>
            </a:r>
            <a:r>
              <a:rPr lang="en-US" sz="900"/>
              <a:t>by</a:t>
            </a:r>
            <a:r>
              <a:rPr lang="en-US" sz="900" spc="5"/>
              <a:t> </a:t>
            </a:r>
            <a:r>
              <a:rPr lang="en-US" sz="900" spc="-5"/>
              <a:t>transportation</a:t>
            </a:r>
            <a:r>
              <a:rPr lang="en-US" sz="900" spc="5"/>
              <a:t> </a:t>
            </a:r>
            <a:r>
              <a:rPr lang="en-US" sz="900"/>
              <a:t>-</a:t>
            </a:r>
            <a:r>
              <a:rPr lang="en-US" sz="900" spc="5"/>
              <a:t> </a:t>
            </a:r>
            <a:r>
              <a:rPr lang="en-US" sz="900" spc="-5"/>
              <a:t>they</a:t>
            </a:r>
            <a:r>
              <a:rPr lang="en-US" sz="900" spc="5"/>
              <a:t> </a:t>
            </a:r>
            <a:r>
              <a:rPr lang="en-US" sz="900" spc="-5"/>
              <a:t>appear</a:t>
            </a:r>
            <a:r>
              <a:rPr lang="en-US" sz="900" spc="5"/>
              <a:t> </a:t>
            </a:r>
            <a:r>
              <a:rPr lang="en-US" sz="900"/>
              <a:t>to</a:t>
            </a:r>
            <a:r>
              <a:rPr lang="en-US" sz="900" spc="5"/>
              <a:t> </a:t>
            </a:r>
            <a:r>
              <a:rPr lang="en-US" sz="900"/>
              <a:t>be a </a:t>
            </a:r>
            <a:r>
              <a:rPr lang="en-US" sz="900" spc="-5"/>
              <a:t>result</a:t>
            </a:r>
            <a:r>
              <a:rPr lang="en-US" sz="900" spc="5"/>
              <a:t> </a:t>
            </a:r>
            <a:r>
              <a:rPr lang="en-US" sz="900"/>
              <a:t>of</a:t>
            </a:r>
            <a:r>
              <a:rPr lang="en-US" sz="900" spc="5"/>
              <a:t> </a:t>
            </a:r>
            <a:r>
              <a:rPr lang="en-US" sz="900"/>
              <a:t>the </a:t>
            </a:r>
            <a:r>
              <a:rPr lang="en-US" sz="900" spc="-5"/>
              <a:t>manufacturing</a:t>
            </a:r>
            <a:r>
              <a:rPr lang="en-US" sz="900" spc="5"/>
              <a:t> </a:t>
            </a:r>
            <a:r>
              <a:rPr lang="en-US" sz="900" spc="-5"/>
              <a:t>process,</a:t>
            </a:r>
            <a:r>
              <a:rPr lang="en-US" sz="900" spc="5"/>
              <a:t> </a:t>
            </a:r>
            <a:r>
              <a:rPr lang="en-US" sz="900" spc="-5"/>
              <a:t>and</a:t>
            </a:r>
            <a:r>
              <a:rPr lang="en-US" sz="900" spc="10"/>
              <a:t> </a:t>
            </a:r>
            <a:r>
              <a:rPr lang="en-US" sz="900"/>
              <a:t>the</a:t>
            </a:r>
          </a:p>
          <a:p>
            <a:pPr marL="77406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spc="-5"/>
              <a:t>inspectors failed</a:t>
            </a:r>
            <a:r>
              <a:rPr lang="en-US" sz="900" spc="5"/>
              <a:t> </a:t>
            </a:r>
            <a:r>
              <a:rPr lang="en-US" sz="900"/>
              <a:t>to</a:t>
            </a:r>
            <a:r>
              <a:rPr lang="en-US" sz="900" spc="10"/>
              <a:t> </a:t>
            </a:r>
            <a:r>
              <a:rPr lang="en-US" sz="900" spc="-5"/>
              <a:t>catch</a:t>
            </a:r>
            <a:r>
              <a:rPr lang="en-US" sz="900" spc="5"/>
              <a:t> </a:t>
            </a:r>
            <a:r>
              <a:rPr lang="en-US" sz="900" spc="-5"/>
              <a:t>them</a:t>
            </a:r>
            <a:r>
              <a:rPr lang="en-US" sz="900" spc="5"/>
              <a:t> </a:t>
            </a:r>
            <a:r>
              <a:rPr lang="en-US" sz="900" spc="-5"/>
              <a:t>before</a:t>
            </a:r>
            <a:r>
              <a:rPr lang="en-US" sz="900" spc="5"/>
              <a:t> </a:t>
            </a:r>
            <a:r>
              <a:rPr lang="en-US" sz="900"/>
              <a:t>the </a:t>
            </a:r>
            <a:r>
              <a:rPr lang="en-US" sz="900" spc="-5"/>
              <a:t>parts were</a:t>
            </a:r>
            <a:r>
              <a:rPr lang="en-US" sz="900" spc="5"/>
              <a:t> </a:t>
            </a:r>
            <a:r>
              <a:rPr lang="en-US" sz="900" spc="-5"/>
              <a:t>transported.</a:t>
            </a:r>
            <a:endParaRPr lang="en-US" sz="900"/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900"/>
          </a:p>
          <a:p>
            <a:pPr marL="469900" indent="-228600">
              <a:lnSpc>
                <a:spcPct val="90000"/>
              </a:lnSpc>
              <a:buSzPct val="105882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900"/>
              <a:t>Solution</a:t>
            </a:r>
            <a:r>
              <a:rPr lang="en-US" sz="900" spc="-30"/>
              <a:t> </a:t>
            </a:r>
            <a:r>
              <a:rPr lang="en-US" sz="900" spc="-5"/>
              <a:t>Proposed:</a:t>
            </a:r>
            <a:endParaRPr lang="en-US" sz="900"/>
          </a:p>
          <a:p>
            <a:pPr marL="907415" marR="219075" lvl="1" indent="-228600">
              <a:lnSpc>
                <a:spcPct val="90000"/>
              </a:lnSpc>
              <a:spcBef>
                <a:spcPts val="15"/>
              </a:spcBef>
              <a:buSzPct val="92307"/>
              <a:buFont typeface="Arial" panose="020B0604020202020204" pitchFamily="34" charset="0"/>
              <a:buChar char="•"/>
              <a:tabLst>
                <a:tab pos="907415" algn="l"/>
                <a:tab pos="908050" algn="l"/>
              </a:tabLst>
            </a:pPr>
            <a:r>
              <a:rPr lang="en-US" sz="900" spc="-5"/>
              <a:t>Integration</a:t>
            </a:r>
            <a:r>
              <a:rPr lang="en-US" sz="900" spc="10"/>
              <a:t> </a:t>
            </a:r>
            <a:r>
              <a:rPr lang="en-US" sz="900"/>
              <a:t>of</a:t>
            </a:r>
            <a:r>
              <a:rPr lang="en-US" sz="900" spc="10"/>
              <a:t> </a:t>
            </a:r>
            <a:r>
              <a:rPr lang="en-US" sz="900" spc="-5"/>
              <a:t>Neurala</a:t>
            </a:r>
            <a:r>
              <a:rPr lang="en-US" sz="900" spc="5"/>
              <a:t> </a:t>
            </a:r>
            <a:r>
              <a:rPr lang="en-US" sz="900" spc="-5"/>
              <a:t>AI’s</a:t>
            </a:r>
            <a:r>
              <a:rPr lang="en-US" sz="900"/>
              <a:t> </a:t>
            </a:r>
            <a:r>
              <a:rPr lang="en-US" sz="900" spc="-5"/>
              <a:t>visual</a:t>
            </a:r>
            <a:r>
              <a:rPr lang="en-US" sz="900" spc="10"/>
              <a:t> </a:t>
            </a:r>
            <a:r>
              <a:rPr lang="en-US" sz="900" spc="-5"/>
              <a:t>inspection</a:t>
            </a:r>
            <a:r>
              <a:rPr lang="en-US" sz="900" spc="10"/>
              <a:t> </a:t>
            </a:r>
            <a:r>
              <a:rPr lang="en-US" sz="900" spc="-5"/>
              <a:t>software</a:t>
            </a:r>
            <a:r>
              <a:rPr lang="en-US" sz="900" spc="5"/>
              <a:t> </a:t>
            </a:r>
            <a:r>
              <a:rPr lang="en-US" sz="900"/>
              <a:t>into</a:t>
            </a:r>
            <a:r>
              <a:rPr lang="en-US" sz="900" spc="10"/>
              <a:t> </a:t>
            </a:r>
            <a:r>
              <a:rPr lang="en-US" sz="900"/>
              <a:t>our</a:t>
            </a:r>
            <a:r>
              <a:rPr lang="en-US" sz="900" spc="15"/>
              <a:t> </a:t>
            </a:r>
            <a:r>
              <a:rPr lang="en-US" sz="900" spc="-5"/>
              <a:t>salesforce</a:t>
            </a:r>
            <a:r>
              <a:rPr lang="en-US" sz="900" spc="5"/>
              <a:t> </a:t>
            </a:r>
            <a:r>
              <a:rPr lang="en-US" sz="900" spc="-5"/>
              <a:t>platform</a:t>
            </a:r>
            <a:r>
              <a:rPr lang="en-US" sz="900" spc="10"/>
              <a:t> </a:t>
            </a:r>
            <a:r>
              <a:rPr lang="en-US" sz="900"/>
              <a:t>for</a:t>
            </a:r>
            <a:r>
              <a:rPr lang="en-US" sz="900" spc="10"/>
              <a:t> </a:t>
            </a:r>
            <a:r>
              <a:rPr lang="en-US" sz="900" spc="-5"/>
              <a:t>order</a:t>
            </a:r>
            <a:r>
              <a:rPr lang="en-US" sz="900" spc="10"/>
              <a:t> </a:t>
            </a:r>
            <a:r>
              <a:rPr lang="en-US" sz="900" spc="-5"/>
              <a:t>management</a:t>
            </a:r>
            <a:r>
              <a:rPr lang="en-US" sz="900" spc="10"/>
              <a:t> </a:t>
            </a:r>
            <a:r>
              <a:rPr lang="en-US" sz="900" spc="-5"/>
              <a:t>and </a:t>
            </a:r>
            <a:r>
              <a:rPr lang="en-US" sz="900" spc="-310"/>
              <a:t> </a:t>
            </a:r>
            <a:r>
              <a:rPr lang="en-US" sz="900" spc="-5"/>
              <a:t>tracking</a:t>
            </a:r>
            <a:r>
              <a:rPr lang="en-US" sz="900"/>
              <a:t> in </a:t>
            </a:r>
            <a:r>
              <a:rPr lang="en-US" sz="900" spc="-5"/>
              <a:t>order</a:t>
            </a:r>
            <a:r>
              <a:rPr lang="en-US" sz="900"/>
              <a:t> to </a:t>
            </a:r>
            <a:r>
              <a:rPr lang="en-US" sz="900" spc="-5"/>
              <a:t>ensure quality</a:t>
            </a:r>
            <a:r>
              <a:rPr lang="en-US" sz="900"/>
              <a:t> during </a:t>
            </a:r>
            <a:r>
              <a:rPr lang="en-US" sz="900" spc="-5"/>
              <a:t>manufacturing</a:t>
            </a:r>
            <a:endParaRPr lang="en-US" sz="900"/>
          </a:p>
          <a:p>
            <a:pPr lvl="1"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sz="900"/>
          </a:p>
          <a:p>
            <a:pPr marL="469900" indent="-228600">
              <a:lnSpc>
                <a:spcPct val="90000"/>
              </a:lnSpc>
              <a:buSzPct val="105882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900" spc="-5"/>
              <a:t>Expected</a:t>
            </a:r>
            <a:r>
              <a:rPr lang="en-US" sz="900" spc="-25"/>
              <a:t> </a:t>
            </a:r>
            <a:r>
              <a:rPr lang="en-US" sz="900" spc="-5"/>
              <a:t>Result:</a:t>
            </a:r>
            <a:endParaRPr lang="en-US" sz="900"/>
          </a:p>
          <a:p>
            <a:pPr marL="793750" marR="400050" lvl="1" indent="-228600">
              <a:lnSpc>
                <a:spcPct val="90000"/>
              </a:lnSpc>
              <a:spcBef>
                <a:spcPts val="20"/>
              </a:spcBef>
              <a:buSzPct val="92307"/>
              <a:buFont typeface="Arial" panose="020B0604020202020204" pitchFamily="34" charset="0"/>
              <a:buChar char="•"/>
              <a:tabLst>
                <a:tab pos="793750" algn="l"/>
              </a:tabLst>
            </a:pPr>
            <a:r>
              <a:rPr lang="en-US" sz="900"/>
              <a:t>A </a:t>
            </a:r>
            <a:r>
              <a:rPr lang="en-US" sz="900" spc="-5"/>
              <a:t>smooth</a:t>
            </a:r>
            <a:r>
              <a:rPr lang="en-US" sz="900" spc="5"/>
              <a:t> </a:t>
            </a:r>
            <a:r>
              <a:rPr lang="en-US" sz="900" spc="-5"/>
              <a:t>integration</a:t>
            </a:r>
            <a:r>
              <a:rPr lang="en-US" sz="900" spc="10"/>
              <a:t> </a:t>
            </a:r>
            <a:r>
              <a:rPr lang="en-US" sz="900" spc="-5"/>
              <a:t>leading</a:t>
            </a:r>
            <a:r>
              <a:rPr lang="en-US" sz="900" spc="5"/>
              <a:t> </a:t>
            </a:r>
            <a:r>
              <a:rPr lang="en-US" sz="900"/>
              <a:t>to</a:t>
            </a:r>
            <a:r>
              <a:rPr lang="en-US" sz="900" spc="5"/>
              <a:t> </a:t>
            </a:r>
            <a:r>
              <a:rPr lang="en-US" sz="900"/>
              <a:t>Floyd</a:t>
            </a:r>
            <a:r>
              <a:rPr lang="en-US" sz="900" spc="10"/>
              <a:t> </a:t>
            </a:r>
            <a:r>
              <a:rPr lang="en-US" sz="900" spc="-5"/>
              <a:t>being</a:t>
            </a:r>
            <a:r>
              <a:rPr lang="en-US" sz="900" spc="5"/>
              <a:t> </a:t>
            </a:r>
            <a:r>
              <a:rPr lang="en-US" sz="900" spc="-5"/>
              <a:t>able</a:t>
            </a:r>
            <a:r>
              <a:rPr lang="en-US" sz="900" spc="5"/>
              <a:t> </a:t>
            </a:r>
            <a:r>
              <a:rPr lang="en-US" sz="900"/>
              <a:t>to</a:t>
            </a:r>
            <a:r>
              <a:rPr lang="en-US" sz="900" spc="5"/>
              <a:t> </a:t>
            </a:r>
            <a:r>
              <a:rPr lang="en-US" sz="900"/>
              <a:t>fulfill</a:t>
            </a:r>
            <a:r>
              <a:rPr lang="en-US" sz="900" spc="5"/>
              <a:t> </a:t>
            </a:r>
            <a:r>
              <a:rPr lang="en-US" sz="900" spc="-5"/>
              <a:t>higher</a:t>
            </a:r>
            <a:r>
              <a:rPr lang="en-US" sz="900" spc="10"/>
              <a:t> </a:t>
            </a:r>
            <a:r>
              <a:rPr lang="en-US" sz="900"/>
              <a:t>volume </a:t>
            </a:r>
            <a:r>
              <a:rPr lang="en-US" sz="900" spc="-5"/>
              <a:t>orders </a:t>
            </a:r>
            <a:r>
              <a:rPr lang="en-US" sz="900"/>
              <a:t>in</a:t>
            </a:r>
            <a:r>
              <a:rPr lang="en-US" sz="900" spc="10"/>
              <a:t> </a:t>
            </a:r>
            <a:r>
              <a:rPr lang="en-US" sz="900"/>
              <a:t>the future</a:t>
            </a:r>
            <a:r>
              <a:rPr lang="en-US" sz="900" spc="5"/>
              <a:t> </a:t>
            </a:r>
            <a:r>
              <a:rPr lang="en-US" sz="900" spc="-5"/>
              <a:t>while</a:t>
            </a:r>
            <a:r>
              <a:rPr lang="en-US" sz="900" spc="5"/>
              <a:t> </a:t>
            </a:r>
            <a:r>
              <a:rPr lang="en-US" sz="900" spc="-5"/>
              <a:t>ensuring </a:t>
            </a:r>
            <a:r>
              <a:rPr lang="en-US" sz="900" spc="-310"/>
              <a:t> </a:t>
            </a:r>
            <a:r>
              <a:rPr lang="en-US" sz="900" spc="-5"/>
              <a:t>quality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Vision</a:t>
            </a:r>
            <a:r>
              <a:rPr lang="en-US" sz="30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3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Technological</a:t>
            </a:r>
            <a:r>
              <a:rPr lang="en-US" sz="30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marR="239395"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/>
              <a:t>We expect </a:t>
            </a:r>
            <a:r>
              <a:rPr lang="en-US" sz="1400" spc="-5"/>
              <a:t>to perfectly integrate Neurala </a:t>
            </a:r>
            <a:r>
              <a:rPr lang="en-US" sz="1400"/>
              <a:t>AI’s </a:t>
            </a:r>
            <a:r>
              <a:rPr lang="en-US" sz="1400" spc="-5"/>
              <a:t>visual inspection software </a:t>
            </a:r>
            <a:r>
              <a:rPr lang="en-US" sz="1400"/>
              <a:t>and take </a:t>
            </a:r>
            <a:r>
              <a:rPr lang="en-US" sz="1400" spc="-434"/>
              <a:t> </a:t>
            </a:r>
            <a:r>
              <a:rPr lang="en-US" sz="1400" spc="-5"/>
              <a:t>advantage </a:t>
            </a:r>
            <a:r>
              <a:rPr lang="en-US" sz="1400"/>
              <a:t>of </a:t>
            </a:r>
            <a:r>
              <a:rPr lang="en-US" sz="1400" spc="-5"/>
              <a:t>their </a:t>
            </a:r>
            <a:r>
              <a:rPr lang="en-US" sz="1400"/>
              <a:t>L-DNN </a:t>
            </a:r>
            <a:r>
              <a:rPr lang="en-US" sz="1400" spc="-5"/>
              <a:t>model’s continuous learning to </a:t>
            </a:r>
            <a:r>
              <a:rPr lang="en-US" sz="1400"/>
              <a:t>keep our </a:t>
            </a:r>
            <a:r>
              <a:rPr lang="en-US" sz="1400" spc="-5"/>
              <a:t>quality </a:t>
            </a:r>
            <a:r>
              <a:rPr lang="en-US" sz="1400"/>
              <a:t>at </a:t>
            </a:r>
            <a:r>
              <a:rPr lang="en-US" sz="1400" spc="-5"/>
              <a:t>the </a:t>
            </a:r>
            <a:r>
              <a:rPr lang="en-US" sz="1400"/>
              <a:t> </a:t>
            </a:r>
            <a:r>
              <a:rPr lang="en-US" sz="1400" spc="-5"/>
              <a:t>highest standard</a:t>
            </a:r>
            <a:r>
              <a:rPr lang="en-US" sz="1400"/>
              <a:t> at</a:t>
            </a:r>
            <a:r>
              <a:rPr lang="en-US" sz="1400" spc="-5"/>
              <a:t> all times </a:t>
            </a:r>
            <a:r>
              <a:rPr lang="en-US" sz="1400"/>
              <a:t>by </a:t>
            </a:r>
            <a:r>
              <a:rPr lang="en-US" sz="1400" spc="-5"/>
              <a:t>training</a:t>
            </a:r>
            <a:r>
              <a:rPr lang="en-US" sz="1400" spc="5"/>
              <a:t> </a:t>
            </a:r>
            <a:r>
              <a:rPr lang="en-US" sz="1400" spc="-5"/>
              <a:t>it frequently</a:t>
            </a:r>
            <a:endParaRPr lang="en-US" sz="1400"/>
          </a:p>
          <a:p>
            <a:pPr marL="355600" marR="518795"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400"/>
              <a:t>The</a:t>
            </a:r>
            <a:r>
              <a:rPr lang="en-US" sz="1400" spc="5"/>
              <a:t> </a:t>
            </a:r>
            <a:r>
              <a:rPr lang="en-US" sz="1400" spc="-5"/>
              <a:t>inspection</a:t>
            </a:r>
            <a:r>
              <a:rPr lang="en-US" sz="1400" spc="5"/>
              <a:t> </a:t>
            </a:r>
            <a:r>
              <a:rPr lang="en-US" sz="1400" spc="-5"/>
              <a:t>process</a:t>
            </a:r>
            <a:r>
              <a:rPr lang="en-US" sz="1400"/>
              <a:t> </a:t>
            </a:r>
            <a:r>
              <a:rPr lang="en-US" sz="1400" spc="-5"/>
              <a:t>will</a:t>
            </a:r>
            <a:r>
              <a:rPr lang="en-US" sz="1400" spc="5"/>
              <a:t> </a:t>
            </a:r>
            <a:r>
              <a:rPr lang="en-US" sz="1400"/>
              <a:t>be</a:t>
            </a:r>
            <a:r>
              <a:rPr lang="en-US" sz="1400" spc="5"/>
              <a:t> </a:t>
            </a:r>
            <a:r>
              <a:rPr lang="en-US" sz="1400" spc="-5"/>
              <a:t>automated</a:t>
            </a:r>
            <a:r>
              <a:rPr lang="en-US" sz="1400" spc="5"/>
              <a:t> </a:t>
            </a:r>
            <a:r>
              <a:rPr lang="en-US" sz="1400"/>
              <a:t>and</a:t>
            </a:r>
            <a:r>
              <a:rPr lang="en-US" sz="1400" spc="5"/>
              <a:t> </a:t>
            </a:r>
            <a:r>
              <a:rPr lang="en-US" sz="1400" spc="-5"/>
              <a:t>alerts</a:t>
            </a:r>
            <a:r>
              <a:rPr lang="en-US" sz="1400" spc="5"/>
              <a:t> </a:t>
            </a:r>
            <a:r>
              <a:rPr lang="en-US" sz="1400" spc="-5"/>
              <a:t>will</a:t>
            </a:r>
            <a:r>
              <a:rPr lang="en-US" sz="1400"/>
              <a:t> </a:t>
            </a:r>
            <a:r>
              <a:rPr lang="en-US" sz="1400" spc="-5"/>
              <a:t>directly</a:t>
            </a:r>
            <a:r>
              <a:rPr lang="en-US" sz="1400" spc="5"/>
              <a:t> </a:t>
            </a:r>
            <a:r>
              <a:rPr lang="en-US" sz="1400"/>
              <a:t>be</a:t>
            </a:r>
            <a:r>
              <a:rPr lang="en-US" sz="1400" spc="10"/>
              <a:t> </a:t>
            </a:r>
            <a:r>
              <a:rPr lang="en-US" sz="1400" spc="-5"/>
              <a:t>sent</a:t>
            </a:r>
            <a:r>
              <a:rPr lang="en-US" sz="1400"/>
              <a:t> </a:t>
            </a:r>
            <a:r>
              <a:rPr lang="en-US" sz="1400" spc="-5"/>
              <a:t>to</a:t>
            </a:r>
            <a:r>
              <a:rPr lang="en-US" sz="1400" spc="5"/>
              <a:t> </a:t>
            </a:r>
            <a:r>
              <a:rPr lang="en-US" sz="1400" spc="-5"/>
              <a:t>the </a:t>
            </a:r>
            <a:r>
              <a:rPr lang="en-US" sz="1400" spc="-434"/>
              <a:t> </a:t>
            </a:r>
            <a:r>
              <a:rPr lang="en-US" sz="1400" spc="-5"/>
              <a:t>managers so</a:t>
            </a:r>
            <a:r>
              <a:rPr lang="en-US" sz="1400"/>
              <a:t> </a:t>
            </a:r>
            <a:r>
              <a:rPr lang="en-US" sz="1400" spc="-5"/>
              <a:t>that they</a:t>
            </a:r>
            <a:r>
              <a:rPr lang="en-US" sz="1400"/>
              <a:t> can </a:t>
            </a:r>
            <a:r>
              <a:rPr lang="en-US" sz="1400" spc="-5"/>
              <a:t>respond</a:t>
            </a:r>
            <a:r>
              <a:rPr lang="en-US" sz="1400"/>
              <a:t> </a:t>
            </a:r>
            <a:r>
              <a:rPr lang="en-US" sz="1400" spc="-5"/>
              <a:t>in</a:t>
            </a:r>
            <a:r>
              <a:rPr lang="en-US" sz="1400" spc="5"/>
              <a:t> </a:t>
            </a:r>
            <a:r>
              <a:rPr lang="en-US" sz="1400"/>
              <a:t>a </a:t>
            </a:r>
            <a:r>
              <a:rPr lang="en-US" sz="1400" spc="-5"/>
              <a:t>timely</a:t>
            </a:r>
            <a:r>
              <a:rPr lang="en-US" sz="1400"/>
              <a:t> </a:t>
            </a:r>
            <a:r>
              <a:rPr lang="en-US" sz="1400" spc="-5"/>
              <a:t>manner</a:t>
            </a:r>
            <a:endParaRPr lang="en-US" sz="1400"/>
          </a:p>
          <a:p>
            <a:pPr marL="355600" marR="32194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400"/>
              <a:t>The</a:t>
            </a:r>
            <a:r>
              <a:rPr lang="en-US" sz="1400" spc="5"/>
              <a:t> </a:t>
            </a:r>
            <a:r>
              <a:rPr lang="en-US" sz="1400" spc="-5"/>
              <a:t>integration</a:t>
            </a:r>
            <a:r>
              <a:rPr lang="en-US" sz="1400" spc="5"/>
              <a:t> </a:t>
            </a:r>
            <a:r>
              <a:rPr lang="en-US" sz="1400" spc="-5"/>
              <a:t>will</a:t>
            </a:r>
            <a:r>
              <a:rPr lang="en-US" sz="1400" spc="5"/>
              <a:t> </a:t>
            </a:r>
            <a:r>
              <a:rPr lang="en-US" sz="1400"/>
              <a:t>be</a:t>
            </a:r>
            <a:r>
              <a:rPr lang="en-US" sz="1400" spc="5"/>
              <a:t> </a:t>
            </a:r>
            <a:r>
              <a:rPr lang="en-US" sz="1400"/>
              <a:t>on</a:t>
            </a:r>
            <a:r>
              <a:rPr lang="en-US" sz="1400" spc="5"/>
              <a:t> </a:t>
            </a:r>
            <a:r>
              <a:rPr lang="en-US" sz="1400"/>
              <a:t>our</a:t>
            </a:r>
            <a:r>
              <a:rPr lang="en-US" sz="1400" spc="10"/>
              <a:t> </a:t>
            </a:r>
            <a:r>
              <a:rPr lang="en-US" sz="1400" spc="-5"/>
              <a:t>salesforce</a:t>
            </a:r>
            <a:r>
              <a:rPr lang="en-US" sz="1400" spc="5"/>
              <a:t> </a:t>
            </a:r>
            <a:r>
              <a:rPr lang="en-US" sz="1400" spc="-5"/>
              <a:t>platform</a:t>
            </a:r>
            <a:r>
              <a:rPr lang="en-US" sz="1400"/>
              <a:t> over</a:t>
            </a:r>
            <a:r>
              <a:rPr lang="en-US" sz="1400" spc="10"/>
              <a:t> </a:t>
            </a:r>
            <a:r>
              <a:rPr lang="en-US" sz="1400" spc="-5"/>
              <a:t>the</a:t>
            </a:r>
            <a:r>
              <a:rPr lang="en-US" sz="1400" spc="5"/>
              <a:t> </a:t>
            </a:r>
            <a:r>
              <a:rPr lang="en-US" sz="1400" spc="-5"/>
              <a:t>cloud,</a:t>
            </a:r>
            <a:r>
              <a:rPr lang="en-US" sz="1400" spc="5"/>
              <a:t> </a:t>
            </a:r>
            <a:r>
              <a:rPr lang="en-US" sz="1400" spc="-5"/>
              <a:t>leading</a:t>
            </a:r>
            <a:r>
              <a:rPr lang="en-US" sz="1400" spc="10"/>
              <a:t> </a:t>
            </a:r>
            <a:r>
              <a:rPr lang="en-US" sz="1400" spc="-5"/>
              <a:t>to</a:t>
            </a:r>
            <a:r>
              <a:rPr lang="en-US" sz="1400" spc="5"/>
              <a:t> </a:t>
            </a:r>
            <a:r>
              <a:rPr lang="en-US" sz="1400" spc="-5"/>
              <a:t>cost </a:t>
            </a:r>
            <a:r>
              <a:rPr lang="en-US" sz="1400" spc="-434"/>
              <a:t> </a:t>
            </a:r>
            <a:r>
              <a:rPr lang="en-US" sz="1400" spc="-5"/>
              <a:t>reduction</a:t>
            </a:r>
            <a:r>
              <a:rPr lang="en-US" sz="1400"/>
              <a:t> for</a:t>
            </a:r>
            <a:r>
              <a:rPr lang="en-US" sz="1400" spc="5"/>
              <a:t> </a:t>
            </a:r>
            <a:r>
              <a:rPr lang="en-US" sz="1400" spc="-5"/>
              <a:t>in</a:t>
            </a:r>
            <a:r>
              <a:rPr lang="en-US" sz="1400" spc="5"/>
              <a:t> </a:t>
            </a:r>
            <a:r>
              <a:rPr lang="en-US" sz="1400" spc="-5"/>
              <a:t>house</a:t>
            </a:r>
            <a:r>
              <a:rPr lang="en-US" sz="1400"/>
              <a:t> </a:t>
            </a:r>
            <a:r>
              <a:rPr lang="en-US" sz="1400" spc="-5"/>
              <a:t>servers</a:t>
            </a:r>
            <a:r>
              <a:rPr lang="en-US" sz="1400"/>
              <a:t> and</a:t>
            </a:r>
            <a:r>
              <a:rPr lang="en-US" sz="1400" spc="5"/>
              <a:t> </a:t>
            </a:r>
            <a:r>
              <a:rPr lang="en-US" sz="1400"/>
              <a:t>a </a:t>
            </a:r>
            <a:r>
              <a:rPr lang="en-US" sz="1400" spc="-5"/>
              <a:t>shorter</a:t>
            </a:r>
            <a:r>
              <a:rPr lang="en-US" sz="1400" spc="5"/>
              <a:t> </a:t>
            </a:r>
            <a:r>
              <a:rPr lang="en-US" sz="1400" spc="-5"/>
              <a:t>team</a:t>
            </a:r>
            <a:r>
              <a:rPr lang="en-US" sz="1400"/>
              <a:t> as</a:t>
            </a:r>
            <a:r>
              <a:rPr lang="en-US" sz="1400" spc="-5"/>
              <a:t> </a:t>
            </a:r>
            <a:r>
              <a:rPr lang="en-US" sz="1400"/>
              <a:t>QA</a:t>
            </a:r>
            <a:r>
              <a:rPr lang="en-US" sz="1400" spc="5"/>
              <a:t> </a:t>
            </a:r>
            <a:r>
              <a:rPr lang="en-US" sz="1400" spc="-5"/>
              <a:t>staff</a:t>
            </a:r>
            <a:r>
              <a:rPr lang="en-US" sz="1400" spc="5"/>
              <a:t> </a:t>
            </a:r>
            <a:r>
              <a:rPr lang="en-US" sz="1400" spc="-5"/>
              <a:t>will </a:t>
            </a:r>
            <a:r>
              <a:rPr lang="en-US" sz="1400"/>
              <a:t>not be</a:t>
            </a:r>
            <a:r>
              <a:rPr lang="en-US" sz="1400" spc="5"/>
              <a:t> </a:t>
            </a:r>
            <a:r>
              <a:rPr lang="en-US" sz="1400"/>
              <a:t>needed</a:t>
            </a:r>
          </a:p>
          <a:p>
            <a:pPr marL="355600" marR="508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400" spc="-5"/>
              <a:t>Floyd</a:t>
            </a:r>
            <a:r>
              <a:rPr lang="en-US" sz="1400"/>
              <a:t> </a:t>
            </a:r>
            <a:r>
              <a:rPr lang="en-US" sz="1400" spc="-5"/>
              <a:t>will </a:t>
            </a:r>
            <a:r>
              <a:rPr lang="en-US" sz="1400"/>
              <a:t>be</a:t>
            </a:r>
            <a:r>
              <a:rPr lang="en-US" sz="1400" spc="5"/>
              <a:t> </a:t>
            </a:r>
            <a:r>
              <a:rPr lang="en-US" sz="1400" spc="-5"/>
              <a:t>able</a:t>
            </a:r>
            <a:r>
              <a:rPr lang="en-US" sz="1400"/>
              <a:t> </a:t>
            </a:r>
            <a:r>
              <a:rPr lang="en-US" sz="1400" spc="-5"/>
              <a:t>to</a:t>
            </a:r>
            <a:r>
              <a:rPr lang="en-US" sz="1400" spc="5"/>
              <a:t> </a:t>
            </a:r>
            <a:r>
              <a:rPr lang="en-US" sz="1400" spc="-5"/>
              <a:t>fulfill </a:t>
            </a:r>
            <a:r>
              <a:rPr lang="en-US" sz="1400"/>
              <a:t>orders </a:t>
            </a:r>
            <a:r>
              <a:rPr lang="en-US" sz="1400" spc="-5"/>
              <a:t>with</a:t>
            </a:r>
            <a:r>
              <a:rPr lang="en-US" sz="1400"/>
              <a:t> </a:t>
            </a:r>
            <a:r>
              <a:rPr lang="en-US" sz="1400" spc="-5"/>
              <a:t>larger</a:t>
            </a:r>
            <a:r>
              <a:rPr lang="en-US" sz="1400" spc="5"/>
              <a:t> </a:t>
            </a:r>
            <a:r>
              <a:rPr lang="en-US" sz="1400" spc="-5"/>
              <a:t>volumes than</a:t>
            </a:r>
            <a:r>
              <a:rPr lang="en-US" sz="1400" spc="5"/>
              <a:t> </a:t>
            </a:r>
            <a:r>
              <a:rPr lang="en-US" sz="1400"/>
              <a:t>ever before</a:t>
            </a:r>
            <a:r>
              <a:rPr lang="en-US" sz="1400" spc="5"/>
              <a:t> </a:t>
            </a:r>
            <a:r>
              <a:rPr lang="en-US" sz="1400"/>
              <a:t>and and</a:t>
            </a:r>
            <a:r>
              <a:rPr lang="en-US" sz="1400" spc="5"/>
              <a:t> </a:t>
            </a:r>
            <a:r>
              <a:rPr lang="en-US" sz="1400"/>
              <a:t>at</a:t>
            </a:r>
            <a:r>
              <a:rPr lang="en-US" sz="1400" spc="-5"/>
              <a:t> </a:t>
            </a:r>
            <a:r>
              <a:rPr lang="en-US" sz="1400"/>
              <a:t>a </a:t>
            </a:r>
            <a:r>
              <a:rPr lang="en-US" sz="1400" spc="-434"/>
              <a:t> </a:t>
            </a:r>
            <a:r>
              <a:rPr lang="en-US" sz="1400" spc="-5"/>
              <a:t>faster rate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Scheduling</a:t>
            </a:r>
            <a:r>
              <a:rPr lang="en-US" sz="30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Assumptions and</a:t>
            </a:r>
            <a:r>
              <a:rPr lang="en-US" sz="3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spc="-5"/>
              <a:t>Assumptions:</a:t>
            </a:r>
            <a:endParaRPr lang="en-US" sz="1500"/>
          </a:p>
          <a:p>
            <a:pPr marL="469900" indent="-228600">
              <a:lnSpc>
                <a:spcPct val="90000"/>
              </a:lnSpc>
              <a:spcBef>
                <a:spcPts val="134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500"/>
              <a:t>The </a:t>
            </a:r>
            <a:r>
              <a:rPr lang="en-US" sz="1500" spc="-5"/>
              <a:t>collaboration</a:t>
            </a:r>
            <a:r>
              <a:rPr lang="en-US" sz="1500" spc="5"/>
              <a:t> </a:t>
            </a:r>
            <a:r>
              <a:rPr lang="en-US" sz="1500" spc="-5"/>
              <a:t>between</a:t>
            </a:r>
            <a:r>
              <a:rPr lang="en-US" sz="1500" spc="5"/>
              <a:t> </a:t>
            </a:r>
            <a:r>
              <a:rPr lang="en-US" sz="1500" spc="-5"/>
              <a:t>Floyd</a:t>
            </a:r>
            <a:r>
              <a:rPr lang="en-US" sz="1500" spc="5"/>
              <a:t> </a:t>
            </a:r>
            <a:r>
              <a:rPr lang="en-US" sz="1500"/>
              <a:t>and</a:t>
            </a:r>
            <a:r>
              <a:rPr lang="en-US" sz="1500" spc="5"/>
              <a:t> </a:t>
            </a:r>
            <a:r>
              <a:rPr lang="en-US" sz="1500" spc="-5"/>
              <a:t>Neurala</a:t>
            </a:r>
            <a:r>
              <a:rPr lang="en-US" sz="1500" spc="5"/>
              <a:t> </a:t>
            </a:r>
            <a:r>
              <a:rPr lang="en-US" sz="1500"/>
              <a:t>AI</a:t>
            </a:r>
            <a:r>
              <a:rPr lang="en-US" sz="1500" spc="5"/>
              <a:t> </a:t>
            </a:r>
            <a:r>
              <a:rPr lang="en-US" sz="1500" spc="-5"/>
              <a:t>will</a:t>
            </a:r>
            <a:r>
              <a:rPr lang="en-US" sz="1500"/>
              <a:t> go</a:t>
            </a:r>
            <a:r>
              <a:rPr lang="en-US" sz="1500" spc="5"/>
              <a:t> </a:t>
            </a:r>
            <a:r>
              <a:rPr lang="en-US" sz="1500" spc="-5"/>
              <a:t>smoothly</a:t>
            </a:r>
            <a:endParaRPr lang="en-US" sz="1500"/>
          </a:p>
          <a:p>
            <a:pPr marL="469900"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500" spc="-5"/>
              <a:t>Human</a:t>
            </a:r>
            <a:r>
              <a:rPr lang="en-US" sz="1500"/>
              <a:t> </a:t>
            </a:r>
            <a:r>
              <a:rPr lang="en-US" sz="1500" spc="-5"/>
              <a:t>resources will</a:t>
            </a:r>
            <a:r>
              <a:rPr lang="en-US" sz="1500"/>
              <a:t> be </a:t>
            </a:r>
            <a:r>
              <a:rPr lang="en-US" sz="1500" spc="-5"/>
              <a:t>available</a:t>
            </a:r>
            <a:r>
              <a:rPr lang="en-US" sz="1500" spc="5"/>
              <a:t> </a:t>
            </a:r>
            <a:r>
              <a:rPr lang="en-US" sz="1500"/>
              <a:t>at</a:t>
            </a:r>
            <a:r>
              <a:rPr lang="en-US" sz="1500" spc="-5"/>
              <a:t> all</a:t>
            </a:r>
            <a:r>
              <a:rPr lang="en-US" sz="1500"/>
              <a:t> </a:t>
            </a:r>
            <a:r>
              <a:rPr lang="en-US" sz="1500" spc="-5"/>
              <a:t>times</a:t>
            </a:r>
            <a:endParaRPr lang="en-US" sz="1500"/>
          </a:p>
          <a:p>
            <a:pPr marL="469900" indent="-228600">
              <a:lnSpc>
                <a:spcPct val="90000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500"/>
              <a:t>There </a:t>
            </a:r>
            <a:r>
              <a:rPr lang="en-US" sz="1500" spc="-5"/>
              <a:t>will</a:t>
            </a:r>
            <a:r>
              <a:rPr lang="en-US" sz="1500"/>
              <a:t> be</a:t>
            </a:r>
            <a:r>
              <a:rPr lang="en-US" sz="1500" spc="5"/>
              <a:t> </a:t>
            </a:r>
            <a:r>
              <a:rPr lang="en-US" sz="1500"/>
              <a:t>no</a:t>
            </a:r>
            <a:r>
              <a:rPr lang="en-US" sz="1500" spc="5"/>
              <a:t> </a:t>
            </a:r>
            <a:r>
              <a:rPr lang="en-US" sz="1500"/>
              <a:t>hardware</a:t>
            </a:r>
            <a:r>
              <a:rPr lang="en-US" sz="1500" spc="5"/>
              <a:t> </a:t>
            </a:r>
            <a:r>
              <a:rPr lang="en-US" sz="1500" spc="-5"/>
              <a:t>incompatibility</a:t>
            </a:r>
            <a:r>
              <a:rPr lang="en-US" sz="1500" spc="5"/>
              <a:t> </a:t>
            </a:r>
            <a:r>
              <a:rPr lang="en-US" sz="1500" spc="-5"/>
              <a:t>issues</a:t>
            </a:r>
            <a:r>
              <a:rPr lang="en-US" sz="1500"/>
              <a:t> </a:t>
            </a:r>
            <a:r>
              <a:rPr lang="en-US" sz="1500" spc="-5"/>
              <a:t>while</a:t>
            </a:r>
            <a:r>
              <a:rPr lang="en-US" sz="1500" spc="5"/>
              <a:t> </a:t>
            </a:r>
            <a:r>
              <a:rPr lang="en-US" sz="1500" spc="-5"/>
              <a:t>integrating</a:t>
            </a:r>
            <a:r>
              <a:rPr lang="en-US" sz="1500"/>
              <a:t> </a:t>
            </a:r>
            <a:r>
              <a:rPr lang="en-US" sz="1500" spc="-5"/>
              <a:t>the</a:t>
            </a:r>
            <a:r>
              <a:rPr lang="en-US" sz="1500" spc="5"/>
              <a:t> </a:t>
            </a:r>
            <a:r>
              <a:rPr lang="en-US" sz="1500" spc="-5"/>
              <a:t>software</a:t>
            </a:r>
            <a:endParaRPr lang="en-US" sz="1500"/>
          </a:p>
          <a:p>
            <a:pPr marL="469900" indent="-228600">
              <a:lnSpc>
                <a:spcPct val="90000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500"/>
              <a:t>The</a:t>
            </a:r>
            <a:r>
              <a:rPr lang="en-US" sz="1500" spc="5"/>
              <a:t> </a:t>
            </a:r>
            <a:r>
              <a:rPr lang="en-US" sz="1500" spc="-5"/>
              <a:t>salesforce</a:t>
            </a:r>
            <a:r>
              <a:rPr lang="en-US" sz="1500" spc="10"/>
              <a:t> </a:t>
            </a:r>
            <a:r>
              <a:rPr lang="en-US" sz="1500" spc="-5"/>
              <a:t>platform</a:t>
            </a:r>
            <a:r>
              <a:rPr lang="en-US" sz="1500"/>
              <a:t> </a:t>
            </a:r>
            <a:r>
              <a:rPr lang="en-US" sz="1500" spc="-5"/>
              <a:t>will</a:t>
            </a:r>
            <a:r>
              <a:rPr lang="en-US" sz="1500" spc="5"/>
              <a:t> </a:t>
            </a:r>
            <a:r>
              <a:rPr lang="en-US" sz="1500" spc="-5"/>
              <a:t>integrate</a:t>
            </a:r>
            <a:r>
              <a:rPr lang="en-US" sz="1500" spc="10"/>
              <a:t> </a:t>
            </a:r>
            <a:r>
              <a:rPr lang="en-US" sz="1500" spc="-5"/>
              <a:t>smoothly</a:t>
            </a:r>
            <a:r>
              <a:rPr lang="en-US" sz="1500" spc="5"/>
              <a:t> </a:t>
            </a:r>
            <a:r>
              <a:rPr lang="en-US" sz="1500" spc="-5"/>
              <a:t>with</a:t>
            </a:r>
            <a:r>
              <a:rPr lang="en-US" sz="1500" spc="10"/>
              <a:t> </a:t>
            </a:r>
            <a:r>
              <a:rPr lang="en-US" sz="1500" spc="-5"/>
              <a:t>the</a:t>
            </a:r>
            <a:r>
              <a:rPr lang="en-US" sz="1500" spc="5"/>
              <a:t> </a:t>
            </a:r>
            <a:r>
              <a:rPr lang="en-US" sz="1500" spc="-5"/>
              <a:t>software</a:t>
            </a:r>
            <a:endParaRPr lang="en-US" sz="1500"/>
          </a:p>
          <a:p>
            <a:pPr marL="12700" indent="-228600">
              <a:lnSpc>
                <a:spcPct val="90000"/>
              </a:lnSpc>
              <a:spcBef>
                <a:spcPts val="1245"/>
              </a:spcBef>
              <a:buFont typeface="Arial" panose="020B0604020202020204" pitchFamily="34" charset="0"/>
              <a:buChar char="•"/>
            </a:pPr>
            <a:r>
              <a:rPr lang="en-US" sz="1500" spc="-5"/>
              <a:t>Constraints:</a:t>
            </a:r>
            <a:endParaRPr lang="en-US" sz="1500"/>
          </a:p>
          <a:p>
            <a:pPr marL="469900" marR="5080" indent="-228600">
              <a:lnSpc>
                <a:spcPct val="90000"/>
              </a:lnSpc>
              <a:spcBef>
                <a:spcPts val="122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500"/>
              <a:t>If </a:t>
            </a:r>
            <a:r>
              <a:rPr lang="en-US" sz="1500" spc="-5"/>
              <a:t>stakeholders</a:t>
            </a:r>
            <a:r>
              <a:rPr lang="en-US" sz="1500"/>
              <a:t> do</a:t>
            </a:r>
            <a:r>
              <a:rPr lang="en-US" sz="1500" spc="5"/>
              <a:t> </a:t>
            </a:r>
            <a:r>
              <a:rPr lang="en-US" sz="1500"/>
              <a:t>not approve</a:t>
            </a:r>
            <a:r>
              <a:rPr lang="en-US" sz="1500" spc="5"/>
              <a:t> </a:t>
            </a:r>
            <a:r>
              <a:rPr lang="en-US" sz="1500"/>
              <a:t>of</a:t>
            </a:r>
            <a:r>
              <a:rPr lang="en-US" sz="1500" spc="5"/>
              <a:t> </a:t>
            </a:r>
            <a:r>
              <a:rPr lang="en-US" sz="1500" spc="-5"/>
              <a:t>the</a:t>
            </a:r>
            <a:r>
              <a:rPr lang="en-US" sz="1500" spc="5"/>
              <a:t> </a:t>
            </a:r>
            <a:r>
              <a:rPr lang="en-US" sz="1500" spc="-5"/>
              <a:t>scope,</a:t>
            </a:r>
            <a:r>
              <a:rPr lang="en-US" sz="1500" spc="5"/>
              <a:t> </a:t>
            </a:r>
            <a:r>
              <a:rPr lang="en-US" sz="1500"/>
              <a:t>budget or</a:t>
            </a:r>
            <a:r>
              <a:rPr lang="en-US" sz="1500" spc="5"/>
              <a:t> </a:t>
            </a:r>
            <a:r>
              <a:rPr lang="en-US" sz="1500" spc="-5"/>
              <a:t>anything</a:t>
            </a:r>
            <a:r>
              <a:rPr lang="en-US" sz="1500" spc="5"/>
              <a:t> </a:t>
            </a:r>
            <a:r>
              <a:rPr lang="en-US" sz="1500" spc="-5"/>
              <a:t>that</a:t>
            </a:r>
            <a:r>
              <a:rPr lang="en-US" sz="1500"/>
              <a:t> </a:t>
            </a:r>
            <a:r>
              <a:rPr lang="en-US" sz="1500" spc="-5"/>
              <a:t>the</a:t>
            </a:r>
            <a:r>
              <a:rPr lang="en-US" sz="1500" spc="5"/>
              <a:t> </a:t>
            </a:r>
            <a:r>
              <a:rPr lang="en-US" sz="1500" spc="-5"/>
              <a:t>team</a:t>
            </a:r>
            <a:r>
              <a:rPr lang="en-US" sz="1500"/>
              <a:t> </a:t>
            </a:r>
            <a:r>
              <a:rPr lang="en-US" sz="1500" spc="-5"/>
              <a:t>plans</a:t>
            </a:r>
            <a:r>
              <a:rPr lang="en-US" sz="1500"/>
              <a:t> </a:t>
            </a:r>
            <a:r>
              <a:rPr lang="en-US" sz="1500" spc="-5"/>
              <a:t>to </a:t>
            </a:r>
            <a:r>
              <a:rPr lang="en-US" sz="1500" spc="-434"/>
              <a:t> </a:t>
            </a:r>
            <a:r>
              <a:rPr lang="en-US" sz="1500"/>
              <a:t>do, </a:t>
            </a:r>
            <a:r>
              <a:rPr lang="en-US" sz="1500" spc="-5"/>
              <a:t>there</a:t>
            </a:r>
            <a:r>
              <a:rPr lang="en-US" sz="1500"/>
              <a:t> </a:t>
            </a:r>
            <a:r>
              <a:rPr lang="en-US" sz="1500" spc="-5"/>
              <a:t>will </a:t>
            </a:r>
            <a:r>
              <a:rPr lang="en-US" sz="1500"/>
              <a:t>be a </a:t>
            </a:r>
            <a:r>
              <a:rPr lang="en-US" sz="1500" spc="-5"/>
              <a:t>time</a:t>
            </a:r>
            <a:r>
              <a:rPr lang="en-US" sz="1500"/>
              <a:t> </a:t>
            </a:r>
            <a:r>
              <a:rPr lang="en-US" sz="1500" spc="-5"/>
              <a:t>delay</a:t>
            </a:r>
            <a:r>
              <a:rPr lang="en-US" sz="1500"/>
              <a:t> for </a:t>
            </a:r>
            <a:r>
              <a:rPr lang="en-US" sz="1500" spc="-5"/>
              <a:t>rectifications</a:t>
            </a:r>
            <a:endParaRPr lang="en-US" sz="1500"/>
          </a:p>
          <a:p>
            <a:pPr marL="469900"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500"/>
              <a:t>Workers</a:t>
            </a:r>
            <a:r>
              <a:rPr lang="en-US" sz="1500" spc="-5"/>
              <a:t> slacking</a:t>
            </a:r>
            <a:r>
              <a:rPr lang="en-US" sz="1500"/>
              <a:t> off </a:t>
            </a:r>
            <a:r>
              <a:rPr lang="en-US" sz="1500" spc="-5"/>
              <a:t>would</a:t>
            </a:r>
            <a:r>
              <a:rPr lang="en-US" sz="1500"/>
              <a:t> affect</a:t>
            </a:r>
            <a:r>
              <a:rPr lang="en-US" sz="1500" spc="-5"/>
              <a:t> the</a:t>
            </a:r>
            <a:r>
              <a:rPr lang="en-US" sz="1500"/>
              <a:t> </a:t>
            </a:r>
            <a:r>
              <a:rPr lang="en-US" sz="1500" spc="-5"/>
              <a:t>entire</a:t>
            </a:r>
            <a:r>
              <a:rPr lang="en-US" sz="1500"/>
              <a:t> </a:t>
            </a:r>
            <a:r>
              <a:rPr lang="en-US" sz="1500" spc="-5"/>
              <a:t>schedule</a:t>
            </a:r>
            <a:endParaRPr lang="en-US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3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3000" kern="1200" spc="-1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</a:t>
            </a: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100" spc="-5"/>
              <a:t>A.PLANNING</a:t>
            </a:r>
            <a:r>
              <a:rPr lang="en-US" sz="1100" spc="-10"/>
              <a:t> </a:t>
            </a:r>
            <a:r>
              <a:rPr lang="en-US" sz="1100"/>
              <a:t>&amp;</a:t>
            </a:r>
            <a:r>
              <a:rPr lang="en-US" sz="1100" spc="-15"/>
              <a:t> </a:t>
            </a:r>
            <a:r>
              <a:rPr lang="en-US" sz="1100" spc="-5"/>
              <a:t>DESIGN</a:t>
            </a:r>
            <a:endParaRPr lang="en-US" sz="1100"/>
          </a:p>
          <a:p>
            <a:pPr marL="355600" marR="173990" indent="-228600">
              <a:lnSpc>
                <a:spcPct val="90000"/>
              </a:lnSpc>
              <a:spcBef>
                <a:spcPts val="1019"/>
              </a:spcBef>
              <a:buSzPct val="58333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100" spc="-5"/>
              <a:t>Project</a:t>
            </a:r>
            <a:r>
              <a:rPr lang="en-US" sz="1100" spc="5"/>
              <a:t> </a:t>
            </a:r>
            <a:r>
              <a:rPr lang="en-US" sz="1100" spc="-5"/>
              <a:t>Management</a:t>
            </a:r>
            <a:r>
              <a:rPr lang="en-US" sz="1100" spc="5"/>
              <a:t> </a:t>
            </a:r>
            <a:r>
              <a:rPr lang="en-US" sz="1100"/>
              <a:t>Team</a:t>
            </a:r>
            <a:r>
              <a:rPr lang="en-US" sz="1100" spc="10"/>
              <a:t> </a:t>
            </a:r>
            <a:r>
              <a:rPr lang="en-US" sz="1100"/>
              <a:t>at</a:t>
            </a:r>
            <a:r>
              <a:rPr lang="en-US" sz="1100" spc="5"/>
              <a:t> </a:t>
            </a:r>
            <a:r>
              <a:rPr lang="en-US" sz="1100" spc="-5"/>
              <a:t>Floyd</a:t>
            </a:r>
            <a:r>
              <a:rPr lang="en-US" sz="1100" spc="10"/>
              <a:t> </a:t>
            </a:r>
            <a:r>
              <a:rPr lang="en-US" sz="1100"/>
              <a:t>coordinates </a:t>
            </a:r>
            <a:r>
              <a:rPr lang="en-US" sz="1100" spc="-5"/>
              <a:t>with</a:t>
            </a:r>
            <a:r>
              <a:rPr lang="en-US" sz="1100" spc="10"/>
              <a:t> </a:t>
            </a:r>
            <a:r>
              <a:rPr lang="en-US" sz="1100" spc="-5"/>
              <a:t>Josh</a:t>
            </a:r>
            <a:r>
              <a:rPr lang="en-US" sz="1100" spc="5"/>
              <a:t> </a:t>
            </a:r>
            <a:r>
              <a:rPr lang="en-US" sz="1100" spc="-5"/>
              <a:t>Oswald</a:t>
            </a:r>
            <a:r>
              <a:rPr lang="en-US" sz="1100" spc="10"/>
              <a:t> </a:t>
            </a:r>
            <a:r>
              <a:rPr lang="en-US" sz="1100"/>
              <a:t>,</a:t>
            </a:r>
            <a:r>
              <a:rPr lang="en-US" sz="1100" spc="5"/>
              <a:t> </a:t>
            </a:r>
            <a:r>
              <a:rPr lang="en-US" sz="1100" spc="-5"/>
              <a:t>Floyd’s</a:t>
            </a:r>
            <a:r>
              <a:rPr lang="en-US" sz="1100" spc="5"/>
              <a:t> </a:t>
            </a:r>
            <a:r>
              <a:rPr lang="en-US" sz="1100" spc="-5"/>
              <a:t>Business</a:t>
            </a:r>
            <a:r>
              <a:rPr lang="en-US" sz="1100"/>
              <a:t> Operations </a:t>
            </a:r>
            <a:r>
              <a:rPr lang="en-US" sz="1100" spc="-5"/>
              <a:t>Manager</a:t>
            </a:r>
            <a:r>
              <a:rPr lang="en-US" sz="1100" spc="10"/>
              <a:t> </a:t>
            </a:r>
            <a:r>
              <a:rPr lang="en-US" sz="1100"/>
              <a:t>and</a:t>
            </a:r>
            <a:r>
              <a:rPr lang="en-US" sz="1100" spc="5"/>
              <a:t> </a:t>
            </a:r>
            <a:r>
              <a:rPr lang="en-US" sz="1100" spc="-5"/>
              <a:t>Salesforce </a:t>
            </a:r>
            <a:r>
              <a:rPr lang="en-US" sz="1100"/>
              <a:t> Technical</a:t>
            </a:r>
            <a:r>
              <a:rPr lang="en-US" sz="1100" spc="10"/>
              <a:t> </a:t>
            </a:r>
            <a:r>
              <a:rPr lang="en-US" sz="1100" spc="-5"/>
              <a:t>Account</a:t>
            </a:r>
            <a:r>
              <a:rPr lang="en-US" sz="1100" spc="10"/>
              <a:t> </a:t>
            </a:r>
            <a:r>
              <a:rPr lang="en-US" sz="1100" spc="-5"/>
              <a:t>Manager</a:t>
            </a:r>
            <a:r>
              <a:rPr lang="en-US" sz="1100" spc="15"/>
              <a:t> </a:t>
            </a:r>
            <a:r>
              <a:rPr lang="en-US" sz="1100" spc="-5"/>
              <a:t>Aurelia</a:t>
            </a:r>
            <a:r>
              <a:rPr lang="en-US" sz="1100" spc="10"/>
              <a:t> </a:t>
            </a:r>
            <a:r>
              <a:rPr lang="en-US" sz="1100" spc="-5"/>
              <a:t>Johnson</a:t>
            </a:r>
            <a:r>
              <a:rPr lang="en-US" sz="1100" spc="15"/>
              <a:t> </a:t>
            </a:r>
            <a:r>
              <a:rPr lang="en-US" sz="1100" spc="-5"/>
              <a:t>who</a:t>
            </a:r>
            <a:r>
              <a:rPr lang="en-US" sz="1100" spc="10"/>
              <a:t> </a:t>
            </a:r>
            <a:r>
              <a:rPr lang="en-US" sz="1100"/>
              <a:t>is</a:t>
            </a:r>
            <a:r>
              <a:rPr lang="en-US" sz="1100" spc="5"/>
              <a:t> </a:t>
            </a:r>
            <a:r>
              <a:rPr lang="en-US" sz="1100"/>
              <a:t>the</a:t>
            </a:r>
            <a:r>
              <a:rPr lang="en-US" sz="1100" spc="15"/>
              <a:t> </a:t>
            </a:r>
            <a:r>
              <a:rPr lang="en-US" sz="1100" spc="-5"/>
              <a:t>Product</a:t>
            </a:r>
            <a:r>
              <a:rPr lang="en-US" sz="1100" spc="10"/>
              <a:t> </a:t>
            </a:r>
            <a:r>
              <a:rPr lang="en-US" sz="1100"/>
              <a:t>Integration</a:t>
            </a:r>
            <a:r>
              <a:rPr lang="en-US" sz="1100" spc="15"/>
              <a:t> </a:t>
            </a:r>
            <a:r>
              <a:rPr lang="en-US" sz="1100" spc="-5"/>
              <a:t>Advisor.</a:t>
            </a:r>
            <a:r>
              <a:rPr lang="en-US" sz="1100" spc="10"/>
              <a:t> </a:t>
            </a:r>
            <a:r>
              <a:rPr lang="en-US" sz="1100" spc="-5"/>
              <a:t>Regular</a:t>
            </a:r>
            <a:r>
              <a:rPr lang="en-US" sz="1100" spc="10"/>
              <a:t> </a:t>
            </a:r>
            <a:r>
              <a:rPr lang="en-US" sz="1100"/>
              <a:t>meetings</a:t>
            </a:r>
            <a:r>
              <a:rPr lang="en-US" sz="1100" spc="10"/>
              <a:t> </a:t>
            </a:r>
            <a:r>
              <a:rPr lang="en-US" sz="1100" spc="-5"/>
              <a:t>with</a:t>
            </a:r>
            <a:r>
              <a:rPr lang="en-US" sz="1100" spc="10"/>
              <a:t> </a:t>
            </a:r>
            <a:r>
              <a:rPr lang="en-US" sz="1100"/>
              <a:t>the</a:t>
            </a:r>
            <a:r>
              <a:rPr lang="en-US" sz="1100" spc="15"/>
              <a:t> </a:t>
            </a:r>
            <a:r>
              <a:rPr lang="en-US" sz="1100" spc="-5"/>
              <a:t>stakeholders </a:t>
            </a:r>
            <a:r>
              <a:rPr lang="en-US" sz="1100" spc="-285"/>
              <a:t> </a:t>
            </a:r>
            <a:r>
              <a:rPr lang="en-US" sz="1100" spc="-5"/>
              <a:t>shall</a:t>
            </a:r>
            <a:r>
              <a:rPr lang="en-US" sz="1100"/>
              <a:t> be held for </a:t>
            </a:r>
            <a:r>
              <a:rPr lang="en-US" sz="1100" spc="-5"/>
              <a:t>understanding</a:t>
            </a:r>
            <a:r>
              <a:rPr lang="en-US" sz="1100"/>
              <a:t> the key requirements</a:t>
            </a:r>
            <a:r>
              <a:rPr lang="en-US" sz="1100" spc="-5"/>
              <a:t> </a:t>
            </a:r>
            <a:r>
              <a:rPr lang="en-US" sz="1100"/>
              <a:t>of the project </a:t>
            </a:r>
            <a:r>
              <a:rPr lang="en-US" sz="1100" spc="-5"/>
              <a:t>process </a:t>
            </a:r>
            <a:r>
              <a:rPr lang="en-US" sz="1100"/>
              <a:t>and rectifications.</a:t>
            </a:r>
          </a:p>
          <a:p>
            <a:pPr marL="355600" marR="5080" indent="-228600">
              <a:lnSpc>
                <a:spcPct val="90000"/>
              </a:lnSpc>
              <a:spcBef>
                <a:spcPts val="944"/>
              </a:spcBef>
              <a:buSzPct val="58333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100" spc="-5"/>
              <a:t>After </a:t>
            </a:r>
            <a:r>
              <a:rPr lang="en-US" sz="1100"/>
              <a:t>the</a:t>
            </a:r>
            <a:r>
              <a:rPr lang="en-US" sz="1100" spc="5"/>
              <a:t> </a:t>
            </a:r>
            <a:r>
              <a:rPr lang="en-US" sz="1100" spc="-5"/>
              <a:t>analysis</a:t>
            </a:r>
            <a:r>
              <a:rPr lang="en-US" sz="1100"/>
              <a:t> of</a:t>
            </a:r>
            <a:r>
              <a:rPr lang="en-US" sz="1100" spc="5"/>
              <a:t> </a:t>
            </a:r>
            <a:r>
              <a:rPr lang="en-US" sz="1100"/>
              <a:t>all the</a:t>
            </a:r>
            <a:r>
              <a:rPr lang="en-US" sz="1100" spc="5"/>
              <a:t> </a:t>
            </a:r>
            <a:r>
              <a:rPr lang="en-US" sz="1100" spc="-5"/>
              <a:t>Business,</a:t>
            </a:r>
            <a:r>
              <a:rPr lang="en-US" sz="1100" spc="5"/>
              <a:t> </a:t>
            </a:r>
            <a:r>
              <a:rPr lang="en-US" sz="1100"/>
              <a:t>technical</a:t>
            </a:r>
            <a:r>
              <a:rPr lang="en-US" sz="1100" spc="5"/>
              <a:t> </a:t>
            </a:r>
            <a:r>
              <a:rPr lang="en-US" sz="1100"/>
              <a:t>and </a:t>
            </a:r>
            <a:r>
              <a:rPr lang="en-US" sz="1100" spc="-5"/>
              <a:t>estimates</a:t>
            </a:r>
            <a:r>
              <a:rPr lang="en-US" sz="1100"/>
              <a:t> requirement</a:t>
            </a:r>
            <a:r>
              <a:rPr lang="en-US" sz="1100" spc="5"/>
              <a:t> </a:t>
            </a:r>
            <a:r>
              <a:rPr lang="en-US" sz="1100"/>
              <a:t>and</a:t>
            </a:r>
            <a:r>
              <a:rPr lang="en-US" sz="1100" spc="5"/>
              <a:t> </a:t>
            </a:r>
            <a:r>
              <a:rPr lang="en-US" sz="1100"/>
              <a:t>major</a:t>
            </a:r>
            <a:r>
              <a:rPr lang="en-US" sz="1100" spc="5"/>
              <a:t> </a:t>
            </a:r>
            <a:r>
              <a:rPr lang="en-US" sz="1100" spc="-5"/>
              <a:t>processes </a:t>
            </a:r>
            <a:r>
              <a:rPr lang="en-US" sz="1100"/>
              <a:t>involved</a:t>
            </a:r>
            <a:r>
              <a:rPr lang="en-US" sz="1100" spc="5"/>
              <a:t> </a:t>
            </a:r>
            <a:r>
              <a:rPr lang="en-US" sz="1100"/>
              <a:t>like</a:t>
            </a:r>
            <a:r>
              <a:rPr lang="en-US" sz="1100" spc="5"/>
              <a:t> </a:t>
            </a:r>
            <a:r>
              <a:rPr lang="en-US" sz="1100"/>
              <a:t>budgeting,</a:t>
            </a:r>
            <a:r>
              <a:rPr lang="en-US" sz="1100" spc="5"/>
              <a:t> </a:t>
            </a:r>
            <a:r>
              <a:rPr lang="en-US" sz="1100" spc="-5"/>
              <a:t>scope, </a:t>
            </a:r>
            <a:r>
              <a:rPr lang="en-US" sz="1100"/>
              <a:t> employee</a:t>
            </a:r>
            <a:r>
              <a:rPr lang="en-US" sz="1100" spc="5"/>
              <a:t> </a:t>
            </a:r>
            <a:r>
              <a:rPr lang="en-US" sz="1100"/>
              <a:t>training,</a:t>
            </a:r>
            <a:r>
              <a:rPr lang="en-US" sz="1100" spc="5"/>
              <a:t> </a:t>
            </a:r>
            <a:r>
              <a:rPr lang="en-US" sz="1100"/>
              <a:t>report</a:t>
            </a:r>
            <a:r>
              <a:rPr lang="en-US" sz="1100" spc="5"/>
              <a:t> </a:t>
            </a:r>
            <a:r>
              <a:rPr lang="en-US" sz="1100"/>
              <a:t>integration</a:t>
            </a:r>
            <a:r>
              <a:rPr lang="en-US" sz="1100" spc="10"/>
              <a:t> </a:t>
            </a:r>
            <a:r>
              <a:rPr lang="en-US" sz="1100"/>
              <a:t>into</a:t>
            </a:r>
            <a:r>
              <a:rPr lang="en-US" sz="1100" spc="5"/>
              <a:t> </a:t>
            </a:r>
            <a:r>
              <a:rPr lang="en-US" sz="1100" spc="-5"/>
              <a:t>CRM</a:t>
            </a:r>
            <a:r>
              <a:rPr lang="en-US" sz="1100"/>
              <a:t> </a:t>
            </a:r>
            <a:r>
              <a:rPr lang="en-US" sz="1100" spc="-5"/>
              <a:t>System,</a:t>
            </a:r>
            <a:r>
              <a:rPr lang="en-US" sz="1100" spc="10"/>
              <a:t> </a:t>
            </a:r>
            <a:r>
              <a:rPr lang="en-US" sz="1100" spc="-5"/>
              <a:t>software</a:t>
            </a:r>
            <a:r>
              <a:rPr lang="en-US" sz="1100" spc="5"/>
              <a:t> </a:t>
            </a:r>
            <a:r>
              <a:rPr lang="en-US" sz="1100" spc="-5"/>
              <a:t>installation,</a:t>
            </a:r>
            <a:r>
              <a:rPr lang="en-US" sz="1100" spc="5"/>
              <a:t> </a:t>
            </a:r>
            <a:r>
              <a:rPr lang="en-US" sz="1100"/>
              <a:t>the</a:t>
            </a:r>
            <a:r>
              <a:rPr lang="en-US" sz="1100" spc="10"/>
              <a:t> </a:t>
            </a:r>
            <a:r>
              <a:rPr lang="en-US" sz="1100"/>
              <a:t>project</a:t>
            </a:r>
            <a:r>
              <a:rPr lang="en-US" sz="1100" spc="5"/>
              <a:t> </a:t>
            </a:r>
            <a:r>
              <a:rPr lang="en-US" sz="1100" spc="-5"/>
              <a:t>shall</a:t>
            </a:r>
            <a:r>
              <a:rPr lang="en-US" sz="1100" spc="5"/>
              <a:t> </a:t>
            </a:r>
            <a:r>
              <a:rPr lang="en-US" sz="1100"/>
              <a:t>be</a:t>
            </a:r>
            <a:r>
              <a:rPr lang="en-US" sz="1100" spc="10"/>
              <a:t> </a:t>
            </a:r>
            <a:r>
              <a:rPr lang="en-US" sz="1100" spc="-5"/>
              <a:t>sent</a:t>
            </a:r>
            <a:r>
              <a:rPr lang="en-US" sz="1100" spc="5"/>
              <a:t> </a:t>
            </a:r>
            <a:r>
              <a:rPr lang="en-US" sz="1100" spc="-5"/>
              <a:t>towards</a:t>
            </a:r>
            <a:r>
              <a:rPr lang="en-US" sz="1100"/>
              <a:t> its</a:t>
            </a:r>
            <a:r>
              <a:rPr lang="en-US" sz="1100" spc="5"/>
              <a:t> </a:t>
            </a:r>
            <a:r>
              <a:rPr lang="en-US" sz="1100" spc="-5"/>
              <a:t>second</a:t>
            </a:r>
            <a:r>
              <a:rPr lang="en-US" sz="1100" spc="5"/>
              <a:t> </a:t>
            </a:r>
            <a:r>
              <a:rPr lang="en-US" sz="1100" spc="-5"/>
              <a:t>step</a:t>
            </a:r>
            <a:r>
              <a:rPr lang="en-US" sz="1100" spc="5"/>
              <a:t> </a:t>
            </a:r>
            <a:r>
              <a:rPr lang="en-US" sz="1100"/>
              <a:t>of </a:t>
            </a:r>
            <a:r>
              <a:rPr lang="en-US" sz="1100" spc="-285"/>
              <a:t> </a:t>
            </a:r>
            <a:r>
              <a:rPr lang="en-US" sz="1100"/>
              <a:t>execution</a:t>
            </a:r>
            <a:r>
              <a:rPr lang="en-US" sz="1100" spc="-5"/>
              <a:t> stage.</a:t>
            </a:r>
            <a:endParaRPr lang="en-US" sz="1100"/>
          </a:p>
          <a:p>
            <a:pPr marL="355600" marR="33655" indent="-228600">
              <a:lnSpc>
                <a:spcPct val="90000"/>
              </a:lnSpc>
              <a:spcBef>
                <a:spcPts val="915"/>
              </a:spcBef>
              <a:buSzPct val="58333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100"/>
              <a:t>Each </a:t>
            </a:r>
            <a:r>
              <a:rPr lang="en-US" sz="1100" spc="-5"/>
              <a:t>stage</a:t>
            </a:r>
            <a:r>
              <a:rPr lang="en-US" sz="1100"/>
              <a:t> </a:t>
            </a:r>
            <a:r>
              <a:rPr lang="en-US" sz="1100" spc="-5"/>
              <a:t>shall</a:t>
            </a:r>
            <a:r>
              <a:rPr lang="en-US" sz="1100"/>
              <a:t> be monitored by</a:t>
            </a:r>
            <a:r>
              <a:rPr lang="en-US" sz="1100" spc="5"/>
              <a:t> </a:t>
            </a:r>
            <a:r>
              <a:rPr lang="en-US" sz="1100"/>
              <a:t>the </a:t>
            </a:r>
            <a:r>
              <a:rPr lang="en-US" sz="1100" spc="-5"/>
              <a:t>Project</a:t>
            </a:r>
            <a:r>
              <a:rPr lang="en-US" sz="1100"/>
              <a:t> Team right from</a:t>
            </a:r>
            <a:r>
              <a:rPr lang="en-US" sz="1100" spc="5"/>
              <a:t> </a:t>
            </a:r>
            <a:r>
              <a:rPr lang="en-US" sz="1100"/>
              <a:t>the </a:t>
            </a:r>
            <a:r>
              <a:rPr lang="en-US" sz="1100" spc="-5"/>
              <a:t>inspection</a:t>
            </a:r>
            <a:r>
              <a:rPr lang="en-US" sz="1100"/>
              <a:t> of furniture to the</a:t>
            </a:r>
            <a:r>
              <a:rPr lang="en-US" sz="1100" spc="5"/>
              <a:t> </a:t>
            </a:r>
            <a:r>
              <a:rPr lang="en-US" sz="1100"/>
              <a:t>manufacturing of the product till </a:t>
            </a:r>
            <a:r>
              <a:rPr lang="en-US" sz="1100" spc="-285"/>
              <a:t> </a:t>
            </a:r>
            <a:r>
              <a:rPr lang="en-US" sz="1100"/>
              <a:t>the</a:t>
            </a:r>
            <a:r>
              <a:rPr lang="en-US" sz="1100" spc="-5"/>
              <a:t> </a:t>
            </a:r>
            <a:r>
              <a:rPr lang="en-US" sz="1100"/>
              <a:t>end of all the </a:t>
            </a:r>
            <a:r>
              <a:rPr lang="en-US" sz="1100" spc="-5"/>
              <a:t>steps </a:t>
            </a:r>
            <a:r>
              <a:rPr lang="en-US" sz="1100"/>
              <a:t>in manufacturing </a:t>
            </a:r>
            <a:r>
              <a:rPr lang="en-US" sz="1100" spc="-5"/>
              <a:t>processes.</a:t>
            </a:r>
            <a:endParaRPr lang="en-US" sz="1100"/>
          </a:p>
          <a:p>
            <a:pPr indent="-228600">
              <a:lnSpc>
                <a:spcPct val="9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1100"/>
          </a:p>
          <a:p>
            <a:pPr marL="127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100" spc="-5"/>
              <a:t>B.</a:t>
            </a:r>
            <a:r>
              <a:rPr lang="en-US" sz="1100" spc="-25"/>
              <a:t> </a:t>
            </a:r>
            <a:r>
              <a:rPr lang="en-US" sz="1100" spc="-5"/>
              <a:t>EXECUTION:</a:t>
            </a:r>
            <a:endParaRPr lang="en-US" sz="1100"/>
          </a:p>
          <a:p>
            <a:pPr marL="355600" indent="-228600">
              <a:lnSpc>
                <a:spcPct val="90000"/>
              </a:lnSpc>
              <a:spcBef>
                <a:spcPts val="620"/>
              </a:spcBef>
              <a:buSzPct val="58333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100"/>
              <a:t>The</a:t>
            </a:r>
            <a:r>
              <a:rPr lang="en-US" sz="1100" spc="-5"/>
              <a:t> </a:t>
            </a:r>
            <a:r>
              <a:rPr lang="en-US" sz="1100"/>
              <a:t>project </a:t>
            </a:r>
            <a:r>
              <a:rPr lang="en-US" sz="1100" spc="-5"/>
              <a:t>shall</a:t>
            </a:r>
            <a:r>
              <a:rPr lang="en-US" sz="1100"/>
              <a:t> come into force as</a:t>
            </a:r>
            <a:r>
              <a:rPr lang="en-US" sz="1100" spc="-5"/>
              <a:t> soon</a:t>
            </a:r>
            <a:r>
              <a:rPr lang="en-US" sz="1100"/>
              <a:t> as</a:t>
            </a:r>
            <a:r>
              <a:rPr lang="en-US" sz="1100" spc="-10"/>
              <a:t> </a:t>
            </a:r>
            <a:r>
              <a:rPr lang="en-US" sz="1100"/>
              <a:t>the additional contract </a:t>
            </a:r>
            <a:r>
              <a:rPr lang="en-US" sz="1100" spc="-5"/>
              <a:t>with</a:t>
            </a:r>
            <a:r>
              <a:rPr lang="en-US" sz="1100"/>
              <a:t> </a:t>
            </a:r>
            <a:r>
              <a:rPr lang="en-US" sz="1100" spc="-5"/>
              <a:t>Salesforce</a:t>
            </a:r>
            <a:r>
              <a:rPr lang="en-US" sz="1100" spc="5"/>
              <a:t> </a:t>
            </a:r>
            <a:r>
              <a:rPr lang="en-US" sz="1100"/>
              <a:t>is</a:t>
            </a:r>
            <a:r>
              <a:rPr lang="en-US" sz="1100" spc="-5"/>
              <a:t> </a:t>
            </a:r>
            <a:r>
              <a:rPr lang="en-US" sz="1100"/>
              <a:t>executed legally.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8450" marR="714375" indent="-228600">
              <a:lnSpc>
                <a:spcPct val="90000"/>
              </a:lnSpc>
              <a:spcBef>
                <a:spcPts val="185"/>
              </a:spcBef>
              <a:buSzPct val="58333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800" spc="-5"/>
              <a:t>During</a:t>
            </a:r>
            <a:r>
              <a:rPr lang="en-US" sz="800"/>
              <a:t> the </a:t>
            </a:r>
            <a:r>
              <a:rPr lang="en-US" sz="800" spc="-5"/>
              <a:t>process </a:t>
            </a:r>
            <a:r>
              <a:rPr lang="en-US" sz="800"/>
              <a:t>of ongoing project,</a:t>
            </a:r>
            <a:r>
              <a:rPr lang="en-US" sz="800" spc="5"/>
              <a:t> </a:t>
            </a:r>
            <a:r>
              <a:rPr lang="en-US" sz="800"/>
              <a:t>regular meetings</a:t>
            </a:r>
            <a:r>
              <a:rPr lang="en-US" sz="800" spc="-5"/>
              <a:t> </a:t>
            </a:r>
            <a:r>
              <a:rPr lang="en-US" sz="800"/>
              <a:t>and </a:t>
            </a:r>
            <a:r>
              <a:rPr lang="en-US" sz="800" spc="-5"/>
              <a:t>weekly</a:t>
            </a:r>
            <a:r>
              <a:rPr lang="en-US" sz="800"/>
              <a:t> updates</a:t>
            </a:r>
            <a:r>
              <a:rPr lang="en-US" sz="800" spc="-5"/>
              <a:t> shall</a:t>
            </a:r>
            <a:r>
              <a:rPr lang="en-US" sz="800" spc="5"/>
              <a:t> </a:t>
            </a:r>
            <a:r>
              <a:rPr lang="en-US" sz="800"/>
              <a:t>be </a:t>
            </a:r>
            <a:r>
              <a:rPr lang="en-US" sz="800" spc="-5"/>
              <a:t>sent</a:t>
            </a:r>
            <a:r>
              <a:rPr lang="en-US" sz="800"/>
              <a:t> to the stakeholders</a:t>
            </a:r>
            <a:r>
              <a:rPr lang="en-US" sz="800" spc="-5"/>
              <a:t> </a:t>
            </a:r>
            <a:r>
              <a:rPr lang="en-US" sz="800"/>
              <a:t>including </a:t>
            </a:r>
            <a:r>
              <a:rPr lang="en-US" sz="800" spc="-285"/>
              <a:t> </a:t>
            </a:r>
            <a:r>
              <a:rPr lang="en-US" sz="800"/>
              <a:t>manufacturing</a:t>
            </a:r>
            <a:r>
              <a:rPr lang="en-US" sz="800" spc="-5"/>
              <a:t> </a:t>
            </a:r>
            <a:r>
              <a:rPr lang="en-US" sz="800"/>
              <a:t>and development of the project.</a:t>
            </a:r>
          </a:p>
          <a:p>
            <a:pPr marL="298450" marR="5080" indent="-228600">
              <a:lnSpc>
                <a:spcPct val="90000"/>
              </a:lnSpc>
              <a:spcBef>
                <a:spcPts val="880"/>
              </a:spcBef>
              <a:buSzPct val="58333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800" spc="-5"/>
              <a:t>Regular</a:t>
            </a:r>
            <a:r>
              <a:rPr lang="en-US" sz="800"/>
              <a:t> checks for</a:t>
            </a:r>
            <a:r>
              <a:rPr lang="en-US" sz="800" spc="5"/>
              <a:t> </a:t>
            </a:r>
            <a:r>
              <a:rPr lang="en-US" sz="800"/>
              <a:t>the </a:t>
            </a:r>
            <a:r>
              <a:rPr lang="en-US" sz="800" spc="-5"/>
              <a:t>AI</a:t>
            </a:r>
            <a:r>
              <a:rPr lang="en-US" sz="800" spc="5"/>
              <a:t> </a:t>
            </a:r>
            <a:r>
              <a:rPr lang="en-US" sz="800" spc="-5"/>
              <a:t>shall</a:t>
            </a:r>
            <a:r>
              <a:rPr lang="en-US" sz="800" spc="5"/>
              <a:t> </a:t>
            </a:r>
            <a:r>
              <a:rPr lang="en-US" sz="800"/>
              <a:t>be</a:t>
            </a:r>
            <a:r>
              <a:rPr lang="en-US" sz="800" spc="5"/>
              <a:t> </a:t>
            </a:r>
            <a:r>
              <a:rPr lang="en-US" sz="800"/>
              <a:t>monitored by</a:t>
            </a:r>
            <a:r>
              <a:rPr lang="en-US" sz="800" spc="5"/>
              <a:t> </a:t>
            </a:r>
            <a:r>
              <a:rPr lang="en-US" sz="800"/>
              <a:t>the</a:t>
            </a:r>
            <a:r>
              <a:rPr lang="en-US" sz="800" spc="5"/>
              <a:t> </a:t>
            </a:r>
            <a:r>
              <a:rPr lang="en-US" sz="800" spc="-5"/>
              <a:t>Project</a:t>
            </a:r>
            <a:r>
              <a:rPr lang="en-US" sz="800" spc="5"/>
              <a:t> </a:t>
            </a:r>
            <a:r>
              <a:rPr lang="en-US" sz="800" spc="-5"/>
              <a:t>Manager</a:t>
            </a:r>
            <a:r>
              <a:rPr lang="en-US" sz="800"/>
              <a:t> and</a:t>
            </a:r>
            <a:r>
              <a:rPr lang="en-US" sz="800" spc="5"/>
              <a:t> </a:t>
            </a:r>
            <a:r>
              <a:rPr lang="en-US" sz="800"/>
              <a:t>integration</a:t>
            </a:r>
            <a:r>
              <a:rPr lang="en-US" sz="800" spc="5"/>
              <a:t> </a:t>
            </a:r>
            <a:r>
              <a:rPr lang="en-US" sz="800"/>
              <a:t>of</a:t>
            </a:r>
            <a:r>
              <a:rPr lang="en-US" sz="800" spc="5"/>
              <a:t> </a:t>
            </a:r>
            <a:r>
              <a:rPr lang="en-US" sz="800"/>
              <a:t>the </a:t>
            </a:r>
            <a:r>
              <a:rPr lang="en-US" sz="800" spc="-5"/>
              <a:t>software</a:t>
            </a:r>
            <a:r>
              <a:rPr lang="en-US" sz="800" spc="5"/>
              <a:t> </a:t>
            </a:r>
            <a:r>
              <a:rPr lang="en-US" sz="800"/>
              <a:t>and</a:t>
            </a:r>
            <a:r>
              <a:rPr lang="en-US" sz="800" spc="5"/>
              <a:t> </a:t>
            </a:r>
            <a:r>
              <a:rPr lang="en-US" sz="800" spc="-5"/>
              <a:t>hardware</a:t>
            </a:r>
            <a:r>
              <a:rPr lang="en-US" sz="800"/>
              <a:t> part</a:t>
            </a:r>
            <a:r>
              <a:rPr lang="en-US" sz="800" spc="5"/>
              <a:t> </a:t>
            </a:r>
            <a:r>
              <a:rPr lang="en-US" sz="800"/>
              <a:t>before</a:t>
            </a:r>
            <a:r>
              <a:rPr lang="en-US" sz="800" spc="5"/>
              <a:t> </a:t>
            </a:r>
            <a:r>
              <a:rPr lang="en-US" sz="800"/>
              <a:t>any </a:t>
            </a:r>
            <a:r>
              <a:rPr lang="en-US" sz="800" spc="-285"/>
              <a:t> </a:t>
            </a:r>
            <a:r>
              <a:rPr lang="en-US" sz="800"/>
              <a:t>further</a:t>
            </a:r>
            <a:r>
              <a:rPr lang="en-US" sz="800" spc="-5"/>
              <a:t> </a:t>
            </a:r>
            <a:r>
              <a:rPr lang="en-US" sz="800"/>
              <a:t>execution </a:t>
            </a:r>
            <a:r>
              <a:rPr lang="en-US" sz="800" spc="-5"/>
              <a:t>shall</a:t>
            </a:r>
            <a:r>
              <a:rPr lang="en-US" sz="800"/>
              <a:t> be monitored by </a:t>
            </a:r>
            <a:r>
              <a:rPr lang="en-US" sz="800" spc="-5"/>
              <a:t>Aurelia</a:t>
            </a:r>
            <a:r>
              <a:rPr lang="en-US" sz="800"/>
              <a:t> </a:t>
            </a:r>
            <a:r>
              <a:rPr lang="en-US" sz="800" spc="-5"/>
              <a:t>Johnson.</a:t>
            </a:r>
            <a:endParaRPr lang="en-US" sz="8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/>
          </a:p>
          <a:p>
            <a:pPr marL="12700" indent="-228600">
              <a:lnSpc>
                <a:spcPct val="9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en-US" sz="800" spc="-5"/>
              <a:t>D.</a:t>
            </a:r>
            <a:r>
              <a:rPr lang="en-US" sz="800" spc="-20"/>
              <a:t> </a:t>
            </a:r>
            <a:r>
              <a:rPr lang="en-US" sz="800" spc="-5"/>
              <a:t>MONITOR</a:t>
            </a:r>
            <a:r>
              <a:rPr lang="en-US" sz="800" spc="-20"/>
              <a:t> </a:t>
            </a:r>
            <a:r>
              <a:rPr lang="en-US" sz="800"/>
              <a:t>&amp;</a:t>
            </a:r>
            <a:r>
              <a:rPr lang="en-US" sz="800" spc="-15"/>
              <a:t> </a:t>
            </a:r>
            <a:r>
              <a:rPr lang="en-US" sz="800" spc="-10"/>
              <a:t>CONTROL</a:t>
            </a:r>
            <a:endParaRPr lang="en-US" sz="800"/>
          </a:p>
          <a:p>
            <a:pPr marL="298450" marR="243204" indent="-228600">
              <a:lnSpc>
                <a:spcPct val="90000"/>
              </a:lnSpc>
              <a:spcBef>
                <a:spcPts val="1085"/>
              </a:spcBef>
              <a:buSzPct val="58333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800" spc="-5"/>
              <a:t>Decided</a:t>
            </a:r>
            <a:r>
              <a:rPr lang="en-US" sz="800"/>
              <a:t> timeline</a:t>
            </a:r>
            <a:r>
              <a:rPr lang="en-US" sz="800" spc="5"/>
              <a:t> </a:t>
            </a:r>
            <a:r>
              <a:rPr lang="en-US" sz="800" spc="-5"/>
              <a:t>shall</a:t>
            </a:r>
            <a:r>
              <a:rPr lang="en-US" sz="800" spc="5"/>
              <a:t> </a:t>
            </a:r>
            <a:r>
              <a:rPr lang="en-US" sz="800"/>
              <a:t>be adhered</a:t>
            </a:r>
            <a:r>
              <a:rPr lang="en-US" sz="800" spc="5"/>
              <a:t> </a:t>
            </a:r>
            <a:r>
              <a:rPr lang="en-US" sz="800"/>
              <a:t>to</a:t>
            </a:r>
            <a:r>
              <a:rPr lang="en-US" sz="800" spc="5"/>
              <a:t> </a:t>
            </a:r>
            <a:r>
              <a:rPr lang="en-US" sz="800"/>
              <a:t>by</a:t>
            </a:r>
            <a:r>
              <a:rPr lang="en-US" sz="800" spc="5"/>
              <a:t> </a:t>
            </a:r>
            <a:r>
              <a:rPr lang="en-US" sz="800"/>
              <a:t>the project</a:t>
            </a:r>
            <a:r>
              <a:rPr lang="en-US" sz="800" spc="5"/>
              <a:t> </a:t>
            </a:r>
            <a:r>
              <a:rPr lang="en-US" sz="800"/>
              <a:t>team</a:t>
            </a:r>
            <a:r>
              <a:rPr lang="en-US" sz="800" spc="5"/>
              <a:t> </a:t>
            </a:r>
            <a:r>
              <a:rPr lang="en-US" sz="800"/>
              <a:t>and</a:t>
            </a:r>
            <a:r>
              <a:rPr lang="en-US" sz="800" spc="5"/>
              <a:t> </a:t>
            </a:r>
            <a:r>
              <a:rPr lang="en-US" sz="800" spc="-5"/>
              <a:t>progress shall</a:t>
            </a:r>
            <a:r>
              <a:rPr lang="en-US" sz="800" spc="5"/>
              <a:t> </a:t>
            </a:r>
            <a:r>
              <a:rPr lang="en-US" sz="800"/>
              <a:t>be</a:t>
            </a:r>
            <a:r>
              <a:rPr lang="en-US" sz="800" spc="5"/>
              <a:t> </a:t>
            </a:r>
            <a:r>
              <a:rPr lang="en-US" sz="800"/>
              <a:t>monitored on</a:t>
            </a:r>
            <a:r>
              <a:rPr lang="en-US" sz="800" spc="5"/>
              <a:t> </a:t>
            </a:r>
            <a:r>
              <a:rPr lang="en-US" sz="800"/>
              <a:t>a</a:t>
            </a:r>
            <a:r>
              <a:rPr lang="en-US" sz="800" spc="10"/>
              <a:t> </a:t>
            </a:r>
            <a:r>
              <a:rPr lang="en-US" sz="800"/>
              <a:t>daily</a:t>
            </a:r>
            <a:r>
              <a:rPr lang="en-US" sz="800" spc="5"/>
              <a:t> </a:t>
            </a:r>
            <a:r>
              <a:rPr lang="en-US" sz="800"/>
              <a:t>and </a:t>
            </a:r>
            <a:r>
              <a:rPr lang="en-US" sz="800" spc="-5"/>
              <a:t>weekly</a:t>
            </a:r>
            <a:r>
              <a:rPr lang="en-US" sz="800" spc="5"/>
              <a:t> </a:t>
            </a:r>
            <a:r>
              <a:rPr lang="en-US" sz="800" spc="-5"/>
              <a:t>basis.</a:t>
            </a:r>
            <a:r>
              <a:rPr lang="en-US" sz="800" spc="5"/>
              <a:t> </a:t>
            </a:r>
            <a:r>
              <a:rPr lang="en-US" sz="800" spc="-5"/>
              <a:t>Regular </a:t>
            </a:r>
            <a:r>
              <a:rPr lang="en-US" sz="800" spc="-285"/>
              <a:t> </a:t>
            </a:r>
            <a:r>
              <a:rPr lang="en-US" sz="800"/>
              <a:t>reports</a:t>
            </a:r>
            <a:r>
              <a:rPr lang="en-US" sz="800" spc="-5"/>
              <a:t> shall</a:t>
            </a:r>
            <a:r>
              <a:rPr lang="en-US" sz="800"/>
              <a:t> be </a:t>
            </a:r>
            <a:r>
              <a:rPr lang="en-US" sz="800" spc="-5"/>
              <a:t>sent</a:t>
            </a:r>
            <a:r>
              <a:rPr lang="en-US" sz="800"/>
              <a:t> to all the </a:t>
            </a:r>
            <a:r>
              <a:rPr lang="en-US" sz="800" spc="-5"/>
              <a:t>stakeholders </a:t>
            </a:r>
            <a:r>
              <a:rPr lang="en-US" sz="800"/>
              <a:t>on </a:t>
            </a:r>
            <a:r>
              <a:rPr lang="en-US" sz="800" spc="-5"/>
              <a:t>weekly</a:t>
            </a:r>
            <a:r>
              <a:rPr lang="en-US" sz="800"/>
              <a:t> </a:t>
            </a:r>
            <a:r>
              <a:rPr lang="en-US" sz="800" spc="-5"/>
              <a:t>basis.</a:t>
            </a:r>
            <a:endParaRPr lang="en-US" sz="800"/>
          </a:p>
          <a:p>
            <a:pPr marL="298450" indent="-228600">
              <a:lnSpc>
                <a:spcPct val="90000"/>
              </a:lnSpc>
              <a:spcBef>
                <a:spcPts val="1019"/>
              </a:spcBef>
              <a:buSzPct val="58333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800" spc="-5"/>
              <a:t>Any</a:t>
            </a:r>
            <a:r>
              <a:rPr lang="en-US" sz="800" spc="5"/>
              <a:t> </a:t>
            </a:r>
            <a:r>
              <a:rPr lang="en-US" sz="800" spc="-5"/>
              <a:t>issues</a:t>
            </a:r>
            <a:r>
              <a:rPr lang="en-US" sz="800"/>
              <a:t> regarding</a:t>
            </a:r>
            <a:r>
              <a:rPr lang="en-US" sz="800" spc="10"/>
              <a:t> </a:t>
            </a:r>
            <a:r>
              <a:rPr lang="en-US" sz="800"/>
              <a:t>the</a:t>
            </a:r>
            <a:r>
              <a:rPr lang="en-US" sz="800" spc="10"/>
              <a:t> </a:t>
            </a:r>
            <a:r>
              <a:rPr lang="en-US" sz="800" spc="-5"/>
              <a:t>system</a:t>
            </a:r>
            <a:r>
              <a:rPr lang="en-US" sz="800" spc="5"/>
              <a:t> </a:t>
            </a:r>
            <a:r>
              <a:rPr lang="en-US" sz="800" spc="-5"/>
              <a:t>shall</a:t>
            </a:r>
            <a:r>
              <a:rPr lang="en-US" sz="800" spc="10"/>
              <a:t> </a:t>
            </a:r>
            <a:r>
              <a:rPr lang="en-US" sz="800"/>
              <a:t>be</a:t>
            </a:r>
            <a:r>
              <a:rPr lang="en-US" sz="800" spc="5"/>
              <a:t> </a:t>
            </a:r>
            <a:r>
              <a:rPr lang="en-US" sz="800" spc="-5"/>
              <a:t>resolved</a:t>
            </a:r>
            <a:r>
              <a:rPr lang="en-US" sz="800" spc="10"/>
              <a:t> </a:t>
            </a:r>
            <a:r>
              <a:rPr lang="en-US" sz="800"/>
              <a:t>by</a:t>
            </a:r>
            <a:r>
              <a:rPr lang="en-US" sz="800" spc="5"/>
              <a:t> </a:t>
            </a:r>
            <a:r>
              <a:rPr lang="en-US" sz="800" spc="-5"/>
              <a:t>Nithin</a:t>
            </a:r>
            <a:r>
              <a:rPr lang="en-US" sz="800"/>
              <a:t> </a:t>
            </a:r>
            <a:r>
              <a:rPr lang="en-US" sz="800" spc="-5"/>
              <a:t>Vajendla</a:t>
            </a:r>
            <a:r>
              <a:rPr lang="en-US" sz="800" spc="15"/>
              <a:t> </a:t>
            </a:r>
            <a:r>
              <a:rPr lang="en-US" sz="800" spc="-5"/>
              <a:t>who</a:t>
            </a:r>
            <a:r>
              <a:rPr lang="en-US" sz="800" spc="10"/>
              <a:t> </a:t>
            </a:r>
            <a:r>
              <a:rPr lang="en-US" sz="800"/>
              <a:t>is the</a:t>
            </a:r>
            <a:r>
              <a:rPr lang="en-US" sz="800" spc="10"/>
              <a:t> </a:t>
            </a:r>
            <a:r>
              <a:rPr lang="en-US" sz="800" spc="-5"/>
              <a:t>Systems</a:t>
            </a:r>
            <a:r>
              <a:rPr lang="en-US" sz="800"/>
              <a:t> </a:t>
            </a:r>
            <a:r>
              <a:rPr lang="en-US" sz="800" spc="-5"/>
              <a:t>Developer</a:t>
            </a:r>
            <a:r>
              <a:rPr lang="en-US" sz="800" spc="5"/>
              <a:t> </a:t>
            </a:r>
            <a:r>
              <a:rPr lang="en-US" sz="800"/>
              <a:t>in</a:t>
            </a:r>
            <a:r>
              <a:rPr lang="en-US" sz="800" spc="10"/>
              <a:t> </a:t>
            </a:r>
            <a:r>
              <a:rPr lang="en-US" sz="800"/>
              <a:t>the</a:t>
            </a:r>
            <a:r>
              <a:rPr lang="en-US" sz="800" spc="10"/>
              <a:t> </a:t>
            </a:r>
            <a:r>
              <a:rPr lang="en-US" sz="800"/>
              <a:t>project.</a:t>
            </a:r>
          </a:p>
          <a:p>
            <a:pPr marL="298450" marR="360045" indent="-228600">
              <a:lnSpc>
                <a:spcPct val="90000"/>
              </a:lnSpc>
              <a:spcBef>
                <a:spcPts val="1050"/>
              </a:spcBef>
              <a:buSzPct val="58333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800" spc="-5"/>
              <a:t>Any</a:t>
            </a:r>
            <a:r>
              <a:rPr lang="en-US" sz="800"/>
              <a:t> changes</a:t>
            </a:r>
            <a:r>
              <a:rPr lang="en-US" sz="800" spc="-5"/>
              <a:t> shall</a:t>
            </a:r>
            <a:r>
              <a:rPr lang="en-US" sz="800" spc="5"/>
              <a:t> </a:t>
            </a:r>
            <a:r>
              <a:rPr lang="en-US" sz="800"/>
              <a:t>be brought</a:t>
            </a:r>
            <a:r>
              <a:rPr lang="en-US" sz="800" spc="5"/>
              <a:t> </a:t>
            </a:r>
            <a:r>
              <a:rPr lang="en-US" sz="800"/>
              <a:t>to the</a:t>
            </a:r>
            <a:r>
              <a:rPr lang="en-US" sz="800" spc="5"/>
              <a:t> </a:t>
            </a:r>
            <a:r>
              <a:rPr lang="en-US" sz="800" spc="-5"/>
              <a:t>Project</a:t>
            </a:r>
            <a:r>
              <a:rPr lang="en-US" sz="800"/>
              <a:t> </a:t>
            </a:r>
            <a:r>
              <a:rPr lang="en-US" sz="800" spc="-5"/>
              <a:t>Manager</a:t>
            </a:r>
            <a:r>
              <a:rPr lang="en-US" sz="800"/>
              <a:t> and</a:t>
            </a:r>
            <a:r>
              <a:rPr lang="en-US" sz="800" spc="5"/>
              <a:t> </a:t>
            </a:r>
            <a:r>
              <a:rPr lang="en-US" sz="800" spc="-5"/>
              <a:t>shall</a:t>
            </a:r>
            <a:r>
              <a:rPr lang="en-US" sz="800"/>
              <a:t> be</a:t>
            </a:r>
            <a:r>
              <a:rPr lang="en-US" sz="800" spc="5"/>
              <a:t> </a:t>
            </a:r>
            <a:r>
              <a:rPr lang="en-US" sz="800"/>
              <a:t>implemented on</a:t>
            </a:r>
            <a:r>
              <a:rPr lang="en-US" sz="800" spc="5"/>
              <a:t> </a:t>
            </a:r>
            <a:r>
              <a:rPr lang="en-US" sz="800"/>
              <a:t>the approval of</a:t>
            </a:r>
            <a:r>
              <a:rPr lang="en-US" sz="800" spc="5"/>
              <a:t> </a:t>
            </a:r>
            <a:r>
              <a:rPr lang="en-US" sz="800"/>
              <a:t>Aurelia </a:t>
            </a:r>
            <a:r>
              <a:rPr lang="en-US" sz="800" spc="-5"/>
              <a:t>Johnson</a:t>
            </a:r>
            <a:r>
              <a:rPr lang="en-US" sz="800" spc="5"/>
              <a:t> </a:t>
            </a:r>
            <a:r>
              <a:rPr lang="en-US" sz="800"/>
              <a:t>and </a:t>
            </a:r>
            <a:r>
              <a:rPr lang="en-US" sz="800" spc="-5"/>
              <a:t>Josh </a:t>
            </a:r>
            <a:r>
              <a:rPr lang="en-US" sz="800" spc="-285"/>
              <a:t> </a:t>
            </a:r>
            <a:r>
              <a:rPr lang="en-US" sz="800" spc="-5"/>
              <a:t>Oswald.</a:t>
            </a:r>
            <a:endParaRPr lang="en-US" sz="8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/>
          </a:p>
          <a:p>
            <a:pPr marL="12700" indent="-228600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</a:pPr>
            <a:r>
              <a:rPr lang="en-US" sz="800" spc="-5"/>
              <a:t>E.</a:t>
            </a:r>
            <a:r>
              <a:rPr lang="en-US" sz="800" spc="-30"/>
              <a:t> </a:t>
            </a:r>
            <a:r>
              <a:rPr lang="en-US" sz="800" spc="-10"/>
              <a:t>CLOSURE</a:t>
            </a:r>
            <a:endParaRPr lang="en-US" sz="800"/>
          </a:p>
          <a:p>
            <a:pPr marL="12700" marR="38735" indent="-228600">
              <a:lnSpc>
                <a:spcPct val="9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en-US" sz="800" spc="-5"/>
              <a:t>All</a:t>
            </a:r>
            <a:r>
              <a:rPr lang="en-US" sz="800"/>
              <a:t> the </a:t>
            </a:r>
            <a:r>
              <a:rPr lang="en-US" sz="800" spc="-5"/>
              <a:t>process checks,</a:t>
            </a:r>
            <a:r>
              <a:rPr lang="en-US" sz="800" spc="5"/>
              <a:t> </a:t>
            </a:r>
            <a:r>
              <a:rPr lang="en-US" sz="800"/>
              <a:t>quality </a:t>
            </a:r>
            <a:r>
              <a:rPr lang="en-US" sz="800" spc="-5"/>
              <a:t>checks,</a:t>
            </a:r>
            <a:r>
              <a:rPr lang="en-US" sz="800"/>
              <a:t> number</a:t>
            </a:r>
            <a:r>
              <a:rPr lang="en-US" sz="800" spc="5"/>
              <a:t> </a:t>
            </a:r>
            <a:r>
              <a:rPr lang="en-US" sz="800"/>
              <a:t>of products</a:t>
            </a:r>
            <a:r>
              <a:rPr lang="en-US" sz="800" spc="-5"/>
              <a:t> </a:t>
            </a:r>
            <a:r>
              <a:rPr lang="en-US" sz="800"/>
              <a:t>and</a:t>
            </a:r>
            <a:r>
              <a:rPr lang="en-US" sz="800" spc="5"/>
              <a:t> </a:t>
            </a:r>
            <a:r>
              <a:rPr lang="en-US" sz="800"/>
              <a:t>completion of </a:t>
            </a:r>
            <a:r>
              <a:rPr lang="en-US" sz="800" spc="-5"/>
              <a:t>successful</a:t>
            </a:r>
            <a:r>
              <a:rPr lang="en-US" sz="800" spc="5"/>
              <a:t> </a:t>
            </a:r>
            <a:r>
              <a:rPr lang="en-US" sz="800"/>
              <a:t>trial</a:t>
            </a:r>
            <a:r>
              <a:rPr lang="en-US" sz="800" spc="5"/>
              <a:t> </a:t>
            </a:r>
            <a:r>
              <a:rPr lang="en-US" sz="800"/>
              <a:t>run of the</a:t>
            </a:r>
            <a:r>
              <a:rPr lang="en-US" sz="800" spc="5"/>
              <a:t> </a:t>
            </a:r>
            <a:r>
              <a:rPr lang="en-US" sz="800"/>
              <a:t>project agreed to</a:t>
            </a:r>
            <a:r>
              <a:rPr lang="en-US" sz="800" spc="5"/>
              <a:t> </a:t>
            </a:r>
            <a:r>
              <a:rPr lang="en-US" sz="800"/>
              <a:t>be delivered </a:t>
            </a:r>
            <a:r>
              <a:rPr lang="en-US" sz="800" spc="5"/>
              <a:t> </a:t>
            </a:r>
            <a:r>
              <a:rPr lang="en-US" sz="800"/>
              <a:t>by</a:t>
            </a:r>
            <a:r>
              <a:rPr lang="en-US" sz="800" spc="5"/>
              <a:t> </a:t>
            </a:r>
            <a:r>
              <a:rPr lang="en-US" sz="800" spc="-5"/>
              <a:t>Floyd</a:t>
            </a:r>
            <a:r>
              <a:rPr lang="en-US" sz="800" spc="5"/>
              <a:t> </a:t>
            </a:r>
            <a:r>
              <a:rPr lang="en-US" sz="800" spc="-5"/>
              <a:t>Furniture</a:t>
            </a:r>
            <a:r>
              <a:rPr lang="en-US" sz="800" spc="10"/>
              <a:t> </a:t>
            </a:r>
            <a:r>
              <a:rPr lang="en-US" sz="800"/>
              <a:t>to</a:t>
            </a:r>
            <a:r>
              <a:rPr lang="en-US" sz="800" spc="5"/>
              <a:t> </a:t>
            </a:r>
            <a:r>
              <a:rPr lang="en-US" sz="800"/>
              <a:t>Wayfair,</a:t>
            </a:r>
            <a:r>
              <a:rPr lang="en-US" sz="800" spc="5"/>
              <a:t> </a:t>
            </a:r>
            <a:r>
              <a:rPr lang="en-US" sz="800"/>
              <a:t>are</a:t>
            </a:r>
            <a:r>
              <a:rPr lang="en-US" sz="800" spc="10"/>
              <a:t> </a:t>
            </a:r>
            <a:r>
              <a:rPr lang="en-US" sz="800"/>
              <a:t>completed,</a:t>
            </a:r>
            <a:r>
              <a:rPr lang="en-US" sz="800" spc="5"/>
              <a:t> </a:t>
            </a:r>
            <a:r>
              <a:rPr lang="en-US" sz="800" spc="-5"/>
              <a:t>supervised</a:t>
            </a:r>
            <a:r>
              <a:rPr lang="en-US" sz="800" spc="5"/>
              <a:t> </a:t>
            </a:r>
            <a:r>
              <a:rPr lang="en-US" sz="800"/>
              <a:t>and</a:t>
            </a:r>
            <a:r>
              <a:rPr lang="en-US" sz="800" spc="10"/>
              <a:t> </a:t>
            </a:r>
            <a:r>
              <a:rPr lang="en-US" sz="800"/>
              <a:t>approved</a:t>
            </a:r>
            <a:r>
              <a:rPr lang="en-US" sz="800" spc="5"/>
              <a:t> </a:t>
            </a:r>
            <a:r>
              <a:rPr lang="en-US" sz="800"/>
              <a:t>by</a:t>
            </a:r>
            <a:r>
              <a:rPr lang="en-US" sz="800" spc="5"/>
              <a:t> </a:t>
            </a:r>
            <a:r>
              <a:rPr lang="en-US" sz="800"/>
              <a:t>the</a:t>
            </a:r>
            <a:r>
              <a:rPr lang="en-US" sz="800" spc="10"/>
              <a:t> </a:t>
            </a:r>
            <a:r>
              <a:rPr lang="en-US" sz="800" spc="-5"/>
              <a:t>Project</a:t>
            </a:r>
            <a:r>
              <a:rPr lang="en-US" sz="800" spc="5"/>
              <a:t> </a:t>
            </a:r>
            <a:r>
              <a:rPr lang="en-US" sz="800" spc="-5"/>
              <a:t>Manager,</a:t>
            </a:r>
            <a:r>
              <a:rPr lang="en-US" sz="800" spc="5"/>
              <a:t> </a:t>
            </a:r>
            <a:r>
              <a:rPr lang="en-US" sz="800"/>
              <a:t>Project</a:t>
            </a:r>
            <a:r>
              <a:rPr lang="en-US" sz="800" spc="10"/>
              <a:t> </a:t>
            </a:r>
            <a:r>
              <a:rPr lang="en-US" sz="800"/>
              <a:t>Integration</a:t>
            </a:r>
            <a:r>
              <a:rPr lang="en-US" sz="800" spc="5"/>
              <a:t> </a:t>
            </a:r>
            <a:r>
              <a:rPr lang="en-US" sz="800" spc="-5"/>
              <a:t>Advisor,</a:t>
            </a:r>
            <a:r>
              <a:rPr lang="en-US" sz="800" spc="5"/>
              <a:t> </a:t>
            </a:r>
            <a:r>
              <a:rPr lang="en-US" sz="800" spc="-5"/>
              <a:t>Business</a:t>
            </a:r>
            <a:endParaRPr lang="en-US" sz="800"/>
          </a:p>
          <a:p>
            <a:pPr marL="12700" indent="-228600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en-US" sz="800" spc="-5"/>
              <a:t>Operations Manager</a:t>
            </a:r>
            <a:r>
              <a:rPr lang="en-US" sz="800" spc="5"/>
              <a:t> </a:t>
            </a:r>
            <a:r>
              <a:rPr lang="en-US" sz="800"/>
              <a:t>and</a:t>
            </a:r>
            <a:r>
              <a:rPr lang="en-US" sz="800" spc="5"/>
              <a:t> </a:t>
            </a:r>
            <a:r>
              <a:rPr lang="en-US" sz="800" spc="-5"/>
              <a:t>VP</a:t>
            </a:r>
            <a:r>
              <a:rPr lang="en-US" sz="800"/>
              <a:t> of</a:t>
            </a:r>
            <a:r>
              <a:rPr lang="en-US" sz="800" spc="5"/>
              <a:t> </a:t>
            </a:r>
            <a:r>
              <a:rPr lang="en-US" sz="800" spc="-5"/>
              <a:t>Floyd</a:t>
            </a:r>
            <a:r>
              <a:rPr lang="en-US" sz="800" spc="5"/>
              <a:t> </a:t>
            </a:r>
            <a:r>
              <a:rPr lang="en-US" sz="800"/>
              <a:t>along </a:t>
            </a:r>
            <a:r>
              <a:rPr lang="en-US" sz="800" spc="-5"/>
              <a:t>with</a:t>
            </a:r>
            <a:r>
              <a:rPr lang="en-US" sz="800" spc="5"/>
              <a:t> </a:t>
            </a:r>
            <a:r>
              <a:rPr lang="en-US" sz="800"/>
              <a:t>all</a:t>
            </a:r>
            <a:r>
              <a:rPr lang="en-US" sz="800" spc="5"/>
              <a:t> </a:t>
            </a:r>
            <a:r>
              <a:rPr lang="en-US" sz="800"/>
              <a:t>the</a:t>
            </a:r>
            <a:r>
              <a:rPr lang="en-US" sz="800" spc="5"/>
              <a:t> </a:t>
            </a:r>
            <a:r>
              <a:rPr lang="en-US" sz="800"/>
              <a:t>legal</a:t>
            </a:r>
            <a:r>
              <a:rPr lang="en-US" sz="800" spc="5"/>
              <a:t> </a:t>
            </a:r>
            <a:r>
              <a:rPr lang="en-US" sz="800" spc="-5"/>
              <a:t>formalities,</a:t>
            </a:r>
            <a:r>
              <a:rPr lang="en-US" sz="800" spc="5"/>
              <a:t> </a:t>
            </a:r>
            <a:r>
              <a:rPr lang="en-US" sz="800"/>
              <a:t>the</a:t>
            </a:r>
            <a:r>
              <a:rPr lang="en-US" sz="800" spc="5"/>
              <a:t> </a:t>
            </a:r>
            <a:r>
              <a:rPr lang="en-US" sz="800"/>
              <a:t>project shall</a:t>
            </a:r>
            <a:r>
              <a:rPr lang="en-US" sz="800" spc="5"/>
              <a:t> </a:t>
            </a:r>
            <a:r>
              <a:rPr lang="en-US" sz="800"/>
              <a:t>be</a:t>
            </a:r>
            <a:r>
              <a:rPr lang="en-US" sz="800" spc="5"/>
              <a:t> </a:t>
            </a:r>
            <a:r>
              <a:rPr lang="en-US" sz="800" spc="-5"/>
              <a:t>closed</a:t>
            </a:r>
            <a:r>
              <a:rPr lang="en-US" sz="800" spc="5"/>
              <a:t> </a:t>
            </a:r>
            <a:r>
              <a:rPr lang="en-US" sz="800"/>
              <a:t>on</a:t>
            </a:r>
            <a:r>
              <a:rPr lang="en-US" sz="800" spc="5"/>
              <a:t> </a:t>
            </a:r>
            <a:r>
              <a:rPr lang="en-US" sz="800"/>
              <a:t>the</a:t>
            </a:r>
            <a:r>
              <a:rPr lang="en-US" sz="800" spc="5"/>
              <a:t> </a:t>
            </a:r>
            <a:r>
              <a:rPr lang="en-US" sz="800"/>
              <a:t>date</a:t>
            </a:r>
            <a:r>
              <a:rPr lang="en-US" sz="800" spc="5"/>
              <a:t> </a:t>
            </a:r>
            <a:r>
              <a:rPr lang="en-US" sz="800"/>
              <a:t>agreed upon.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45" y="1504950"/>
            <a:ext cx="3480728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532380" marR="5080" indent="-2519045" algn="r" rtl="0">
              <a:lnSpc>
                <a:spcPct val="90000"/>
              </a:lnSpc>
              <a:spcBef>
                <a:spcPct val="0"/>
              </a:spcBef>
            </a:pPr>
            <a:r>
              <a:rPr lang="en-US" sz="900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QUALITY</a:t>
            </a:r>
            <a:r>
              <a:rPr lang="en-US" sz="900" kern="1200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00" kern="1200" spc="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PLANNING,</a:t>
            </a:r>
            <a:r>
              <a:rPr lang="en-US" sz="900" kern="1200" spc="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00" kern="1200" spc="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ASSURANCE</a:t>
            </a:r>
            <a:r>
              <a:rPr lang="en-US" sz="900" kern="1200" spc="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en-US" sz="900" kern="1200" spc="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00" kern="1200" spc="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</a:t>
            </a:r>
            <a:r>
              <a:rPr lang="en-US" sz="900" kern="1200" spc="-68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00" kern="1200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69900" marR="5080" indent="-228600">
              <a:lnSpc>
                <a:spcPct val="90000"/>
              </a:lnSpc>
              <a:spcBef>
                <a:spcPts val="280"/>
              </a:spcBef>
              <a:buSzPct val="4117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200" spc="-5"/>
              <a:t>Stakeholders</a:t>
            </a:r>
            <a:r>
              <a:rPr lang="en-US" sz="1200" spc="5"/>
              <a:t> </a:t>
            </a:r>
            <a:r>
              <a:rPr lang="en-US" sz="1200" spc="-5"/>
              <a:t>shall</a:t>
            </a:r>
            <a:r>
              <a:rPr lang="en-US" sz="1200" spc="10"/>
              <a:t> </a:t>
            </a:r>
            <a:r>
              <a:rPr lang="en-US" sz="1200"/>
              <a:t>be </a:t>
            </a:r>
            <a:r>
              <a:rPr lang="en-US" sz="1200" spc="-5"/>
              <a:t>weekly</a:t>
            </a:r>
            <a:r>
              <a:rPr lang="en-US" sz="1200" spc="10"/>
              <a:t> </a:t>
            </a:r>
            <a:r>
              <a:rPr lang="en-US" sz="1200" spc="-5"/>
              <a:t>informed</a:t>
            </a:r>
            <a:r>
              <a:rPr lang="en-US" sz="1200" spc="5"/>
              <a:t> </a:t>
            </a:r>
            <a:r>
              <a:rPr lang="en-US" sz="1200" spc="-5"/>
              <a:t>regarding</a:t>
            </a:r>
            <a:r>
              <a:rPr lang="en-US" sz="1200" spc="10"/>
              <a:t> </a:t>
            </a:r>
            <a:r>
              <a:rPr lang="en-US" sz="1200"/>
              <a:t>the</a:t>
            </a:r>
            <a:r>
              <a:rPr lang="en-US" sz="1200" spc="5"/>
              <a:t> </a:t>
            </a:r>
            <a:r>
              <a:rPr lang="en-US" sz="1200" spc="-5"/>
              <a:t>demonstration</a:t>
            </a:r>
            <a:r>
              <a:rPr lang="en-US" sz="1200" spc="5"/>
              <a:t> </a:t>
            </a:r>
            <a:r>
              <a:rPr lang="en-US" sz="1200" spc="-5"/>
              <a:t>run</a:t>
            </a:r>
            <a:r>
              <a:rPr lang="en-US" sz="1200" spc="10"/>
              <a:t> </a:t>
            </a:r>
            <a:r>
              <a:rPr lang="en-US" sz="1200" spc="-5"/>
              <a:t>as</a:t>
            </a:r>
            <a:r>
              <a:rPr lang="en-US" sz="1200" spc="5"/>
              <a:t> </a:t>
            </a:r>
            <a:r>
              <a:rPr lang="en-US" sz="1200" spc="-5"/>
              <a:t>well</a:t>
            </a:r>
            <a:r>
              <a:rPr lang="en-US" sz="1200" spc="10"/>
              <a:t> </a:t>
            </a:r>
            <a:r>
              <a:rPr lang="en-US" sz="1200" spc="-5"/>
              <a:t>as</a:t>
            </a:r>
            <a:r>
              <a:rPr lang="en-US" sz="1200" spc="10"/>
              <a:t> </a:t>
            </a:r>
            <a:r>
              <a:rPr lang="en-US" sz="1200"/>
              <a:t>the main </a:t>
            </a:r>
            <a:r>
              <a:rPr lang="en-US" sz="1200" spc="-409"/>
              <a:t> </a:t>
            </a:r>
            <a:r>
              <a:rPr lang="en-US" sz="1200" spc="-5"/>
              <a:t>production</a:t>
            </a:r>
            <a:r>
              <a:rPr lang="en-US" sz="1200" spc="50"/>
              <a:t> </a:t>
            </a:r>
            <a:r>
              <a:rPr lang="en-US" sz="1200"/>
              <a:t>of</a:t>
            </a:r>
            <a:r>
              <a:rPr lang="en-US" sz="1200" spc="45"/>
              <a:t> </a:t>
            </a:r>
            <a:r>
              <a:rPr lang="en-US" sz="1200"/>
              <a:t>the</a:t>
            </a:r>
            <a:r>
              <a:rPr lang="en-US" sz="1200" spc="45"/>
              <a:t> </a:t>
            </a:r>
            <a:r>
              <a:rPr lang="en-US" sz="1200" spc="-5"/>
              <a:t>software.</a:t>
            </a:r>
            <a:r>
              <a:rPr lang="en-US" sz="1200" spc="50"/>
              <a:t> </a:t>
            </a:r>
            <a:r>
              <a:rPr lang="en-US" sz="1200" spc="-5"/>
              <a:t>Feedbacks</a:t>
            </a:r>
            <a:r>
              <a:rPr lang="en-US" sz="1200" spc="50"/>
              <a:t> </a:t>
            </a:r>
            <a:r>
              <a:rPr lang="en-US" sz="1200" spc="-5"/>
              <a:t>shall</a:t>
            </a:r>
            <a:r>
              <a:rPr lang="en-US" sz="1200" spc="55"/>
              <a:t> </a:t>
            </a:r>
            <a:r>
              <a:rPr lang="en-US" sz="1200"/>
              <a:t>be</a:t>
            </a:r>
            <a:r>
              <a:rPr lang="en-US" sz="1200" spc="45"/>
              <a:t> </a:t>
            </a:r>
            <a:r>
              <a:rPr lang="en-US" sz="1200" spc="-5"/>
              <a:t>collected</a:t>
            </a:r>
            <a:r>
              <a:rPr lang="en-US" sz="1200" spc="50"/>
              <a:t> </a:t>
            </a:r>
            <a:r>
              <a:rPr lang="en-US" sz="1200" spc="-5"/>
              <a:t>from</a:t>
            </a:r>
            <a:r>
              <a:rPr lang="en-US" sz="1200" spc="50"/>
              <a:t> </a:t>
            </a:r>
            <a:r>
              <a:rPr lang="en-US" sz="1200" spc="-5"/>
              <a:t>them</a:t>
            </a:r>
            <a:r>
              <a:rPr lang="en-US" sz="1200" spc="50"/>
              <a:t> </a:t>
            </a:r>
            <a:r>
              <a:rPr lang="en-US" sz="1200" spc="-5"/>
              <a:t>and</a:t>
            </a:r>
            <a:r>
              <a:rPr lang="en-US" sz="1200" spc="50"/>
              <a:t> </a:t>
            </a:r>
            <a:r>
              <a:rPr lang="en-US" sz="1200" spc="-5"/>
              <a:t>implemented </a:t>
            </a:r>
            <a:r>
              <a:rPr lang="en-US" sz="1200"/>
              <a:t> </a:t>
            </a:r>
            <a:r>
              <a:rPr lang="en-US" sz="1200" spc="-5"/>
              <a:t>under </a:t>
            </a:r>
            <a:r>
              <a:rPr lang="en-US" sz="1200"/>
              <a:t>the</a:t>
            </a:r>
            <a:r>
              <a:rPr lang="en-US" sz="1200" spc="-5"/>
              <a:t> supervision</a:t>
            </a:r>
            <a:r>
              <a:rPr lang="en-US" sz="1200"/>
              <a:t> of</a:t>
            </a:r>
            <a:r>
              <a:rPr lang="en-US" sz="1200" spc="-5"/>
              <a:t> Rachel</a:t>
            </a:r>
            <a:r>
              <a:rPr lang="en-US" sz="1200"/>
              <a:t> </a:t>
            </a:r>
            <a:r>
              <a:rPr lang="en-US" sz="1200" spc="-5"/>
              <a:t>Brown</a:t>
            </a:r>
            <a:r>
              <a:rPr lang="en-US" sz="1200"/>
              <a:t> </a:t>
            </a:r>
            <a:r>
              <a:rPr lang="en-US" sz="1200" spc="-5"/>
              <a:t>and</a:t>
            </a:r>
            <a:r>
              <a:rPr lang="en-US" sz="1200"/>
              <a:t> </a:t>
            </a:r>
            <a:r>
              <a:rPr lang="en-US" sz="1200" spc="-5"/>
              <a:t>Aurelia </a:t>
            </a:r>
            <a:r>
              <a:rPr lang="en-US" sz="1200"/>
              <a:t>Johnson.</a:t>
            </a:r>
          </a:p>
          <a:p>
            <a:pPr indent="-228600">
              <a:lnSpc>
                <a:spcPct val="9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1200"/>
          </a:p>
          <a:p>
            <a:pPr marL="469900" marR="426720" indent="-228600">
              <a:lnSpc>
                <a:spcPct val="90000"/>
              </a:lnSpc>
              <a:buSzPct val="4117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200" spc="-5"/>
              <a:t>Quality</a:t>
            </a:r>
            <a:r>
              <a:rPr lang="en-US" sz="1200"/>
              <a:t> </a:t>
            </a:r>
            <a:r>
              <a:rPr lang="en-US" sz="1200" spc="-5"/>
              <a:t>Audits</a:t>
            </a:r>
            <a:r>
              <a:rPr lang="en-US" sz="1200" spc="5"/>
              <a:t> </a:t>
            </a:r>
            <a:r>
              <a:rPr lang="en-US" sz="1200"/>
              <a:t>of the </a:t>
            </a:r>
            <a:r>
              <a:rPr lang="en-US" sz="1200" spc="-5"/>
              <a:t>software</a:t>
            </a:r>
            <a:r>
              <a:rPr lang="en-US" sz="1200"/>
              <a:t> </a:t>
            </a:r>
            <a:r>
              <a:rPr lang="en-US" sz="1200" spc="-5"/>
              <a:t>and</a:t>
            </a:r>
            <a:r>
              <a:rPr lang="en-US" sz="1200" spc="5"/>
              <a:t> </a:t>
            </a:r>
            <a:r>
              <a:rPr lang="en-US" sz="1200" spc="-5"/>
              <a:t>hardware</a:t>
            </a:r>
            <a:r>
              <a:rPr lang="en-US" sz="1200"/>
              <a:t> </a:t>
            </a:r>
            <a:r>
              <a:rPr lang="en-US" sz="1200" spc="-5"/>
              <a:t>shall</a:t>
            </a:r>
            <a:r>
              <a:rPr lang="en-US" sz="1200" spc="5"/>
              <a:t> </a:t>
            </a:r>
            <a:r>
              <a:rPr lang="en-US" sz="1200"/>
              <a:t>be </a:t>
            </a:r>
            <a:r>
              <a:rPr lang="en-US" sz="1200" spc="-5"/>
              <a:t>reported</a:t>
            </a:r>
            <a:r>
              <a:rPr lang="en-US" sz="1200" spc="5"/>
              <a:t> </a:t>
            </a:r>
            <a:r>
              <a:rPr lang="en-US" sz="1200"/>
              <a:t>on</a:t>
            </a:r>
            <a:r>
              <a:rPr lang="en-US" sz="1200" spc="5"/>
              <a:t> </a:t>
            </a:r>
            <a:r>
              <a:rPr lang="en-US" sz="1200"/>
              <a:t>a </a:t>
            </a:r>
            <a:r>
              <a:rPr lang="en-US" sz="1200" spc="-5"/>
              <a:t>weekly</a:t>
            </a:r>
            <a:r>
              <a:rPr lang="en-US" sz="1200"/>
              <a:t> </a:t>
            </a:r>
            <a:r>
              <a:rPr lang="en-US" sz="1200" spc="-5"/>
              <a:t>basis</a:t>
            </a:r>
            <a:r>
              <a:rPr lang="en-US" sz="1200" spc="5"/>
              <a:t> </a:t>
            </a:r>
            <a:r>
              <a:rPr lang="en-US" sz="1200"/>
              <a:t>to</a:t>
            </a:r>
            <a:r>
              <a:rPr lang="en-US" sz="1200" spc="5"/>
              <a:t> </a:t>
            </a:r>
            <a:r>
              <a:rPr lang="en-US" sz="1200"/>
              <a:t>the </a:t>
            </a:r>
            <a:r>
              <a:rPr lang="en-US" sz="1200" spc="-409"/>
              <a:t> </a:t>
            </a:r>
            <a:r>
              <a:rPr lang="en-US" sz="1200" spc="-5"/>
              <a:t>Project Manager.</a:t>
            </a:r>
            <a:endParaRPr lang="en-US" sz="1200"/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200"/>
          </a:p>
          <a:p>
            <a:pPr marL="469900" marR="66675" indent="-228600">
              <a:lnSpc>
                <a:spcPct val="90000"/>
              </a:lnSpc>
              <a:buSzPct val="4117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200" spc="-5"/>
              <a:t>Integration, User Acceptance </a:t>
            </a:r>
            <a:r>
              <a:rPr lang="en-US" sz="1200"/>
              <a:t>&amp; </a:t>
            </a:r>
            <a:r>
              <a:rPr lang="en-US" sz="1200" spc="-5"/>
              <a:t>Performance Training shall </a:t>
            </a:r>
            <a:r>
              <a:rPr lang="en-US" sz="1200"/>
              <a:t>be </a:t>
            </a:r>
            <a:r>
              <a:rPr lang="en-US" sz="1200" spc="-5"/>
              <a:t>regularly </a:t>
            </a:r>
            <a:r>
              <a:rPr lang="en-US" sz="1200"/>
              <a:t>done on a </a:t>
            </a:r>
            <a:r>
              <a:rPr lang="en-US" sz="1200" spc="-5"/>
              <a:t>weekly </a:t>
            </a:r>
            <a:r>
              <a:rPr lang="en-US" sz="1200" spc="-409"/>
              <a:t> </a:t>
            </a:r>
            <a:r>
              <a:rPr lang="en-US" sz="1200" spc="-5"/>
              <a:t>and </a:t>
            </a:r>
            <a:r>
              <a:rPr lang="en-US" sz="1200"/>
              <a:t>monthly </a:t>
            </a:r>
            <a:r>
              <a:rPr lang="en-US" sz="1200" spc="-5"/>
              <a:t>basis </a:t>
            </a:r>
            <a:r>
              <a:rPr lang="en-US" sz="1200"/>
              <a:t>to </a:t>
            </a:r>
            <a:r>
              <a:rPr lang="en-US" sz="1200" spc="-5"/>
              <a:t>check </a:t>
            </a:r>
            <a:r>
              <a:rPr lang="en-US" sz="1200"/>
              <a:t>the </a:t>
            </a:r>
            <a:r>
              <a:rPr lang="en-US" sz="1200" spc="-5"/>
              <a:t>integration </a:t>
            </a:r>
            <a:r>
              <a:rPr lang="en-US" sz="1200"/>
              <a:t>of </a:t>
            </a:r>
            <a:r>
              <a:rPr lang="en-US" sz="1200" spc="-5"/>
              <a:t>hardware and software under </a:t>
            </a:r>
            <a:r>
              <a:rPr lang="en-US" sz="1200"/>
              <a:t>the </a:t>
            </a:r>
            <a:r>
              <a:rPr lang="en-US" sz="1200" spc="-5"/>
              <a:t>supervision </a:t>
            </a:r>
            <a:r>
              <a:rPr lang="en-US" sz="1200" spc="-409"/>
              <a:t> </a:t>
            </a:r>
            <a:r>
              <a:rPr lang="en-US" sz="1200"/>
              <a:t>of</a:t>
            </a:r>
            <a:r>
              <a:rPr lang="en-US" sz="1200" spc="-10"/>
              <a:t> </a:t>
            </a:r>
            <a:r>
              <a:rPr lang="en-US" sz="1200" spc="-5"/>
              <a:t>Project</a:t>
            </a:r>
            <a:r>
              <a:rPr lang="en-US" sz="1200"/>
              <a:t> </a:t>
            </a:r>
            <a:r>
              <a:rPr lang="en-US" sz="1200" spc="-5"/>
              <a:t>Manager.</a:t>
            </a:r>
            <a:endParaRPr lang="en-US" sz="1200"/>
          </a:p>
          <a:p>
            <a:pPr indent="-228600">
              <a:lnSpc>
                <a:spcPct val="9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1200"/>
          </a:p>
          <a:p>
            <a:pPr marL="469900" marR="854075" indent="-228600">
              <a:lnSpc>
                <a:spcPct val="90000"/>
              </a:lnSpc>
              <a:buSzPct val="4117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200" spc="-5"/>
              <a:t>Reliability</a:t>
            </a:r>
            <a:r>
              <a:rPr lang="en-US" sz="1200" spc="5"/>
              <a:t> </a:t>
            </a:r>
            <a:r>
              <a:rPr lang="en-US" sz="1200" spc="-5"/>
              <a:t>and</a:t>
            </a:r>
            <a:r>
              <a:rPr lang="en-US" sz="1200" spc="10"/>
              <a:t> </a:t>
            </a:r>
            <a:r>
              <a:rPr lang="en-US" sz="1200" spc="-5"/>
              <a:t>Maintainability</a:t>
            </a:r>
            <a:r>
              <a:rPr lang="en-US" sz="1200" spc="10"/>
              <a:t> </a:t>
            </a:r>
            <a:r>
              <a:rPr lang="en-US" sz="1200"/>
              <a:t>of</a:t>
            </a:r>
            <a:r>
              <a:rPr lang="en-US" sz="1200" spc="5"/>
              <a:t> </a:t>
            </a:r>
            <a:r>
              <a:rPr lang="en-US" sz="1200"/>
              <a:t>the </a:t>
            </a:r>
            <a:r>
              <a:rPr lang="en-US" sz="1200" spc="-5"/>
              <a:t>software</a:t>
            </a:r>
            <a:r>
              <a:rPr lang="en-US" sz="1200" spc="5"/>
              <a:t> </a:t>
            </a:r>
            <a:r>
              <a:rPr lang="en-US" sz="1200" spc="-5"/>
              <a:t>and</a:t>
            </a:r>
            <a:r>
              <a:rPr lang="en-US" sz="1200" spc="10"/>
              <a:t> </a:t>
            </a:r>
            <a:r>
              <a:rPr lang="en-US" sz="1200" spc="-5"/>
              <a:t>hardware</a:t>
            </a:r>
            <a:r>
              <a:rPr lang="en-US" sz="1200" spc="5"/>
              <a:t> </a:t>
            </a:r>
            <a:r>
              <a:rPr lang="en-US" sz="1200" spc="-5"/>
              <a:t>shall</a:t>
            </a:r>
            <a:r>
              <a:rPr lang="en-US" sz="1200" spc="10"/>
              <a:t> </a:t>
            </a:r>
            <a:r>
              <a:rPr lang="en-US" sz="1200"/>
              <a:t>be </a:t>
            </a:r>
            <a:r>
              <a:rPr lang="en-US" sz="1200" spc="-5"/>
              <a:t>tested</a:t>
            </a:r>
            <a:r>
              <a:rPr lang="en-US" sz="1200" spc="10"/>
              <a:t> </a:t>
            </a:r>
            <a:r>
              <a:rPr lang="en-US" sz="1200"/>
              <a:t>using </a:t>
            </a:r>
            <a:r>
              <a:rPr lang="en-US" sz="1200" spc="-409"/>
              <a:t> </a:t>
            </a:r>
            <a:r>
              <a:rPr lang="en-US" sz="1200" spc="-5"/>
              <a:t>simulation</a:t>
            </a:r>
            <a:r>
              <a:rPr lang="en-US" sz="1200"/>
              <a:t> </a:t>
            </a:r>
            <a:r>
              <a:rPr lang="en-US" sz="1200" spc="-5"/>
              <a:t>models</a:t>
            </a:r>
            <a:r>
              <a:rPr lang="en-US" sz="1200" spc="5"/>
              <a:t> </a:t>
            </a:r>
            <a:r>
              <a:rPr lang="en-US" sz="1200" spc="-5"/>
              <a:t>and</a:t>
            </a:r>
            <a:r>
              <a:rPr lang="en-US" sz="1200"/>
              <a:t> </a:t>
            </a:r>
            <a:r>
              <a:rPr lang="en-US" sz="1200" spc="-5"/>
              <a:t>shall</a:t>
            </a:r>
            <a:r>
              <a:rPr lang="en-US" sz="1200" spc="5"/>
              <a:t> </a:t>
            </a:r>
            <a:r>
              <a:rPr lang="en-US" sz="1200"/>
              <a:t>be </a:t>
            </a:r>
            <a:r>
              <a:rPr lang="en-US" sz="1200" spc="-5"/>
              <a:t>regularly</a:t>
            </a:r>
            <a:r>
              <a:rPr lang="en-US" sz="1200"/>
              <a:t> </a:t>
            </a:r>
            <a:r>
              <a:rPr lang="en-US" sz="1200" spc="-5"/>
              <a:t>updated</a:t>
            </a:r>
            <a:r>
              <a:rPr lang="en-US" sz="1200" spc="5"/>
              <a:t> </a:t>
            </a:r>
            <a:r>
              <a:rPr lang="en-US" sz="1200"/>
              <a:t>to</a:t>
            </a:r>
            <a:r>
              <a:rPr lang="en-US" sz="1200" spc="5"/>
              <a:t> </a:t>
            </a:r>
            <a:r>
              <a:rPr lang="en-US" sz="1200"/>
              <a:t>the</a:t>
            </a:r>
            <a:r>
              <a:rPr lang="en-US" sz="1200" spc="-5"/>
              <a:t> stakeholders.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Executive</a:t>
            </a:r>
            <a:r>
              <a:rPr lang="en-US" sz="3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Involvement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3798"/>
              </p:ext>
            </p:extLst>
          </p:nvPr>
        </p:nvGraphicFramePr>
        <p:xfrm>
          <a:off x="3376821" y="780391"/>
          <a:ext cx="5419312" cy="3826543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184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b="1" cap="none" spc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125563" marR="75338" marT="75338" marB="7533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b="1" cap="none" spc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Position/Department</a:t>
                      </a:r>
                    </a:p>
                  </a:txBody>
                  <a:tcPr marL="125563" marR="75338" marT="75338" marB="7533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b="1" cap="none" spc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Duties</a:t>
                      </a:r>
                    </a:p>
                  </a:txBody>
                  <a:tcPr marL="125563" marR="75338" marT="75338" marB="7533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Rachael Brown</a:t>
                      </a:r>
                    </a:p>
                  </a:txBody>
                  <a:tcPr marL="125563" marR="75338" marT="75338" marB="7533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VP Marketing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Final Approval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Josh Oswald</a:t>
                      </a:r>
                    </a:p>
                  </a:txBody>
                  <a:tcPr marL="125563" marR="75338" marT="75338" marB="75338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Project Sponsor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Funding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Ashley Bishay</a:t>
                      </a:r>
                    </a:p>
                  </a:txBody>
                  <a:tcPr marL="125563" marR="75338" marT="75338" marB="7533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Financial Controller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Budgeting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Aurelia Johnson</a:t>
                      </a:r>
                    </a:p>
                  </a:txBody>
                  <a:tcPr marL="125563" marR="75338" marT="75338" marB="75338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Salesforce Technical Account Manager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Project Integration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Sarah Broadwater</a:t>
                      </a:r>
                    </a:p>
                  </a:txBody>
                  <a:tcPr marL="125563" marR="75338" marT="75338" marB="7533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Customer Experience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46710" indent="-6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Feedback on the project, customer  point of view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6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Hardik Lilani</a:t>
                      </a:r>
                    </a:p>
                  </a:txBody>
                  <a:tcPr marL="125563" marR="75338" marT="75338" marB="75338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Project Manager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Decision related to the project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Daniel Glasser</a:t>
                      </a:r>
                    </a:p>
                  </a:txBody>
                  <a:tcPr marL="125563" marR="75338" marT="75338" marB="7533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VP Client Op.(Neurala)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Final product workings( AI software)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6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Jeffrey Fagan</a:t>
                      </a:r>
                    </a:p>
                  </a:txBody>
                  <a:tcPr marL="125563" marR="75338" marT="75338" marB="75338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Lead Prod. Designer(Neurala)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Final design of the software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Rutwik Ghag,Puneet Shetty,Samragyee Pandey</a:t>
                      </a:r>
                    </a:p>
                  </a:txBody>
                  <a:tcPr marL="125563" marR="75338" marT="75338" marB="7533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Project Team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Technical and Business Analysis</a:t>
                      </a:r>
                    </a:p>
                  </a:txBody>
                  <a:tcPr marL="125563" marR="75338" marT="75338" marB="7533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1051</Words>
  <Application>Microsoft Macintosh PowerPoint</Application>
  <PresentationFormat>On-screen Show (16:9)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Floyd AI Integration</vt:lpstr>
      <vt:lpstr>Overview</vt:lpstr>
      <vt:lpstr>Vision and Technological Outcomes</vt:lpstr>
      <vt:lpstr>Scheduling Assumptions and Constraints</vt:lpstr>
      <vt:lpstr>PROJECT STAGES</vt:lpstr>
      <vt:lpstr>PowerPoint Presentation</vt:lpstr>
      <vt:lpstr>QUALITY PLANNING, ASSURANCE &amp; CONTROL  APPROACHES</vt:lpstr>
      <vt:lpstr>Executive Involvement</vt:lpstr>
      <vt:lpstr>Expectations from Executives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Hardiklilani98@outlook.com</cp:lastModifiedBy>
  <cp:revision>2</cp:revision>
  <dcterms:created xsi:type="dcterms:W3CDTF">2022-11-27T22:39:51Z</dcterms:created>
  <dcterms:modified xsi:type="dcterms:W3CDTF">2022-11-27T23:25:07Z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2022-11-27T00:00:00Z</vt:filetime>
  </property>
  <property fmtid="{D5CDD505-2E9C-101B-9397-08002B2CF9AE}" pid="3" name="LastSaved">
    <vt:filetime>2022-11-27T00:00:00Z</vt:filetime>
  </property>
</Properties>
</file>