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Cormorant Garamond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  <p:embeddedFont>
      <p:font typeface="Lato Black"/>
      <p:bold r:id="rId29"/>
      <p:boldItalic r:id="rId30"/>
    </p:embeddedFont>
    <p:embeddedFont>
      <p:font typeface="Cormorant Garamond Medium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CormorantGaramond-bold.fntdata"/><Relationship Id="rId21" Type="http://schemas.openxmlformats.org/officeDocument/2006/relationships/font" Target="fonts/CormorantGaramond-regular.fntdata"/><Relationship Id="rId24" Type="http://schemas.openxmlformats.org/officeDocument/2006/relationships/font" Target="fonts/CormorantGaramond-boldItalic.fntdata"/><Relationship Id="rId23" Type="http://schemas.openxmlformats.org/officeDocument/2006/relationships/font" Target="fonts/CormorantGaramond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Black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CormorantGaramondMedium-regular.fntdata"/><Relationship Id="rId30" Type="http://schemas.openxmlformats.org/officeDocument/2006/relationships/font" Target="fonts/LatoBlack-boldItalic.fntdata"/><Relationship Id="rId11" Type="http://schemas.openxmlformats.org/officeDocument/2006/relationships/slide" Target="slides/slide7.xml"/><Relationship Id="rId33" Type="http://schemas.openxmlformats.org/officeDocument/2006/relationships/font" Target="fonts/CormorantGaramondMedium-italic.fntdata"/><Relationship Id="rId10" Type="http://schemas.openxmlformats.org/officeDocument/2006/relationships/slide" Target="slides/slide6.xml"/><Relationship Id="rId32" Type="http://schemas.openxmlformats.org/officeDocument/2006/relationships/font" Target="fonts/CormorantGaramondMedium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CormorantGaramondMedium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f4bd2034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f4bd2034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229e0a9e9d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229e0a9e9d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229e0a9e9d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229e0a9e9d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229e0a9e9d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229e0a9e9d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229e0a9e9d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229e0a9e9d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229e0a9e9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229e0a9e9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29e0a9e9d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229e0a9e9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229e0a9e9d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229e0a9e9d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f6f6f201e_0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f6f6f201e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29e0a9e9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229e0a9e9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29e0a9e9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229e0a9e9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29e0a9e9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229e0a9e9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229e0a9e9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229e0a9e9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229e0a9e9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229e0a9e9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29e0a9e9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229e0a9e9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229e0a9e9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229e0a9e9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8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Relationship Id="rId3" Type="http://schemas.openxmlformats.org/officeDocument/2006/relationships/hyperlink" Target="https://slidesgo.com/" TargetMode="External"/><Relationship Id="rId4" Type="http://schemas.openxmlformats.org/officeDocument/2006/relationships/hyperlink" Target="https://www.flaticon.com/" TargetMode="External"/><Relationship Id="rId5" Type="http://schemas.openxmlformats.org/officeDocument/2006/relationships/hyperlink" Target="https://www.freepik.com/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341950" y="1589075"/>
            <a:ext cx="4460100" cy="150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None/>
              <a:defRPr sz="47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657400" y="3316175"/>
            <a:ext cx="3829200" cy="2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307500" y="218859"/>
            <a:ext cx="8376600" cy="4557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59900" y="367641"/>
            <a:ext cx="8376600" cy="455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hasCustomPrompt="1" type="title"/>
          </p:nvPr>
        </p:nvSpPr>
        <p:spPr>
          <a:xfrm>
            <a:off x="713250" y="1096000"/>
            <a:ext cx="77175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None/>
              <a:defRPr sz="9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None/>
              <a:defRPr sz="9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None/>
              <a:defRPr sz="9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None/>
              <a:defRPr sz="9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None/>
              <a:defRPr sz="9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None/>
              <a:defRPr sz="9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None/>
              <a:defRPr sz="9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None/>
              <a:defRPr sz="9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None/>
              <a:defRPr sz="9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713250" y="3011176"/>
            <a:ext cx="771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/>
          <p:nvPr/>
        </p:nvSpPr>
        <p:spPr>
          <a:xfrm>
            <a:off x="3682425" y="152250"/>
            <a:ext cx="4318800" cy="47385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614363" rotWithShape="0" algn="bl" dir="9420000" dist="504825">
              <a:srgbClr val="000000">
                <a:alpha val="6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4891050" y="1860751"/>
            <a:ext cx="28071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hasCustomPrompt="1" idx="2" type="title"/>
          </p:nvPr>
        </p:nvSpPr>
        <p:spPr>
          <a:xfrm>
            <a:off x="4282646" y="1141594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/>
          <p:nvPr>
            <p:ph hasCustomPrompt="1" idx="3" type="title"/>
          </p:nvPr>
        </p:nvSpPr>
        <p:spPr>
          <a:xfrm>
            <a:off x="4282646" y="2009516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/>
          <p:nvPr>
            <p:ph idx="4" type="title"/>
          </p:nvPr>
        </p:nvSpPr>
        <p:spPr>
          <a:xfrm>
            <a:off x="4891050" y="3605801"/>
            <a:ext cx="27195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5" type="title"/>
          </p:nvPr>
        </p:nvSpPr>
        <p:spPr>
          <a:xfrm>
            <a:off x="4891050" y="1021526"/>
            <a:ext cx="27195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6" type="title"/>
          </p:nvPr>
        </p:nvSpPr>
        <p:spPr>
          <a:xfrm>
            <a:off x="4891050" y="2737876"/>
            <a:ext cx="27195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hasCustomPrompt="1" idx="7" type="title"/>
          </p:nvPr>
        </p:nvSpPr>
        <p:spPr>
          <a:xfrm>
            <a:off x="4282646" y="2857944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/>
          <p:nvPr>
            <p:ph hasCustomPrompt="1" idx="8" type="title"/>
          </p:nvPr>
        </p:nvSpPr>
        <p:spPr>
          <a:xfrm>
            <a:off x="4282646" y="3725866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4891050" y="1308841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9" type="subTitle"/>
          </p:nvPr>
        </p:nvSpPr>
        <p:spPr>
          <a:xfrm>
            <a:off x="4891050" y="3022946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13" type="subTitle"/>
          </p:nvPr>
        </p:nvSpPr>
        <p:spPr>
          <a:xfrm>
            <a:off x="4891050" y="2140224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4" type="subTitle"/>
          </p:nvPr>
        </p:nvSpPr>
        <p:spPr>
          <a:xfrm>
            <a:off x="4891050" y="3885274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5" type="title"/>
          </p:nvPr>
        </p:nvSpPr>
        <p:spPr>
          <a:xfrm>
            <a:off x="865625" y="2307450"/>
            <a:ext cx="2679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6" name="Google Shape;66;p13"/>
          <p:cNvSpPr/>
          <p:nvPr/>
        </p:nvSpPr>
        <p:spPr>
          <a:xfrm>
            <a:off x="3899450" y="366450"/>
            <a:ext cx="4254000" cy="4708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>
            <a:off x="530750" y="928850"/>
            <a:ext cx="8613600" cy="3453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614363" rotWithShape="0" algn="bl" dir="9420000" dist="504825">
              <a:srgbClr val="000000">
                <a:alpha val="6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>
            <p:ph type="title"/>
          </p:nvPr>
        </p:nvSpPr>
        <p:spPr>
          <a:xfrm>
            <a:off x="863750" y="1797660"/>
            <a:ext cx="4356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906025" y="2497480"/>
            <a:ext cx="4362000" cy="131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lvl="1" rtl="0" algn="r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538950" y="376525"/>
            <a:ext cx="8066100" cy="439830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471488" rotWithShape="0" algn="bl" dir="10140000" dist="400050">
              <a:srgbClr val="000000">
                <a:alpha val="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1018025" y="2439665"/>
            <a:ext cx="3395100" cy="7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" name="Google Shape;74;p15"/>
          <p:cNvSpPr txBox="1"/>
          <p:nvPr>
            <p:ph type="title"/>
          </p:nvPr>
        </p:nvSpPr>
        <p:spPr>
          <a:xfrm>
            <a:off x="1018025" y="16954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5">
    <p:bg>
      <p:bgPr>
        <a:solidFill>
          <a:schemeClr val="l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ctrTitle"/>
          </p:nvPr>
        </p:nvSpPr>
        <p:spPr>
          <a:xfrm>
            <a:off x="3834350" y="2098000"/>
            <a:ext cx="4457100" cy="113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7" name="Google Shape;77;p16"/>
          <p:cNvSpPr txBox="1"/>
          <p:nvPr>
            <p:ph idx="1" type="subTitle"/>
          </p:nvPr>
        </p:nvSpPr>
        <p:spPr>
          <a:xfrm>
            <a:off x="3324300" y="3683987"/>
            <a:ext cx="4933800" cy="7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3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/>
          <p:nvPr/>
        </p:nvSpPr>
        <p:spPr>
          <a:xfrm>
            <a:off x="175" y="-17275"/>
            <a:ext cx="9144000" cy="5213100"/>
          </a:xfrm>
          <a:prstGeom prst="rect">
            <a:avLst/>
          </a:prstGeom>
          <a:solidFill>
            <a:srgbClr val="FFFFFF">
              <a:alpha val="274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/>
          <p:nvPr/>
        </p:nvSpPr>
        <p:spPr>
          <a:xfrm>
            <a:off x="-845100" y="-695925"/>
            <a:ext cx="6744900" cy="3829200"/>
          </a:xfrm>
          <a:prstGeom prst="ellipse">
            <a:avLst/>
          </a:prstGeom>
          <a:gradFill>
            <a:gsLst>
              <a:gs pos="0">
                <a:srgbClr val="FFFFFF">
                  <a:alpha val="81176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CUSTOM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/>
          <p:nvPr/>
        </p:nvSpPr>
        <p:spPr>
          <a:xfrm>
            <a:off x="-20100" y="-154225"/>
            <a:ext cx="9184200" cy="5327100"/>
          </a:xfrm>
          <a:prstGeom prst="rect">
            <a:avLst/>
          </a:prstGeom>
          <a:solidFill>
            <a:srgbClr val="FFFFFF">
              <a:alpha val="274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8"/>
          <p:cNvSpPr/>
          <p:nvPr/>
        </p:nvSpPr>
        <p:spPr>
          <a:xfrm>
            <a:off x="175" y="-17275"/>
            <a:ext cx="9144000" cy="5160900"/>
          </a:xfrm>
          <a:prstGeom prst="rect">
            <a:avLst/>
          </a:prstGeom>
          <a:solidFill>
            <a:srgbClr val="FFFFFF">
              <a:alpha val="274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/>
          <p:nvPr/>
        </p:nvSpPr>
        <p:spPr>
          <a:xfrm>
            <a:off x="175" y="-17275"/>
            <a:ext cx="9184200" cy="5160900"/>
          </a:xfrm>
          <a:prstGeom prst="rect">
            <a:avLst/>
          </a:prstGeom>
          <a:solidFill>
            <a:srgbClr val="FFFFFF">
              <a:alpha val="274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/>
          <p:nvPr/>
        </p:nvSpPr>
        <p:spPr>
          <a:xfrm>
            <a:off x="1974300" y="-238725"/>
            <a:ext cx="4969800" cy="2821500"/>
          </a:xfrm>
          <a:prstGeom prst="ellipse">
            <a:avLst/>
          </a:prstGeom>
          <a:gradFill>
            <a:gsLst>
              <a:gs pos="0">
                <a:srgbClr val="FFFFFF">
                  <a:alpha val="81176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/>
          <p:nvPr/>
        </p:nvSpPr>
        <p:spPr>
          <a:xfrm>
            <a:off x="4744429" y="1342250"/>
            <a:ext cx="3071700" cy="139800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471488" rotWithShape="0" algn="bl" dir="10140000" dist="400050">
              <a:srgbClr val="000000">
                <a:alpha val="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/>
          <p:nvPr/>
        </p:nvSpPr>
        <p:spPr>
          <a:xfrm>
            <a:off x="4744429" y="3042250"/>
            <a:ext cx="3071700" cy="139800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471488" rotWithShape="0" algn="bl" dir="10140000" dist="400050">
              <a:srgbClr val="000000">
                <a:alpha val="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/>
          <p:nvPr/>
        </p:nvSpPr>
        <p:spPr>
          <a:xfrm>
            <a:off x="1327875" y="1342250"/>
            <a:ext cx="3071700" cy="139800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471488" rotWithShape="0" algn="bl" dir="10140000" dist="400050">
              <a:srgbClr val="000000">
                <a:alpha val="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/>
          <p:nvPr/>
        </p:nvSpPr>
        <p:spPr>
          <a:xfrm>
            <a:off x="1327875" y="3042250"/>
            <a:ext cx="3071700" cy="139800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471488" rotWithShape="0" algn="bl" dir="10140000" dist="400050">
              <a:srgbClr val="000000">
                <a:alpha val="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2" name="Google Shape;92;p18"/>
          <p:cNvSpPr txBox="1"/>
          <p:nvPr>
            <p:ph idx="2" type="title"/>
          </p:nvPr>
        </p:nvSpPr>
        <p:spPr>
          <a:xfrm>
            <a:off x="1882875" y="158527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3" name="Google Shape;93;p18"/>
          <p:cNvSpPr txBox="1"/>
          <p:nvPr>
            <p:ph idx="1" type="subTitle"/>
          </p:nvPr>
        </p:nvSpPr>
        <p:spPr>
          <a:xfrm>
            <a:off x="1496175" y="1876251"/>
            <a:ext cx="2732700" cy="2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4" name="Google Shape;94;p18"/>
          <p:cNvSpPr txBox="1"/>
          <p:nvPr>
            <p:ph idx="3" type="title"/>
          </p:nvPr>
        </p:nvSpPr>
        <p:spPr>
          <a:xfrm>
            <a:off x="1882875" y="324937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18"/>
          <p:cNvSpPr txBox="1"/>
          <p:nvPr>
            <p:ph idx="4" type="subTitle"/>
          </p:nvPr>
        </p:nvSpPr>
        <p:spPr>
          <a:xfrm>
            <a:off x="1496175" y="3547287"/>
            <a:ext cx="2732700" cy="2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" name="Google Shape;96;p18"/>
          <p:cNvSpPr txBox="1"/>
          <p:nvPr>
            <p:ph idx="5" type="title"/>
          </p:nvPr>
        </p:nvSpPr>
        <p:spPr>
          <a:xfrm>
            <a:off x="5236743" y="1585275"/>
            <a:ext cx="20412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18"/>
          <p:cNvSpPr txBox="1"/>
          <p:nvPr>
            <p:ph idx="6" type="subTitle"/>
          </p:nvPr>
        </p:nvSpPr>
        <p:spPr>
          <a:xfrm>
            <a:off x="4915146" y="1876251"/>
            <a:ext cx="2732700" cy="2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8" name="Google Shape;98;p18"/>
          <p:cNvSpPr txBox="1"/>
          <p:nvPr>
            <p:ph idx="7" type="title"/>
          </p:nvPr>
        </p:nvSpPr>
        <p:spPr>
          <a:xfrm>
            <a:off x="5236743" y="3249525"/>
            <a:ext cx="20412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9" name="Google Shape;99;p18"/>
          <p:cNvSpPr txBox="1"/>
          <p:nvPr>
            <p:ph idx="8" type="subTitle"/>
          </p:nvPr>
        </p:nvSpPr>
        <p:spPr>
          <a:xfrm>
            <a:off x="4915146" y="3546842"/>
            <a:ext cx="2732700" cy="2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2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/>
          <p:nvPr/>
        </p:nvSpPr>
        <p:spPr>
          <a:xfrm>
            <a:off x="175" y="-17275"/>
            <a:ext cx="9184200" cy="5160900"/>
          </a:xfrm>
          <a:prstGeom prst="rect">
            <a:avLst/>
          </a:prstGeom>
          <a:solidFill>
            <a:srgbClr val="FFFFFF">
              <a:alpha val="34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677250" y="1599975"/>
            <a:ext cx="7789500" cy="293130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471488" rotWithShape="0" algn="bl" dir="9180000" dist="400050">
              <a:srgbClr val="000000">
                <a:alpha val="1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1223325" y="3335568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4" name="Google Shape;104;p19"/>
          <p:cNvSpPr txBox="1"/>
          <p:nvPr>
            <p:ph idx="1" type="subTitle"/>
          </p:nvPr>
        </p:nvSpPr>
        <p:spPr>
          <a:xfrm>
            <a:off x="856875" y="3594309"/>
            <a:ext cx="23916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" name="Google Shape;105;p19"/>
          <p:cNvSpPr txBox="1"/>
          <p:nvPr>
            <p:ph idx="2" type="title"/>
          </p:nvPr>
        </p:nvSpPr>
        <p:spPr>
          <a:xfrm>
            <a:off x="6261975" y="3335568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6" name="Google Shape;106;p19"/>
          <p:cNvSpPr txBox="1"/>
          <p:nvPr>
            <p:ph idx="3" type="subTitle"/>
          </p:nvPr>
        </p:nvSpPr>
        <p:spPr>
          <a:xfrm>
            <a:off x="5895525" y="3594309"/>
            <a:ext cx="23916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7" name="Google Shape;107;p19"/>
          <p:cNvSpPr txBox="1"/>
          <p:nvPr>
            <p:ph idx="4" type="title"/>
          </p:nvPr>
        </p:nvSpPr>
        <p:spPr>
          <a:xfrm>
            <a:off x="3752400" y="3335568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8" name="Google Shape;108;p19"/>
          <p:cNvSpPr txBox="1"/>
          <p:nvPr>
            <p:ph idx="5" type="subTitle"/>
          </p:nvPr>
        </p:nvSpPr>
        <p:spPr>
          <a:xfrm>
            <a:off x="3385950" y="3594309"/>
            <a:ext cx="23916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9" name="Google Shape;109;p19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CUSTOM_29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/>
          <p:nvPr/>
        </p:nvSpPr>
        <p:spPr>
          <a:xfrm>
            <a:off x="558725" y="394525"/>
            <a:ext cx="8103300" cy="43437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614363" rotWithShape="0" algn="bl" dir="9420000" dist="504825">
              <a:srgbClr val="000000">
                <a:alpha val="6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1043779" y="1754375"/>
            <a:ext cx="18975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3" name="Google Shape;113;p20"/>
          <p:cNvSpPr txBox="1"/>
          <p:nvPr>
            <p:ph idx="1" type="subTitle"/>
          </p:nvPr>
        </p:nvSpPr>
        <p:spPr>
          <a:xfrm>
            <a:off x="1059229" y="2064083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Google Shape;114;p20"/>
          <p:cNvSpPr txBox="1"/>
          <p:nvPr>
            <p:ph idx="2" type="title"/>
          </p:nvPr>
        </p:nvSpPr>
        <p:spPr>
          <a:xfrm>
            <a:off x="1043779" y="3204651"/>
            <a:ext cx="18975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5" name="Google Shape;115;p20"/>
          <p:cNvSpPr txBox="1"/>
          <p:nvPr>
            <p:ph idx="3" type="subTitle"/>
          </p:nvPr>
        </p:nvSpPr>
        <p:spPr>
          <a:xfrm>
            <a:off x="1059229" y="3538242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6" name="Google Shape;116;p20"/>
          <p:cNvSpPr txBox="1"/>
          <p:nvPr>
            <p:ph idx="4" type="title"/>
          </p:nvPr>
        </p:nvSpPr>
        <p:spPr>
          <a:xfrm>
            <a:off x="3631360" y="1754375"/>
            <a:ext cx="18819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7" name="Google Shape;117;p20"/>
          <p:cNvSpPr txBox="1"/>
          <p:nvPr>
            <p:ph idx="5" type="subTitle"/>
          </p:nvPr>
        </p:nvSpPr>
        <p:spPr>
          <a:xfrm>
            <a:off x="3639010" y="2064076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8" name="Google Shape;118;p20"/>
          <p:cNvSpPr txBox="1"/>
          <p:nvPr>
            <p:ph idx="6" type="title"/>
          </p:nvPr>
        </p:nvSpPr>
        <p:spPr>
          <a:xfrm>
            <a:off x="3631360" y="3204651"/>
            <a:ext cx="18819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9" name="Google Shape;119;p20"/>
          <p:cNvSpPr txBox="1"/>
          <p:nvPr>
            <p:ph idx="7" type="subTitle"/>
          </p:nvPr>
        </p:nvSpPr>
        <p:spPr>
          <a:xfrm>
            <a:off x="3639010" y="3538242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0" name="Google Shape;120;p20"/>
          <p:cNvSpPr txBox="1"/>
          <p:nvPr>
            <p:ph idx="8" type="title"/>
          </p:nvPr>
        </p:nvSpPr>
        <p:spPr>
          <a:xfrm>
            <a:off x="6215127" y="1754375"/>
            <a:ext cx="18756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1" name="Google Shape;121;p20"/>
          <p:cNvSpPr txBox="1"/>
          <p:nvPr>
            <p:ph idx="9" type="subTitle"/>
          </p:nvPr>
        </p:nvSpPr>
        <p:spPr>
          <a:xfrm>
            <a:off x="6219627" y="2064076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2" name="Google Shape;122;p20"/>
          <p:cNvSpPr txBox="1"/>
          <p:nvPr>
            <p:ph idx="13" type="title"/>
          </p:nvPr>
        </p:nvSpPr>
        <p:spPr>
          <a:xfrm>
            <a:off x="6215127" y="3204651"/>
            <a:ext cx="18756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3" name="Google Shape;123;p20"/>
          <p:cNvSpPr txBox="1"/>
          <p:nvPr>
            <p:ph idx="14" type="subTitle"/>
          </p:nvPr>
        </p:nvSpPr>
        <p:spPr>
          <a:xfrm>
            <a:off x="6219627" y="3538242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4" name="Google Shape;124;p20"/>
          <p:cNvSpPr txBox="1"/>
          <p:nvPr>
            <p:ph idx="15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832150" y="1161375"/>
            <a:ext cx="7158000" cy="294930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471488" rotWithShape="0" algn="bl" dir="10140000" dist="400050">
              <a:srgbClr val="000000">
                <a:alpha val="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1128175" y="1257665"/>
            <a:ext cx="7122600" cy="2949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339445" y="2032392"/>
            <a:ext cx="3423600" cy="6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1391520" y="1505475"/>
            <a:ext cx="2575200" cy="138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300"/>
              <a:buNone/>
              <a:defRPr sz="203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300"/>
              <a:buNone/>
              <a:defRPr sz="123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300"/>
              <a:buNone/>
              <a:defRPr sz="123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300"/>
              <a:buNone/>
              <a:defRPr sz="123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300"/>
              <a:buNone/>
              <a:defRPr sz="123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300"/>
              <a:buNone/>
              <a:defRPr sz="123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300"/>
              <a:buNone/>
              <a:defRPr sz="123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300"/>
              <a:buNone/>
              <a:defRPr sz="123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300"/>
              <a:buNone/>
              <a:defRPr sz="123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4339445" y="3062708"/>
            <a:ext cx="3246900" cy="4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/>
          <p:nvPr/>
        </p:nvSpPr>
        <p:spPr>
          <a:xfrm>
            <a:off x="431075" y="1373675"/>
            <a:ext cx="8155800" cy="2316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614363" rotWithShape="0" algn="bl" dir="9420000" dist="504825">
              <a:srgbClr val="000000">
                <a:alpha val="6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1"/>
          <p:cNvSpPr/>
          <p:nvPr/>
        </p:nvSpPr>
        <p:spPr>
          <a:xfrm>
            <a:off x="416599" y="1373676"/>
            <a:ext cx="8155800" cy="2316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1"/>
          <p:cNvSpPr/>
          <p:nvPr/>
        </p:nvSpPr>
        <p:spPr>
          <a:xfrm>
            <a:off x="571601" y="1560269"/>
            <a:ext cx="8155800" cy="2316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1"/>
          <p:cNvSpPr txBox="1"/>
          <p:nvPr>
            <p:ph idx="1" type="subTitle"/>
          </p:nvPr>
        </p:nvSpPr>
        <p:spPr>
          <a:xfrm>
            <a:off x="806099" y="2607775"/>
            <a:ext cx="22866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0" name="Google Shape;130;p21"/>
          <p:cNvSpPr txBox="1"/>
          <p:nvPr>
            <p:ph idx="2" type="subTitle"/>
          </p:nvPr>
        </p:nvSpPr>
        <p:spPr>
          <a:xfrm>
            <a:off x="3439674" y="2607775"/>
            <a:ext cx="22866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1" name="Google Shape;131;p21"/>
          <p:cNvSpPr txBox="1"/>
          <p:nvPr>
            <p:ph idx="3" type="subTitle"/>
          </p:nvPr>
        </p:nvSpPr>
        <p:spPr>
          <a:xfrm>
            <a:off x="6051301" y="2607775"/>
            <a:ext cx="22866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2" name="Google Shape;132;p21"/>
          <p:cNvSpPr txBox="1"/>
          <p:nvPr>
            <p:ph hasCustomPrompt="1" type="title"/>
          </p:nvPr>
        </p:nvSpPr>
        <p:spPr>
          <a:xfrm>
            <a:off x="740699" y="1934725"/>
            <a:ext cx="24174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3" name="Google Shape;133;p21"/>
          <p:cNvSpPr txBox="1"/>
          <p:nvPr>
            <p:ph hasCustomPrompt="1" idx="4" type="title"/>
          </p:nvPr>
        </p:nvSpPr>
        <p:spPr>
          <a:xfrm>
            <a:off x="3363300" y="1934725"/>
            <a:ext cx="24174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4" name="Google Shape;134;p21"/>
          <p:cNvSpPr txBox="1"/>
          <p:nvPr>
            <p:ph hasCustomPrompt="1" idx="5" type="title"/>
          </p:nvPr>
        </p:nvSpPr>
        <p:spPr>
          <a:xfrm>
            <a:off x="5985901" y="1934725"/>
            <a:ext cx="24174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3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/>
          <p:nvPr/>
        </p:nvSpPr>
        <p:spPr>
          <a:xfrm>
            <a:off x="-20100" y="-154225"/>
            <a:ext cx="9184200" cy="5327100"/>
          </a:xfrm>
          <a:prstGeom prst="rect">
            <a:avLst/>
          </a:prstGeom>
          <a:solidFill>
            <a:srgbClr val="FFFFFF">
              <a:alpha val="274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175" y="-17275"/>
            <a:ext cx="9144000" cy="5160900"/>
          </a:xfrm>
          <a:prstGeom prst="rect">
            <a:avLst/>
          </a:prstGeom>
          <a:solidFill>
            <a:srgbClr val="FFFFFF">
              <a:alpha val="274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175" y="-17275"/>
            <a:ext cx="9184200" cy="5160900"/>
          </a:xfrm>
          <a:prstGeom prst="rect">
            <a:avLst/>
          </a:prstGeom>
          <a:solidFill>
            <a:srgbClr val="FFFFFF">
              <a:alpha val="274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1974300" y="-238725"/>
            <a:ext cx="4969800" cy="2821500"/>
          </a:xfrm>
          <a:prstGeom prst="ellipse">
            <a:avLst/>
          </a:prstGeom>
          <a:gradFill>
            <a:gsLst>
              <a:gs pos="0">
                <a:srgbClr val="FFFFFF">
                  <a:alpha val="81176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175" y="-17275"/>
            <a:ext cx="9144000" cy="5213100"/>
          </a:xfrm>
          <a:prstGeom prst="rect">
            <a:avLst/>
          </a:prstGeom>
          <a:solidFill>
            <a:srgbClr val="FFFFFF">
              <a:alpha val="274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-57650" y="1125475"/>
            <a:ext cx="9259800" cy="371070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471488" rotWithShape="0" algn="bl" dir="9180000" dist="400050">
              <a:srgbClr val="000000">
                <a:alpha val="1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2"/>
          <p:cNvSpPr txBox="1"/>
          <p:nvPr>
            <p:ph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3" name="Google Shape;143;p22"/>
          <p:cNvSpPr txBox="1"/>
          <p:nvPr>
            <p:ph idx="1" type="subTitle"/>
          </p:nvPr>
        </p:nvSpPr>
        <p:spPr>
          <a:xfrm>
            <a:off x="561181" y="3439865"/>
            <a:ext cx="2402400" cy="3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rmorant Garamond"/>
              <a:buNone/>
              <a:defRPr sz="2000">
                <a:solidFill>
                  <a:schemeClr val="dk2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rmorant Garamond"/>
              <a:buNone/>
              <a:defRPr sz="2000">
                <a:solidFill>
                  <a:schemeClr val="dk2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rmorant Garamond"/>
              <a:buNone/>
              <a:defRPr sz="2000">
                <a:solidFill>
                  <a:schemeClr val="dk2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rmorant Garamond"/>
              <a:buNone/>
              <a:defRPr sz="2000">
                <a:solidFill>
                  <a:schemeClr val="dk2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rmorant Garamond"/>
              <a:buNone/>
              <a:defRPr sz="2000">
                <a:solidFill>
                  <a:schemeClr val="dk2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rmorant Garamond"/>
              <a:buNone/>
              <a:defRPr sz="2000">
                <a:solidFill>
                  <a:schemeClr val="dk2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rmorant Garamond"/>
              <a:buNone/>
              <a:defRPr sz="2000">
                <a:solidFill>
                  <a:schemeClr val="dk2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rmorant Garamond"/>
              <a:buNone/>
              <a:defRPr sz="2000">
                <a:solidFill>
                  <a:schemeClr val="dk2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Cormorant Garamond"/>
              <a:buNone/>
              <a:defRPr sz="2000">
                <a:solidFill>
                  <a:schemeClr val="dk2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/>
        </p:txBody>
      </p:sp>
      <p:sp>
        <p:nvSpPr>
          <p:cNvPr id="144" name="Google Shape;144;p22"/>
          <p:cNvSpPr txBox="1"/>
          <p:nvPr>
            <p:ph idx="2" type="subTitle"/>
          </p:nvPr>
        </p:nvSpPr>
        <p:spPr>
          <a:xfrm>
            <a:off x="3370800" y="3439865"/>
            <a:ext cx="2402400" cy="3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rmorant Garamond"/>
              <a:buNone/>
              <a:defRPr sz="2000">
                <a:solidFill>
                  <a:schemeClr val="dk2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rmorant Garamond"/>
              <a:buNone/>
              <a:defRPr sz="2000">
                <a:solidFill>
                  <a:schemeClr val="dk2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rmorant Garamond"/>
              <a:buNone/>
              <a:defRPr sz="2000">
                <a:solidFill>
                  <a:schemeClr val="dk2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rmorant Garamond"/>
              <a:buNone/>
              <a:defRPr sz="2000">
                <a:solidFill>
                  <a:schemeClr val="dk2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rmorant Garamond"/>
              <a:buNone/>
              <a:defRPr sz="2000">
                <a:solidFill>
                  <a:schemeClr val="dk2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rmorant Garamond"/>
              <a:buNone/>
              <a:defRPr sz="2000">
                <a:solidFill>
                  <a:schemeClr val="dk2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rmorant Garamond"/>
              <a:buNone/>
              <a:defRPr sz="2000">
                <a:solidFill>
                  <a:schemeClr val="dk2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rmorant Garamond"/>
              <a:buNone/>
              <a:defRPr sz="2000">
                <a:solidFill>
                  <a:schemeClr val="dk2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Cormorant Garamond"/>
              <a:buNone/>
              <a:defRPr sz="2000">
                <a:solidFill>
                  <a:schemeClr val="dk2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/>
        </p:txBody>
      </p:sp>
      <p:sp>
        <p:nvSpPr>
          <p:cNvPr id="145" name="Google Shape;145;p22"/>
          <p:cNvSpPr txBox="1"/>
          <p:nvPr>
            <p:ph idx="3" type="subTitle"/>
          </p:nvPr>
        </p:nvSpPr>
        <p:spPr>
          <a:xfrm>
            <a:off x="6180413" y="3439865"/>
            <a:ext cx="2402400" cy="3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rmorant Garamond"/>
              <a:buNone/>
              <a:defRPr sz="2000">
                <a:solidFill>
                  <a:schemeClr val="dk2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rmorant Garamond"/>
              <a:buNone/>
              <a:defRPr sz="2000">
                <a:solidFill>
                  <a:schemeClr val="dk2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rmorant Garamond"/>
              <a:buNone/>
              <a:defRPr sz="2000">
                <a:solidFill>
                  <a:schemeClr val="dk2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rmorant Garamond"/>
              <a:buNone/>
              <a:defRPr sz="2000">
                <a:solidFill>
                  <a:schemeClr val="dk2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rmorant Garamond"/>
              <a:buNone/>
              <a:defRPr sz="2000">
                <a:solidFill>
                  <a:schemeClr val="dk2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rmorant Garamond"/>
              <a:buNone/>
              <a:defRPr sz="2000">
                <a:solidFill>
                  <a:schemeClr val="dk2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rmorant Garamond"/>
              <a:buNone/>
              <a:defRPr sz="2000">
                <a:solidFill>
                  <a:schemeClr val="dk2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rmorant Garamond"/>
              <a:buNone/>
              <a:defRPr sz="2000">
                <a:solidFill>
                  <a:schemeClr val="dk2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Cormorant Garamond"/>
              <a:buNone/>
              <a:defRPr sz="2000">
                <a:solidFill>
                  <a:schemeClr val="dk2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/>
        </p:txBody>
      </p:sp>
      <p:sp>
        <p:nvSpPr>
          <p:cNvPr id="146" name="Google Shape;146;p22"/>
          <p:cNvSpPr txBox="1"/>
          <p:nvPr>
            <p:ph idx="4" type="subTitle"/>
          </p:nvPr>
        </p:nvSpPr>
        <p:spPr>
          <a:xfrm>
            <a:off x="605131" y="3802220"/>
            <a:ext cx="2314500" cy="3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2"/>
          <p:cNvSpPr txBox="1"/>
          <p:nvPr>
            <p:ph idx="5" type="subTitle"/>
          </p:nvPr>
        </p:nvSpPr>
        <p:spPr>
          <a:xfrm>
            <a:off x="3414750" y="3802220"/>
            <a:ext cx="2314500" cy="3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2"/>
          <p:cNvSpPr txBox="1"/>
          <p:nvPr>
            <p:ph idx="6" type="subTitle"/>
          </p:nvPr>
        </p:nvSpPr>
        <p:spPr>
          <a:xfrm>
            <a:off x="6224363" y="3802220"/>
            <a:ext cx="2314500" cy="3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/>
          <p:nvPr/>
        </p:nvSpPr>
        <p:spPr>
          <a:xfrm>
            <a:off x="558725" y="484375"/>
            <a:ext cx="7879200" cy="40548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614363" rotWithShape="0" algn="bl" dir="9420000" dist="504825">
              <a:srgbClr val="000000">
                <a:alpha val="6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3"/>
          <p:cNvSpPr/>
          <p:nvPr/>
        </p:nvSpPr>
        <p:spPr>
          <a:xfrm>
            <a:off x="552372" y="484375"/>
            <a:ext cx="7879200" cy="40548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3"/>
          <p:cNvSpPr/>
          <p:nvPr/>
        </p:nvSpPr>
        <p:spPr>
          <a:xfrm>
            <a:off x="712428" y="641083"/>
            <a:ext cx="7879200" cy="405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3"/>
          <p:cNvSpPr/>
          <p:nvPr/>
        </p:nvSpPr>
        <p:spPr>
          <a:xfrm>
            <a:off x="1336500" y="20400"/>
            <a:ext cx="6471000" cy="5102700"/>
          </a:xfrm>
          <a:prstGeom prst="ellipse">
            <a:avLst/>
          </a:prstGeom>
          <a:gradFill>
            <a:gsLst>
              <a:gs pos="0">
                <a:srgbClr val="191818">
                  <a:alpha val="57647"/>
                  <a:alpha val="70220"/>
                </a:srgbClr>
              </a:gs>
              <a:gs pos="100000">
                <a:srgbClr val="191818">
                  <a:alpha val="0"/>
                  <a:alpha val="7022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3"/>
          <p:cNvSpPr txBox="1"/>
          <p:nvPr>
            <p:ph type="title"/>
          </p:nvPr>
        </p:nvSpPr>
        <p:spPr>
          <a:xfrm>
            <a:off x="713250" y="748938"/>
            <a:ext cx="7717500" cy="12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8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3068250" y="2129523"/>
            <a:ext cx="3007500" cy="6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6" name="Google Shape;156;p23"/>
          <p:cNvSpPr txBox="1"/>
          <p:nvPr/>
        </p:nvSpPr>
        <p:spPr>
          <a:xfrm>
            <a:off x="2483550" y="3392650"/>
            <a:ext cx="41769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infographics &amp; images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23"/>
          <p:cNvSpPr txBox="1"/>
          <p:nvPr>
            <p:ph idx="2" type="subTitle"/>
          </p:nvPr>
        </p:nvSpPr>
        <p:spPr>
          <a:xfrm>
            <a:off x="3069175" y="1843125"/>
            <a:ext cx="30075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586650" y="453200"/>
            <a:ext cx="7970700" cy="438660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471488" rotWithShape="0" algn="bl" dir="10140000" dist="400050">
              <a:srgbClr val="000000">
                <a:alpha val="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713225" y="1243700"/>
            <a:ext cx="7545000" cy="32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  <a:defRPr>
                <a:solidFill>
                  <a:schemeClr val="dk1"/>
                </a:solidFill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23" name="Google Shape;23;p4"/>
          <p:cNvCxnSpPr/>
          <p:nvPr/>
        </p:nvCxnSpPr>
        <p:spPr>
          <a:xfrm>
            <a:off x="8641800" y="-467375"/>
            <a:ext cx="0" cy="5642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8794200" y="-467375"/>
            <a:ext cx="0" cy="569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os columnas 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589463" y="522675"/>
            <a:ext cx="3659400" cy="39909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614363" rotWithShape="0" algn="bl" dir="9420000" dist="504825">
              <a:srgbClr val="000000">
                <a:alpha val="6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4895138" y="522675"/>
            <a:ext cx="3659400" cy="39909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614363" rotWithShape="0" algn="bl" dir="9420000" dist="504825">
              <a:srgbClr val="000000">
                <a:alpha val="6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idx="1" type="subTitle"/>
          </p:nvPr>
        </p:nvSpPr>
        <p:spPr>
          <a:xfrm>
            <a:off x="868764" y="2605767"/>
            <a:ext cx="31008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2" type="subTitle"/>
          </p:nvPr>
        </p:nvSpPr>
        <p:spPr>
          <a:xfrm>
            <a:off x="5167911" y="2605767"/>
            <a:ext cx="31008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type="title"/>
          </p:nvPr>
        </p:nvSpPr>
        <p:spPr>
          <a:xfrm>
            <a:off x="1175524" y="1799261"/>
            <a:ext cx="24873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3" type="title"/>
          </p:nvPr>
        </p:nvSpPr>
        <p:spPr>
          <a:xfrm>
            <a:off x="5481200" y="1799261"/>
            <a:ext cx="24873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ítulo 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>
          <a:xfrm>
            <a:off x="0" y="675025"/>
            <a:ext cx="8553300" cy="378690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471488" rotWithShape="0" algn="bl" dir="10140000" dist="400050">
              <a:srgbClr val="000000">
                <a:alpha val="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5016325" y="2936900"/>
            <a:ext cx="2927700" cy="9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type="title"/>
          </p:nvPr>
        </p:nvSpPr>
        <p:spPr>
          <a:xfrm>
            <a:off x="3696000" y="1273675"/>
            <a:ext cx="43908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812250" y="1103700"/>
            <a:ext cx="7519500" cy="29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8"/>
          <p:cNvSpPr/>
          <p:nvPr/>
        </p:nvSpPr>
        <p:spPr>
          <a:xfrm>
            <a:off x="307500" y="218859"/>
            <a:ext cx="8376600" cy="4557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8"/>
          <p:cNvSpPr/>
          <p:nvPr/>
        </p:nvSpPr>
        <p:spPr>
          <a:xfrm>
            <a:off x="459900" y="367641"/>
            <a:ext cx="8376600" cy="455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ctrTitle"/>
          </p:nvPr>
        </p:nvSpPr>
        <p:spPr>
          <a:xfrm>
            <a:off x="1690800" y="1412200"/>
            <a:ext cx="5762400" cy="113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" type="subTitle"/>
          </p:nvPr>
        </p:nvSpPr>
        <p:spPr>
          <a:xfrm>
            <a:off x="2105100" y="2523638"/>
            <a:ext cx="4933800" cy="7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470250" y="3531300"/>
            <a:ext cx="8203500" cy="14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Cormorant Garamond Medium"/>
              <a:buNone/>
              <a:defRPr sz="2700">
                <a:solidFill>
                  <a:schemeClr val="hlink"/>
                </a:solidFill>
                <a:latin typeface="Cormorant Garamond Medium"/>
                <a:ea typeface="Cormorant Garamond Medium"/>
                <a:cs typeface="Cormorant Garamond Medium"/>
                <a:sym typeface="Cormorant Garamon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Cormorant Garamond Medium"/>
              <a:buNone/>
              <a:defRPr sz="3000">
                <a:solidFill>
                  <a:schemeClr val="hlink"/>
                </a:solidFill>
                <a:latin typeface="Cormorant Garamond Medium"/>
                <a:ea typeface="Cormorant Garamond Medium"/>
                <a:cs typeface="Cormorant Garamond Medium"/>
                <a:sym typeface="Cormorant Garamon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Cormorant Garamond Medium"/>
              <a:buNone/>
              <a:defRPr sz="3000">
                <a:solidFill>
                  <a:schemeClr val="hlink"/>
                </a:solidFill>
                <a:latin typeface="Cormorant Garamond Medium"/>
                <a:ea typeface="Cormorant Garamond Medium"/>
                <a:cs typeface="Cormorant Garamond Medium"/>
                <a:sym typeface="Cormorant Garamon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Cormorant Garamond Medium"/>
              <a:buNone/>
              <a:defRPr sz="3000">
                <a:solidFill>
                  <a:schemeClr val="hlink"/>
                </a:solidFill>
                <a:latin typeface="Cormorant Garamond Medium"/>
                <a:ea typeface="Cormorant Garamond Medium"/>
                <a:cs typeface="Cormorant Garamond Medium"/>
                <a:sym typeface="Cormorant Garamon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Cormorant Garamond Medium"/>
              <a:buNone/>
              <a:defRPr sz="3000">
                <a:solidFill>
                  <a:schemeClr val="hlink"/>
                </a:solidFill>
                <a:latin typeface="Cormorant Garamond Medium"/>
                <a:ea typeface="Cormorant Garamond Medium"/>
                <a:cs typeface="Cormorant Garamond Medium"/>
                <a:sym typeface="Cormorant Garamon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Cormorant Garamond Medium"/>
              <a:buNone/>
              <a:defRPr sz="3000">
                <a:solidFill>
                  <a:schemeClr val="hlink"/>
                </a:solidFill>
                <a:latin typeface="Cormorant Garamond Medium"/>
                <a:ea typeface="Cormorant Garamond Medium"/>
                <a:cs typeface="Cormorant Garamond Medium"/>
                <a:sym typeface="Cormorant Garamon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Cormorant Garamond Medium"/>
              <a:buNone/>
              <a:defRPr sz="3000">
                <a:solidFill>
                  <a:schemeClr val="hlink"/>
                </a:solidFill>
                <a:latin typeface="Cormorant Garamond Medium"/>
                <a:ea typeface="Cormorant Garamond Medium"/>
                <a:cs typeface="Cormorant Garamond Medium"/>
                <a:sym typeface="Cormorant Garamon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Cormorant Garamond Medium"/>
              <a:buNone/>
              <a:defRPr sz="3000">
                <a:solidFill>
                  <a:schemeClr val="hlink"/>
                </a:solidFill>
                <a:latin typeface="Cormorant Garamond Medium"/>
                <a:ea typeface="Cormorant Garamond Medium"/>
                <a:cs typeface="Cormorant Garamond Medium"/>
                <a:sym typeface="Cormorant Garamon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Cormorant Garamond Medium"/>
              <a:buNone/>
              <a:defRPr sz="3000">
                <a:solidFill>
                  <a:schemeClr val="hlink"/>
                </a:solidFill>
                <a:latin typeface="Cormorant Garamond Medium"/>
                <a:ea typeface="Cormorant Garamond Medium"/>
                <a:cs typeface="Cormorant Garamond Medium"/>
                <a:sym typeface="Cormorant Garamond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Lato"/>
              <a:buChar char="●"/>
              <a:defRPr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Lato"/>
              <a:buChar char="○"/>
              <a:defRPr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Lato"/>
              <a:buChar char="■"/>
              <a:defRPr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Lato"/>
              <a:buChar char="●"/>
              <a:defRPr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Lato"/>
              <a:buChar char="○"/>
              <a:defRPr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Lato"/>
              <a:buChar char="■"/>
              <a:defRPr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Lato"/>
              <a:buChar char="●"/>
              <a:defRPr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Lato"/>
              <a:buChar char="○"/>
              <a:defRPr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Lato"/>
              <a:buChar char="■"/>
              <a:defRPr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Relationship Id="rId4" Type="http://schemas.openxmlformats.org/officeDocument/2006/relationships/image" Target="../media/image3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3.jpg"/><Relationship Id="rId4" Type="http://schemas.openxmlformats.org/officeDocument/2006/relationships/image" Target="../media/image30.jpg"/><Relationship Id="rId5" Type="http://schemas.openxmlformats.org/officeDocument/2006/relationships/hyperlink" Target="https://preview.webflow.com/preview/thelightbringers?utm_medium=preview_link&amp;utm_source=designer&amp;utm_content=thelightbringers&amp;preview=4fd632323b181778886f94d48d440b87&amp;pageId=626b40ef98a545f21f84e58a&amp;itemId=626b40ef98a545643e84e5b5&amp;workflow=preview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ctrTitle"/>
          </p:nvPr>
        </p:nvSpPr>
        <p:spPr>
          <a:xfrm>
            <a:off x="1189175" y="1589075"/>
            <a:ext cx="7163700" cy="1508400"/>
          </a:xfrm>
          <a:prstGeom prst="rect">
            <a:avLst/>
          </a:prstGeom>
          <a:effectLst>
            <a:outerShdw blurRad="371475" rotWithShape="0" algn="bl" dir="5400000" dist="142875">
              <a:srgbClr val="000000">
                <a:alpha val="7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Milan Fashion Week</a:t>
            </a:r>
            <a:endParaRPr sz="6000">
              <a:solidFill>
                <a:schemeClr val="dk2"/>
              </a:solidFill>
              <a:latin typeface="Cormorant Garamond Medium"/>
              <a:ea typeface="Cormorant Garamond Medium"/>
              <a:cs typeface="Cormorant Garamond Medium"/>
              <a:sym typeface="Cormorant Garamond Medium"/>
            </a:endParaRPr>
          </a:p>
        </p:txBody>
      </p:sp>
      <p:sp>
        <p:nvSpPr>
          <p:cNvPr id="163" name="Google Shape;163;p24"/>
          <p:cNvSpPr txBox="1"/>
          <p:nvPr>
            <p:ph idx="1" type="subTitle"/>
          </p:nvPr>
        </p:nvSpPr>
        <p:spPr>
          <a:xfrm>
            <a:off x="4638600" y="2782775"/>
            <a:ext cx="3829200" cy="2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By Lightbringers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24"/>
          <p:cNvSpPr txBox="1"/>
          <p:nvPr/>
        </p:nvSpPr>
        <p:spPr>
          <a:xfrm>
            <a:off x="6633550" y="3782425"/>
            <a:ext cx="19200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ISHITA JOSHI</a:t>
            </a:r>
            <a:endParaRPr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RUTWIK GHAG</a:t>
            </a:r>
            <a:endParaRPr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SIDDHI BHANDARI</a:t>
            </a:r>
            <a:endParaRPr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/>
          <p:nvPr>
            <p:ph type="title"/>
          </p:nvPr>
        </p:nvSpPr>
        <p:spPr>
          <a:xfrm>
            <a:off x="1373100" y="106877"/>
            <a:ext cx="6535500" cy="11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To find the brands and season presented by the models</a:t>
            </a:r>
            <a:endParaRPr sz="2800"/>
          </a:p>
        </p:txBody>
      </p:sp>
      <p:pic>
        <p:nvPicPr>
          <p:cNvPr id="264" name="Google Shape;26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6975" y="2327275"/>
            <a:ext cx="4099524" cy="2601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3"/>
          <p:cNvPicPr preferRelativeResize="0"/>
          <p:nvPr/>
        </p:nvPicPr>
        <p:blipFill rotWithShape="1">
          <a:blip r:embed="rId4">
            <a:alphaModFix/>
          </a:blip>
          <a:srcRect b="0" l="0" r="0" t="18187"/>
          <a:stretch/>
        </p:blipFill>
        <p:spPr>
          <a:xfrm>
            <a:off x="152400" y="1309840"/>
            <a:ext cx="8839200" cy="813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 txBox="1"/>
          <p:nvPr>
            <p:ph type="title"/>
          </p:nvPr>
        </p:nvSpPr>
        <p:spPr>
          <a:xfrm>
            <a:off x="1611763" y="258384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find the most voted model</a:t>
            </a:r>
            <a:endParaRPr/>
          </a:p>
        </p:txBody>
      </p:sp>
      <p:pic>
        <p:nvPicPr>
          <p:cNvPr id="271" name="Google Shape;271;p34"/>
          <p:cNvPicPr preferRelativeResize="0"/>
          <p:nvPr/>
        </p:nvPicPr>
        <p:blipFill rotWithShape="1">
          <a:blip r:embed="rId3">
            <a:alphaModFix/>
          </a:blip>
          <a:srcRect b="0" l="0" r="0" t="4607"/>
          <a:stretch/>
        </p:blipFill>
        <p:spPr>
          <a:xfrm>
            <a:off x="1152950" y="1146175"/>
            <a:ext cx="6838100" cy="385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5"/>
          <p:cNvSpPr txBox="1"/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7" name="Google Shape;27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4940" y="255023"/>
            <a:ext cx="6421776" cy="46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6"/>
          <p:cNvSpPr txBox="1"/>
          <p:nvPr>
            <p:ph type="title"/>
          </p:nvPr>
        </p:nvSpPr>
        <p:spPr>
          <a:xfrm>
            <a:off x="1326350" y="387284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find the winner designer</a:t>
            </a:r>
            <a:endParaRPr/>
          </a:p>
        </p:txBody>
      </p:sp>
      <p:pic>
        <p:nvPicPr>
          <p:cNvPr id="283" name="Google Shape;28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8900" y="2271803"/>
            <a:ext cx="3142875" cy="272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6"/>
          <p:cNvPicPr preferRelativeResize="0"/>
          <p:nvPr/>
        </p:nvPicPr>
        <p:blipFill rotWithShape="1">
          <a:blip r:embed="rId4">
            <a:alphaModFix/>
          </a:blip>
          <a:srcRect b="25323" l="0" r="-2543" t="26210"/>
          <a:stretch/>
        </p:blipFill>
        <p:spPr>
          <a:xfrm>
            <a:off x="152400" y="1275125"/>
            <a:ext cx="9144000" cy="83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7"/>
          <p:cNvSpPr txBox="1"/>
          <p:nvPr>
            <p:ph type="title"/>
          </p:nvPr>
        </p:nvSpPr>
        <p:spPr>
          <a:xfrm>
            <a:off x="4339450" y="1956207"/>
            <a:ext cx="3755400" cy="123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</a:t>
            </a:r>
            <a:endParaRPr/>
          </a:p>
        </p:txBody>
      </p:sp>
      <p:sp>
        <p:nvSpPr>
          <p:cNvPr id="290" name="Google Shape;290;p37"/>
          <p:cNvSpPr txBox="1"/>
          <p:nvPr>
            <p:ph idx="2" type="title"/>
          </p:nvPr>
        </p:nvSpPr>
        <p:spPr>
          <a:xfrm>
            <a:off x="1391520" y="1505475"/>
            <a:ext cx="2575200" cy="138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05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5" name="Google Shape;295;p38"/>
          <p:cNvCxnSpPr/>
          <p:nvPr/>
        </p:nvCxnSpPr>
        <p:spPr>
          <a:xfrm>
            <a:off x="-114500" y="4826437"/>
            <a:ext cx="9864300" cy="2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" name="Google Shape;296;p38"/>
          <p:cNvCxnSpPr/>
          <p:nvPr/>
        </p:nvCxnSpPr>
        <p:spPr>
          <a:xfrm>
            <a:off x="-190700" y="4934800"/>
            <a:ext cx="9864300" cy="26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" name="Google Shape;297;p38"/>
          <p:cNvCxnSpPr/>
          <p:nvPr/>
        </p:nvCxnSpPr>
        <p:spPr>
          <a:xfrm>
            <a:off x="37900" y="102037"/>
            <a:ext cx="9864300" cy="2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" name="Google Shape;298;p38"/>
          <p:cNvCxnSpPr/>
          <p:nvPr/>
        </p:nvCxnSpPr>
        <p:spPr>
          <a:xfrm>
            <a:off x="-38300" y="210400"/>
            <a:ext cx="9864300" cy="26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99" name="Google Shape;299;p38"/>
          <p:cNvPicPr preferRelativeResize="0"/>
          <p:nvPr/>
        </p:nvPicPr>
        <p:blipFill rotWithShape="1">
          <a:blip r:embed="rId4">
            <a:alphaModFix/>
          </a:blip>
          <a:srcRect b="2722" l="0" r="0" t="18350"/>
          <a:stretch/>
        </p:blipFill>
        <p:spPr>
          <a:xfrm>
            <a:off x="495775" y="1203488"/>
            <a:ext cx="8152450" cy="341825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38"/>
          <p:cNvSpPr txBox="1"/>
          <p:nvPr/>
        </p:nvSpPr>
        <p:spPr>
          <a:xfrm>
            <a:off x="802325" y="401175"/>
            <a:ext cx="776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WEBSITE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9"/>
          <p:cNvSpPr txBox="1"/>
          <p:nvPr>
            <p:ph type="ctrTitle"/>
          </p:nvPr>
        </p:nvSpPr>
        <p:spPr>
          <a:xfrm>
            <a:off x="1690800" y="1793200"/>
            <a:ext cx="5762400" cy="113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3687325" y="1612325"/>
            <a:ext cx="4369800" cy="20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PROBLEM &amp; PROPOSAL</a:t>
            </a:r>
            <a:endParaRPr/>
          </a:p>
        </p:txBody>
      </p:sp>
      <p:sp>
        <p:nvSpPr>
          <p:cNvPr id="170" name="Google Shape;170;p25"/>
          <p:cNvSpPr txBox="1"/>
          <p:nvPr>
            <p:ph idx="2" type="title"/>
          </p:nvPr>
        </p:nvSpPr>
        <p:spPr>
          <a:xfrm>
            <a:off x="1239120" y="1505475"/>
            <a:ext cx="2575200" cy="138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01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713225" y="530575"/>
            <a:ext cx="75108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PROBLEM AND PROPOSAL</a:t>
            </a:r>
            <a:endParaRPr/>
          </a:p>
        </p:txBody>
      </p:sp>
      <p:sp>
        <p:nvSpPr>
          <p:cNvPr id="176" name="Google Shape;176;p26"/>
          <p:cNvSpPr txBox="1"/>
          <p:nvPr/>
        </p:nvSpPr>
        <p:spPr>
          <a:xfrm>
            <a:off x="959925" y="1241900"/>
            <a:ext cx="64902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This Database Management System is a Business Model for the management of the Milan Fashion Week Event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Database includes data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about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Models, their fees, the brands they are associated to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Managers, the models they manage, their fees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Brands, the type of clothes they will display,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the item type and the season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Designers, their designing forte, the brand their associated with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Judges, the season their judging, the model they voted for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Staff, who they are allocated to, their department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Guests, their status, seating priority, staff allotted to them, their vote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Deliverable: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On demand data whatever is required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Winners calculated by votes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Pay calculations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4339450" y="1956207"/>
            <a:ext cx="3755400" cy="123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DIAGRAMS</a:t>
            </a:r>
            <a:endParaRPr/>
          </a:p>
        </p:txBody>
      </p:sp>
      <p:sp>
        <p:nvSpPr>
          <p:cNvPr id="182" name="Google Shape;182;p27"/>
          <p:cNvSpPr txBox="1"/>
          <p:nvPr>
            <p:ph idx="2" type="title"/>
          </p:nvPr>
        </p:nvSpPr>
        <p:spPr>
          <a:xfrm>
            <a:off x="1391520" y="1505475"/>
            <a:ext cx="2575200" cy="138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03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idx="15" type="title"/>
          </p:nvPr>
        </p:nvSpPr>
        <p:spPr>
          <a:xfrm>
            <a:off x="865625" y="2307450"/>
            <a:ext cx="2679900" cy="528600"/>
          </a:xfrm>
          <a:prstGeom prst="rect">
            <a:avLst/>
          </a:prstGeom>
          <a:effectLst>
            <a:outerShdw blurRad="228600" rotWithShape="0" algn="bl" dir="540000" dist="36195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88" name="Google Shape;188;p28"/>
          <p:cNvSpPr txBox="1"/>
          <p:nvPr>
            <p:ph idx="1" type="subTitle"/>
          </p:nvPr>
        </p:nvSpPr>
        <p:spPr>
          <a:xfrm>
            <a:off x="4891050" y="1308841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of the section</a:t>
            </a:r>
            <a:endParaRPr/>
          </a:p>
        </p:txBody>
      </p:sp>
      <p:sp>
        <p:nvSpPr>
          <p:cNvPr id="189" name="Google Shape;189;p28"/>
          <p:cNvSpPr txBox="1"/>
          <p:nvPr>
            <p:ph idx="5" type="title"/>
          </p:nvPr>
        </p:nvSpPr>
        <p:spPr>
          <a:xfrm>
            <a:off x="4891050" y="1021526"/>
            <a:ext cx="27195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SCHEDULE</a:t>
            </a:r>
            <a:endParaRPr/>
          </a:p>
        </p:txBody>
      </p:sp>
      <p:sp>
        <p:nvSpPr>
          <p:cNvPr id="190" name="Google Shape;190;p28"/>
          <p:cNvSpPr txBox="1"/>
          <p:nvPr>
            <p:ph type="title"/>
          </p:nvPr>
        </p:nvSpPr>
        <p:spPr>
          <a:xfrm>
            <a:off x="4891050" y="1860751"/>
            <a:ext cx="28071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TIMELINE</a:t>
            </a:r>
            <a:endParaRPr/>
          </a:p>
        </p:txBody>
      </p:sp>
      <p:sp>
        <p:nvSpPr>
          <p:cNvPr id="191" name="Google Shape;191;p28"/>
          <p:cNvSpPr txBox="1"/>
          <p:nvPr>
            <p:ph idx="13" type="subTitle"/>
          </p:nvPr>
        </p:nvSpPr>
        <p:spPr>
          <a:xfrm>
            <a:off x="4891050" y="2140224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Topic of the section</a:t>
            </a:r>
            <a:endParaRPr/>
          </a:p>
        </p:txBody>
      </p:sp>
      <p:sp>
        <p:nvSpPr>
          <p:cNvPr id="192" name="Google Shape;192;p28"/>
          <p:cNvSpPr txBox="1"/>
          <p:nvPr>
            <p:ph idx="2" type="title"/>
          </p:nvPr>
        </p:nvSpPr>
        <p:spPr>
          <a:xfrm>
            <a:off x="4282646" y="1141594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01</a:t>
            </a:r>
            <a:endParaRPr sz="3600"/>
          </a:p>
        </p:txBody>
      </p:sp>
      <p:sp>
        <p:nvSpPr>
          <p:cNvPr id="193" name="Google Shape;193;p28"/>
          <p:cNvSpPr txBox="1"/>
          <p:nvPr>
            <p:ph idx="3" type="title"/>
          </p:nvPr>
        </p:nvSpPr>
        <p:spPr>
          <a:xfrm>
            <a:off x="4282646" y="2009516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02</a:t>
            </a:r>
            <a:endParaRPr sz="3600"/>
          </a:p>
        </p:txBody>
      </p:sp>
      <p:sp>
        <p:nvSpPr>
          <p:cNvPr id="194" name="Google Shape;194;p28"/>
          <p:cNvSpPr txBox="1"/>
          <p:nvPr>
            <p:ph idx="6" type="title"/>
          </p:nvPr>
        </p:nvSpPr>
        <p:spPr>
          <a:xfrm>
            <a:off x="4891050" y="2737876"/>
            <a:ext cx="27195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 REPORT</a:t>
            </a:r>
            <a:endParaRPr/>
          </a:p>
        </p:txBody>
      </p:sp>
      <p:sp>
        <p:nvSpPr>
          <p:cNvPr id="195" name="Google Shape;195;p28"/>
          <p:cNvSpPr txBox="1"/>
          <p:nvPr>
            <p:ph idx="9" type="subTitle"/>
          </p:nvPr>
        </p:nvSpPr>
        <p:spPr>
          <a:xfrm>
            <a:off x="4891050" y="3022946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of the section</a:t>
            </a:r>
            <a:endParaRPr/>
          </a:p>
        </p:txBody>
      </p:sp>
      <p:sp>
        <p:nvSpPr>
          <p:cNvPr id="196" name="Google Shape;196;p28"/>
          <p:cNvSpPr txBox="1"/>
          <p:nvPr>
            <p:ph idx="4" type="title"/>
          </p:nvPr>
        </p:nvSpPr>
        <p:spPr>
          <a:xfrm>
            <a:off x="4891050" y="3605801"/>
            <a:ext cx="27195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UPCOMING REPORT</a:t>
            </a:r>
            <a:endParaRPr/>
          </a:p>
        </p:txBody>
      </p:sp>
      <p:sp>
        <p:nvSpPr>
          <p:cNvPr id="197" name="Google Shape;197;p28"/>
          <p:cNvSpPr txBox="1"/>
          <p:nvPr>
            <p:ph idx="14" type="subTitle"/>
          </p:nvPr>
        </p:nvSpPr>
        <p:spPr>
          <a:xfrm>
            <a:off x="4891050" y="3885274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Topic of the section</a:t>
            </a:r>
            <a:endParaRPr/>
          </a:p>
        </p:txBody>
      </p:sp>
      <p:sp>
        <p:nvSpPr>
          <p:cNvPr id="198" name="Google Shape;198;p28"/>
          <p:cNvSpPr txBox="1"/>
          <p:nvPr>
            <p:ph idx="7" type="title"/>
          </p:nvPr>
        </p:nvSpPr>
        <p:spPr>
          <a:xfrm>
            <a:off x="4282646" y="2857944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03</a:t>
            </a:r>
            <a:endParaRPr sz="3600"/>
          </a:p>
        </p:txBody>
      </p:sp>
      <p:sp>
        <p:nvSpPr>
          <p:cNvPr id="199" name="Google Shape;199;p28"/>
          <p:cNvSpPr txBox="1"/>
          <p:nvPr>
            <p:ph idx="8" type="title"/>
          </p:nvPr>
        </p:nvSpPr>
        <p:spPr>
          <a:xfrm>
            <a:off x="4282646" y="3725866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04</a:t>
            </a:r>
            <a:endParaRPr sz="3600"/>
          </a:p>
        </p:txBody>
      </p:sp>
      <p:pic>
        <p:nvPicPr>
          <p:cNvPr id="200" name="Google Shape;20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66150" cy="489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>
            <p:ph type="title"/>
          </p:nvPr>
        </p:nvSpPr>
        <p:spPr>
          <a:xfrm>
            <a:off x="4339450" y="1956207"/>
            <a:ext cx="3755400" cy="123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Queries</a:t>
            </a:r>
            <a:endParaRPr/>
          </a:p>
        </p:txBody>
      </p:sp>
      <p:sp>
        <p:nvSpPr>
          <p:cNvPr id="206" name="Google Shape;206;p29"/>
          <p:cNvSpPr txBox="1"/>
          <p:nvPr>
            <p:ph idx="2" type="title"/>
          </p:nvPr>
        </p:nvSpPr>
        <p:spPr>
          <a:xfrm>
            <a:off x="1391526" y="1505475"/>
            <a:ext cx="2947800" cy="16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04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/>
          <p:nvPr>
            <p:ph type="title"/>
          </p:nvPr>
        </p:nvSpPr>
        <p:spPr>
          <a:xfrm>
            <a:off x="713225" y="378175"/>
            <a:ext cx="6984900" cy="528600"/>
          </a:xfrm>
          <a:prstGeom prst="rect">
            <a:avLst/>
          </a:prstGeom>
          <a:effectLst>
            <a:outerShdw blurRad="228600" rotWithShape="0" algn="bl" dir="540000" dist="36195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find models paid more than 15,000</a:t>
            </a:r>
            <a:endParaRPr/>
          </a:p>
        </p:txBody>
      </p:sp>
      <p:sp>
        <p:nvSpPr>
          <p:cNvPr id="212" name="Google Shape;212;p30"/>
          <p:cNvSpPr txBox="1"/>
          <p:nvPr>
            <p:ph idx="4294967295" type="subTitle"/>
          </p:nvPr>
        </p:nvSpPr>
        <p:spPr>
          <a:xfrm>
            <a:off x="4891050" y="1308841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Topic of the section</a:t>
            </a:r>
            <a:endParaRPr/>
          </a:p>
        </p:txBody>
      </p:sp>
      <p:sp>
        <p:nvSpPr>
          <p:cNvPr id="213" name="Google Shape;213;p30"/>
          <p:cNvSpPr txBox="1"/>
          <p:nvPr>
            <p:ph idx="4294967295" type="title"/>
          </p:nvPr>
        </p:nvSpPr>
        <p:spPr>
          <a:xfrm>
            <a:off x="4891050" y="1021526"/>
            <a:ext cx="2719500" cy="3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SCHEDULE</a:t>
            </a:r>
            <a:endParaRPr/>
          </a:p>
        </p:txBody>
      </p:sp>
      <p:sp>
        <p:nvSpPr>
          <p:cNvPr id="214" name="Google Shape;214;p30"/>
          <p:cNvSpPr txBox="1"/>
          <p:nvPr>
            <p:ph idx="4294967295" type="title"/>
          </p:nvPr>
        </p:nvSpPr>
        <p:spPr>
          <a:xfrm>
            <a:off x="4891050" y="1860751"/>
            <a:ext cx="2807100" cy="3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TIMELINE</a:t>
            </a:r>
            <a:endParaRPr/>
          </a:p>
        </p:txBody>
      </p:sp>
      <p:sp>
        <p:nvSpPr>
          <p:cNvPr id="215" name="Google Shape;215;p30"/>
          <p:cNvSpPr txBox="1"/>
          <p:nvPr>
            <p:ph idx="4294967295" type="subTitle"/>
          </p:nvPr>
        </p:nvSpPr>
        <p:spPr>
          <a:xfrm>
            <a:off x="4891050" y="2140224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Topic of the section</a:t>
            </a:r>
            <a:endParaRPr/>
          </a:p>
        </p:txBody>
      </p:sp>
      <p:sp>
        <p:nvSpPr>
          <p:cNvPr id="216" name="Google Shape;216;p30"/>
          <p:cNvSpPr txBox="1"/>
          <p:nvPr>
            <p:ph idx="4294967295" type="title"/>
          </p:nvPr>
        </p:nvSpPr>
        <p:spPr>
          <a:xfrm>
            <a:off x="4282646" y="1141594"/>
            <a:ext cx="684600" cy="2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01</a:t>
            </a:r>
            <a:endParaRPr sz="3600"/>
          </a:p>
        </p:txBody>
      </p:sp>
      <p:sp>
        <p:nvSpPr>
          <p:cNvPr id="217" name="Google Shape;217;p30"/>
          <p:cNvSpPr txBox="1"/>
          <p:nvPr>
            <p:ph idx="4294967295" type="title"/>
          </p:nvPr>
        </p:nvSpPr>
        <p:spPr>
          <a:xfrm>
            <a:off x="4282646" y="2009516"/>
            <a:ext cx="684600" cy="2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02</a:t>
            </a:r>
            <a:endParaRPr sz="3600"/>
          </a:p>
        </p:txBody>
      </p:sp>
      <p:sp>
        <p:nvSpPr>
          <p:cNvPr id="218" name="Google Shape;218;p30"/>
          <p:cNvSpPr txBox="1"/>
          <p:nvPr>
            <p:ph idx="4294967295" type="title"/>
          </p:nvPr>
        </p:nvSpPr>
        <p:spPr>
          <a:xfrm>
            <a:off x="4891050" y="2737876"/>
            <a:ext cx="2719500" cy="3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 REPORT</a:t>
            </a:r>
            <a:endParaRPr/>
          </a:p>
        </p:txBody>
      </p:sp>
      <p:sp>
        <p:nvSpPr>
          <p:cNvPr id="219" name="Google Shape;219;p30"/>
          <p:cNvSpPr txBox="1"/>
          <p:nvPr>
            <p:ph idx="4294967295" type="subTitle"/>
          </p:nvPr>
        </p:nvSpPr>
        <p:spPr>
          <a:xfrm>
            <a:off x="4891050" y="3022946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Topic of the section</a:t>
            </a:r>
            <a:endParaRPr/>
          </a:p>
        </p:txBody>
      </p:sp>
      <p:sp>
        <p:nvSpPr>
          <p:cNvPr id="220" name="Google Shape;220;p30"/>
          <p:cNvSpPr txBox="1"/>
          <p:nvPr>
            <p:ph idx="4294967295" type="title"/>
          </p:nvPr>
        </p:nvSpPr>
        <p:spPr>
          <a:xfrm>
            <a:off x="4891050" y="3605801"/>
            <a:ext cx="2719500" cy="3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UPCOMING REPORT</a:t>
            </a:r>
            <a:endParaRPr/>
          </a:p>
        </p:txBody>
      </p:sp>
      <p:sp>
        <p:nvSpPr>
          <p:cNvPr id="221" name="Google Shape;221;p30"/>
          <p:cNvSpPr txBox="1"/>
          <p:nvPr>
            <p:ph idx="4294967295" type="subTitle"/>
          </p:nvPr>
        </p:nvSpPr>
        <p:spPr>
          <a:xfrm>
            <a:off x="4891050" y="3885274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Topic of the section</a:t>
            </a:r>
            <a:endParaRPr/>
          </a:p>
        </p:txBody>
      </p:sp>
      <p:sp>
        <p:nvSpPr>
          <p:cNvPr id="222" name="Google Shape;222;p30"/>
          <p:cNvSpPr txBox="1"/>
          <p:nvPr>
            <p:ph idx="4294967295" type="title"/>
          </p:nvPr>
        </p:nvSpPr>
        <p:spPr>
          <a:xfrm>
            <a:off x="4282646" y="2857944"/>
            <a:ext cx="684600" cy="2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03</a:t>
            </a:r>
            <a:endParaRPr sz="3600"/>
          </a:p>
        </p:txBody>
      </p:sp>
      <p:sp>
        <p:nvSpPr>
          <p:cNvPr id="223" name="Google Shape;223;p30"/>
          <p:cNvSpPr txBox="1"/>
          <p:nvPr>
            <p:ph idx="4294967295" type="title"/>
          </p:nvPr>
        </p:nvSpPr>
        <p:spPr>
          <a:xfrm>
            <a:off x="4282646" y="3725866"/>
            <a:ext cx="684600" cy="2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04</a:t>
            </a:r>
            <a:endParaRPr sz="3600"/>
          </a:p>
        </p:txBody>
      </p:sp>
      <p:pic>
        <p:nvPicPr>
          <p:cNvPr id="224" name="Google Shape;22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9362" y="2501150"/>
            <a:ext cx="3997975" cy="260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0"/>
          <p:cNvPicPr preferRelativeResize="0"/>
          <p:nvPr/>
        </p:nvPicPr>
        <p:blipFill rotWithShape="1">
          <a:blip r:embed="rId4">
            <a:alphaModFix/>
          </a:blip>
          <a:srcRect b="0" l="0" r="26793" t="35971"/>
          <a:stretch/>
        </p:blipFill>
        <p:spPr>
          <a:xfrm>
            <a:off x="986150" y="1134963"/>
            <a:ext cx="6624400" cy="134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1"/>
          <p:cNvSpPr txBox="1"/>
          <p:nvPr>
            <p:ph type="title"/>
          </p:nvPr>
        </p:nvSpPr>
        <p:spPr>
          <a:xfrm>
            <a:off x="713225" y="530575"/>
            <a:ext cx="7682700" cy="528600"/>
          </a:xfrm>
          <a:prstGeom prst="rect">
            <a:avLst/>
          </a:prstGeom>
          <a:effectLst>
            <a:outerShdw blurRad="228600" rotWithShape="0" algn="bl" dir="540000" dist="36195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find the average pay by gender for models</a:t>
            </a:r>
            <a:endParaRPr/>
          </a:p>
        </p:txBody>
      </p:sp>
      <p:sp>
        <p:nvSpPr>
          <p:cNvPr id="231" name="Google Shape;231;p31"/>
          <p:cNvSpPr txBox="1"/>
          <p:nvPr>
            <p:ph idx="4294967295" type="subTitle"/>
          </p:nvPr>
        </p:nvSpPr>
        <p:spPr>
          <a:xfrm>
            <a:off x="4891050" y="1308841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Topic of the section</a:t>
            </a:r>
            <a:endParaRPr/>
          </a:p>
        </p:txBody>
      </p:sp>
      <p:sp>
        <p:nvSpPr>
          <p:cNvPr id="232" name="Google Shape;232;p31"/>
          <p:cNvSpPr txBox="1"/>
          <p:nvPr>
            <p:ph idx="4294967295" type="title"/>
          </p:nvPr>
        </p:nvSpPr>
        <p:spPr>
          <a:xfrm>
            <a:off x="4891050" y="1021526"/>
            <a:ext cx="2719500" cy="3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SCHEDULE</a:t>
            </a:r>
            <a:endParaRPr/>
          </a:p>
        </p:txBody>
      </p:sp>
      <p:sp>
        <p:nvSpPr>
          <p:cNvPr id="233" name="Google Shape;233;p31"/>
          <p:cNvSpPr txBox="1"/>
          <p:nvPr>
            <p:ph idx="4294967295" type="title"/>
          </p:nvPr>
        </p:nvSpPr>
        <p:spPr>
          <a:xfrm>
            <a:off x="4891050" y="1860751"/>
            <a:ext cx="2807100" cy="3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TIMELINE</a:t>
            </a:r>
            <a:endParaRPr/>
          </a:p>
        </p:txBody>
      </p:sp>
      <p:sp>
        <p:nvSpPr>
          <p:cNvPr id="234" name="Google Shape;234;p31"/>
          <p:cNvSpPr txBox="1"/>
          <p:nvPr>
            <p:ph idx="4294967295" type="subTitle"/>
          </p:nvPr>
        </p:nvSpPr>
        <p:spPr>
          <a:xfrm>
            <a:off x="4891050" y="2140224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Topic of the section</a:t>
            </a:r>
            <a:endParaRPr/>
          </a:p>
        </p:txBody>
      </p:sp>
      <p:sp>
        <p:nvSpPr>
          <p:cNvPr id="235" name="Google Shape;235;p31"/>
          <p:cNvSpPr txBox="1"/>
          <p:nvPr>
            <p:ph idx="4294967295" type="title"/>
          </p:nvPr>
        </p:nvSpPr>
        <p:spPr>
          <a:xfrm>
            <a:off x="4282646" y="1141594"/>
            <a:ext cx="684600" cy="2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01</a:t>
            </a:r>
            <a:endParaRPr sz="3600"/>
          </a:p>
        </p:txBody>
      </p:sp>
      <p:sp>
        <p:nvSpPr>
          <p:cNvPr id="236" name="Google Shape;236;p31"/>
          <p:cNvSpPr txBox="1"/>
          <p:nvPr>
            <p:ph idx="4294967295" type="title"/>
          </p:nvPr>
        </p:nvSpPr>
        <p:spPr>
          <a:xfrm>
            <a:off x="4282646" y="2009516"/>
            <a:ext cx="684600" cy="2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02</a:t>
            </a:r>
            <a:endParaRPr sz="3600"/>
          </a:p>
        </p:txBody>
      </p:sp>
      <p:sp>
        <p:nvSpPr>
          <p:cNvPr id="237" name="Google Shape;237;p31"/>
          <p:cNvSpPr txBox="1"/>
          <p:nvPr>
            <p:ph idx="4294967295" type="title"/>
          </p:nvPr>
        </p:nvSpPr>
        <p:spPr>
          <a:xfrm>
            <a:off x="4891050" y="2737876"/>
            <a:ext cx="2719500" cy="3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 REPORT</a:t>
            </a:r>
            <a:endParaRPr/>
          </a:p>
        </p:txBody>
      </p:sp>
      <p:sp>
        <p:nvSpPr>
          <p:cNvPr id="238" name="Google Shape;238;p31"/>
          <p:cNvSpPr txBox="1"/>
          <p:nvPr>
            <p:ph idx="4294967295" type="subTitle"/>
          </p:nvPr>
        </p:nvSpPr>
        <p:spPr>
          <a:xfrm>
            <a:off x="4891050" y="3022946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Topic of the section</a:t>
            </a:r>
            <a:endParaRPr/>
          </a:p>
        </p:txBody>
      </p:sp>
      <p:sp>
        <p:nvSpPr>
          <p:cNvPr id="239" name="Google Shape;239;p31"/>
          <p:cNvSpPr txBox="1"/>
          <p:nvPr>
            <p:ph idx="4294967295" type="title"/>
          </p:nvPr>
        </p:nvSpPr>
        <p:spPr>
          <a:xfrm>
            <a:off x="4891050" y="3605801"/>
            <a:ext cx="2719500" cy="3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UPCOMING REPORT</a:t>
            </a:r>
            <a:endParaRPr/>
          </a:p>
        </p:txBody>
      </p:sp>
      <p:sp>
        <p:nvSpPr>
          <p:cNvPr id="240" name="Google Shape;240;p31"/>
          <p:cNvSpPr txBox="1"/>
          <p:nvPr>
            <p:ph idx="4294967295" type="subTitle"/>
          </p:nvPr>
        </p:nvSpPr>
        <p:spPr>
          <a:xfrm>
            <a:off x="4891050" y="3885274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Topic of the section</a:t>
            </a:r>
            <a:endParaRPr/>
          </a:p>
        </p:txBody>
      </p:sp>
      <p:sp>
        <p:nvSpPr>
          <p:cNvPr id="241" name="Google Shape;241;p31"/>
          <p:cNvSpPr txBox="1"/>
          <p:nvPr>
            <p:ph idx="4294967295" type="title"/>
          </p:nvPr>
        </p:nvSpPr>
        <p:spPr>
          <a:xfrm>
            <a:off x="4282646" y="2857944"/>
            <a:ext cx="684600" cy="2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03</a:t>
            </a:r>
            <a:endParaRPr sz="3600"/>
          </a:p>
        </p:txBody>
      </p:sp>
      <p:sp>
        <p:nvSpPr>
          <p:cNvPr id="242" name="Google Shape;242;p31"/>
          <p:cNvSpPr txBox="1"/>
          <p:nvPr>
            <p:ph idx="4294967295" type="title"/>
          </p:nvPr>
        </p:nvSpPr>
        <p:spPr>
          <a:xfrm>
            <a:off x="4282646" y="3725866"/>
            <a:ext cx="684600" cy="2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04</a:t>
            </a:r>
            <a:endParaRPr sz="3600"/>
          </a:p>
        </p:txBody>
      </p:sp>
      <p:pic>
        <p:nvPicPr>
          <p:cNvPr id="243" name="Google Shape;24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7475" y="3115703"/>
            <a:ext cx="4215148" cy="17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1"/>
          <p:cNvPicPr preferRelativeResize="0"/>
          <p:nvPr/>
        </p:nvPicPr>
        <p:blipFill rotWithShape="1">
          <a:blip r:embed="rId4">
            <a:alphaModFix/>
          </a:blip>
          <a:srcRect b="23818" l="0" r="14573" t="16738"/>
          <a:stretch/>
        </p:blipFill>
        <p:spPr>
          <a:xfrm>
            <a:off x="1177900" y="1598175"/>
            <a:ext cx="6753351" cy="108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>
            <p:ph type="title"/>
          </p:nvPr>
        </p:nvSpPr>
        <p:spPr>
          <a:xfrm>
            <a:off x="1170425" y="530575"/>
            <a:ext cx="6796200" cy="528600"/>
          </a:xfrm>
          <a:prstGeom prst="rect">
            <a:avLst/>
          </a:prstGeom>
          <a:effectLst>
            <a:outerShdw blurRad="228600" rotWithShape="0" algn="bl" dir="540000" dist="36195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find the average pay by season for models</a:t>
            </a:r>
            <a:endParaRPr/>
          </a:p>
        </p:txBody>
      </p:sp>
      <p:sp>
        <p:nvSpPr>
          <p:cNvPr id="250" name="Google Shape;250;p32"/>
          <p:cNvSpPr txBox="1"/>
          <p:nvPr>
            <p:ph idx="4294967295" type="subTitle"/>
          </p:nvPr>
        </p:nvSpPr>
        <p:spPr>
          <a:xfrm>
            <a:off x="5023800" y="3885274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Topic of the section</a:t>
            </a:r>
            <a:endParaRPr/>
          </a:p>
        </p:txBody>
      </p:sp>
      <p:sp>
        <p:nvSpPr>
          <p:cNvPr id="251" name="Google Shape;251;p32"/>
          <p:cNvSpPr txBox="1"/>
          <p:nvPr>
            <p:ph idx="4294967295" type="title"/>
          </p:nvPr>
        </p:nvSpPr>
        <p:spPr>
          <a:xfrm>
            <a:off x="4891050" y="2737876"/>
            <a:ext cx="2719500" cy="3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 REPORT</a:t>
            </a:r>
            <a:endParaRPr/>
          </a:p>
        </p:txBody>
      </p:sp>
      <p:sp>
        <p:nvSpPr>
          <p:cNvPr id="252" name="Google Shape;252;p32"/>
          <p:cNvSpPr txBox="1"/>
          <p:nvPr>
            <p:ph idx="4294967295" type="subTitle"/>
          </p:nvPr>
        </p:nvSpPr>
        <p:spPr>
          <a:xfrm>
            <a:off x="4891050" y="3022946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Topic of the section</a:t>
            </a:r>
            <a:endParaRPr/>
          </a:p>
        </p:txBody>
      </p:sp>
      <p:sp>
        <p:nvSpPr>
          <p:cNvPr id="253" name="Google Shape;253;p32"/>
          <p:cNvSpPr txBox="1"/>
          <p:nvPr>
            <p:ph idx="4294967295" type="title"/>
          </p:nvPr>
        </p:nvSpPr>
        <p:spPr>
          <a:xfrm>
            <a:off x="4891050" y="3605801"/>
            <a:ext cx="2719500" cy="3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UPCOMING REPORT</a:t>
            </a:r>
            <a:endParaRPr/>
          </a:p>
        </p:txBody>
      </p:sp>
      <p:sp>
        <p:nvSpPr>
          <p:cNvPr id="254" name="Google Shape;254;p32"/>
          <p:cNvSpPr txBox="1"/>
          <p:nvPr>
            <p:ph idx="4294967295" type="subTitle"/>
          </p:nvPr>
        </p:nvSpPr>
        <p:spPr>
          <a:xfrm>
            <a:off x="4891050" y="3885274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Topic of the section</a:t>
            </a:r>
            <a:endParaRPr/>
          </a:p>
        </p:txBody>
      </p:sp>
      <p:sp>
        <p:nvSpPr>
          <p:cNvPr id="255" name="Google Shape;255;p32"/>
          <p:cNvSpPr txBox="1"/>
          <p:nvPr>
            <p:ph idx="4294967295" type="title"/>
          </p:nvPr>
        </p:nvSpPr>
        <p:spPr>
          <a:xfrm>
            <a:off x="4282646" y="2857944"/>
            <a:ext cx="684600" cy="2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03</a:t>
            </a:r>
            <a:endParaRPr sz="3600"/>
          </a:p>
        </p:txBody>
      </p:sp>
      <p:sp>
        <p:nvSpPr>
          <p:cNvPr id="256" name="Google Shape;256;p32"/>
          <p:cNvSpPr txBox="1"/>
          <p:nvPr>
            <p:ph idx="4294967295" type="title"/>
          </p:nvPr>
        </p:nvSpPr>
        <p:spPr>
          <a:xfrm>
            <a:off x="4282646" y="3725866"/>
            <a:ext cx="684600" cy="2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04</a:t>
            </a:r>
            <a:endParaRPr sz="3600"/>
          </a:p>
        </p:txBody>
      </p:sp>
      <p:pic>
        <p:nvPicPr>
          <p:cNvPr id="257" name="Google Shape;25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9412" y="2678399"/>
            <a:ext cx="3931075" cy="238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2"/>
          <p:cNvPicPr preferRelativeResize="0"/>
          <p:nvPr/>
        </p:nvPicPr>
        <p:blipFill rotWithShape="1">
          <a:blip r:embed="rId4">
            <a:alphaModFix/>
          </a:blip>
          <a:srcRect b="0" l="0" r="4534" t="24783"/>
          <a:stretch/>
        </p:blipFill>
        <p:spPr>
          <a:xfrm>
            <a:off x="1170425" y="1464275"/>
            <a:ext cx="6595750" cy="98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ew Year Goals by Slidesgo">
  <a:themeElements>
    <a:clrScheme name="Simple Light">
      <a:dk1>
        <a:srgbClr val="191818"/>
      </a:dk1>
      <a:lt1>
        <a:srgbClr val="EEEDEE"/>
      </a:lt1>
      <a:dk2>
        <a:srgbClr val="CFA667"/>
      </a:dk2>
      <a:lt2>
        <a:srgbClr val="C7C0B5"/>
      </a:lt2>
      <a:accent1>
        <a:srgbClr val="B9B5AA"/>
      </a:accent1>
      <a:accent2>
        <a:srgbClr val="84827B"/>
      </a:accent2>
      <a:accent3>
        <a:srgbClr val="EBE4E0"/>
      </a:accent3>
      <a:accent4>
        <a:srgbClr val="FFFFFF"/>
      </a:accent4>
      <a:accent5>
        <a:srgbClr val="FFFFFF"/>
      </a:accent5>
      <a:accent6>
        <a:srgbClr val="FFFFFF"/>
      </a:accent6>
      <a:hlink>
        <a:srgbClr val="25252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