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27" r:id="rId5"/>
    <p:sldId id="328" r:id="rId6"/>
    <p:sldId id="329" r:id="rId7"/>
    <p:sldId id="330" r:id="rId8"/>
    <p:sldId id="331" r:id="rId9"/>
    <p:sldId id="332" r:id="rId10"/>
    <p:sldId id="317" r:id="rId11"/>
    <p:sldId id="282" r:id="rId12"/>
    <p:sldId id="691" r:id="rId13"/>
    <p:sldId id="283" r:id="rId14"/>
    <p:sldId id="284" r:id="rId15"/>
    <p:sldId id="285" r:id="rId16"/>
    <p:sldId id="286" r:id="rId17"/>
    <p:sldId id="287" r:id="rId18"/>
    <p:sldId id="288" r:id="rId19"/>
    <p:sldId id="289" r:id="rId20"/>
    <p:sldId id="290" r:id="rId21"/>
    <p:sldId id="291" r:id="rId22"/>
    <p:sldId id="292" r:id="rId23"/>
    <p:sldId id="293" r:id="rId24"/>
    <p:sldId id="297" r:id="rId25"/>
    <p:sldId id="298" r:id="rId26"/>
    <p:sldId id="299" r:id="rId27"/>
    <p:sldId id="300" r:id="rId28"/>
    <p:sldId id="301" r:id="rId29"/>
    <p:sldId id="302" r:id="rId30"/>
    <p:sldId id="303" r:id="rId31"/>
    <p:sldId id="304" r:id="rId32"/>
    <p:sldId id="305" r:id="rId33"/>
    <p:sldId id="30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51AE9-ECA9-4C6D-90BA-8311F0AD96F2}" v="1" dt="2021-10-20T18:37:42.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E Elstad" userId="b305b66b-ce08-47c9-976c-ee384b1f1d1f" providerId="ADAL" clId="{35C51AE9-ECA9-4C6D-90BA-8311F0AD96F2}"/>
    <pc:docChg chg="modSld">
      <pc:chgData name="Ryan E Elstad" userId="b305b66b-ce08-47c9-976c-ee384b1f1d1f" providerId="ADAL" clId="{35C51AE9-ECA9-4C6D-90BA-8311F0AD96F2}" dt="2021-10-20T18:37:42.442" v="0"/>
      <pc:docMkLst>
        <pc:docMk/>
      </pc:docMkLst>
      <pc:sldChg chg="addSp">
        <pc:chgData name="Ryan E Elstad" userId="b305b66b-ce08-47c9-976c-ee384b1f1d1f" providerId="ADAL" clId="{35C51AE9-ECA9-4C6D-90BA-8311F0AD96F2}" dt="2021-10-20T18:37:42.442" v="0"/>
        <pc:sldMkLst>
          <pc:docMk/>
          <pc:sldMk cId="1341068158" sldId="328"/>
        </pc:sldMkLst>
        <pc:inkChg chg="add">
          <ac:chgData name="Ryan E Elstad" userId="b305b66b-ce08-47c9-976c-ee384b1f1d1f" providerId="ADAL" clId="{35C51AE9-ECA9-4C6D-90BA-8311F0AD96F2}" dt="2021-10-20T18:37:42.442" v="0"/>
          <ac:inkMkLst>
            <pc:docMk/>
            <pc:sldMk cId="1341068158" sldId="328"/>
            <ac:inkMk id="4" creationId="{EFE55E50-B4D3-4E84-9BF2-47250620D114}"/>
          </ac:inkMkLst>
        </pc:inkChg>
      </pc:sldChg>
      <pc:sldChg chg="addSp">
        <pc:chgData name="Ryan E Elstad" userId="b305b66b-ce08-47c9-976c-ee384b1f1d1f" providerId="ADAL" clId="{35C51AE9-ECA9-4C6D-90BA-8311F0AD96F2}" dt="2021-10-20T18:37:42.442" v="0"/>
        <pc:sldMkLst>
          <pc:docMk/>
          <pc:sldMk cId="1288256118" sldId="329"/>
        </pc:sldMkLst>
        <pc:inkChg chg="add">
          <ac:chgData name="Ryan E Elstad" userId="b305b66b-ce08-47c9-976c-ee384b1f1d1f" providerId="ADAL" clId="{35C51AE9-ECA9-4C6D-90BA-8311F0AD96F2}" dt="2021-10-20T18:37:42.442" v="0"/>
          <ac:inkMkLst>
            <pc:docMk/>
            <pc:sldMk cId="1288256118" sldId="329"/>
            <ac:inkMk id="4" creationId="{0218AAFE-8A61-4DFA-8BF3-4B163F17F432}"/>
          </ac:inkMkLst>
        </pc:inkChg>
      </pc:sldChg>
      <pc:sldChg chg="addSp">
        <pc:chgData name="Ryan E Elstad" userId="b305b66b-ce08-47c9-976c-ee384b1f1d1f" providerId="ADAL" clId="{35C51AE9-ECA9-4C6D-90BA-8311F0AD96F2}" dt="2021-10-20T18:37:42.442" v="0"/>
        <pc:sldMkLst>
          <pc:docMk/>
          <pc:sldMk cId="718297273" sldId="332"/>
        </pc:sldMkLst>
        <pc:inkChg chg="add">
          <ac:chgData name="Ryan E Elstad" userId="b305b66b-ce08-47c9-976c-ee384b1f1d1f" providerId="ADAL" clId="{35C51AE9-ECA9-4C6D-90BA-8311F0AD96F2}" dt="2021-10-20T18:37:42.442" v="0"/>
          <ac:inkMkLst>
            <pc:docMk/>
            <pc:sldMk cId="718297273" sldId="332"/>
            <ac:inkMk id="4" creationId="{09DFA2CD-8C60-435E-9F37-9A3B11CC6785}"/>
          </ac:inkMkLst>
        </pc:inkChg>
      </pc:sldChg>
      <pc:sldChg chg="addSp">
        <pc:chgData name="Ryan E Elstad" userId="b305b66b-ce08-47c9-976c-ee384b1f1d1f" providerId="ADAL" clId="{35C51AE9-ECA9-4C6D-90BA-8311F0AD96F2}" dt="2021-10-20T18:37:42.442" v="0"/>
        <pc:sldMkLst>
          <pc:docMk/>
          <pc:sldMk cId="1603017803" sldId="691"/>
        </pc:sldMkLst>
        <pc:inkChg chg="add">
          <ac:chgData name="Ryan E Elstad" userId="b305b66b-ce08-47c9-976c-ee384b1f1d1f" providerId="ADAL" clId="{35C51AE9-ECA9-4C6D-90BA-8311F0AD96F2}" dt="2021-10-20T18:37:42.442" v="0"/>
          <ac:inkMkLst>
            <pc:docMk/>
            <pc:sldMk cId="1603017803" sldId="691"/>
            <ac:inkMk id="4" creationId="{0E2A8868-5AD5-42B3-BC07-45986CAEBD56}"/>
          </ac:inkMkLst>
        </pc:inkChg>
      </pc:sldChg>
    </pc:docChg>
  </pc:docChgLst>
  <pc:docChgLst>
    <pc:chgData name="Ryan E Elstad" userId="b305b66b-ce08-47c9-976c-ee384b1f1d1f" providerId="ADAL" clId="{92E1CA46-6FE0-4785-9BF7-6B90A5ED330A}"/>
    <pc:docChg chg="custSel addSld delSld modSld modMainMaster">
      <pc:chgData name="Ryan E Elstad" userId="b305b66b-ce08-47c9-976c-ee384b1f1d1f" providerId="ADAL" clId="{92E1CA46-6FE0-4785-9BF7-6B90A5ED330A}" dt="2020-03-10T20:50:03.170" v="394"/>
      <pc:docMkLst>
        <pc:docMk/>
      </pc:docMkLst>
      <pc:sldChg chg="del">
        <pc:chgData name="Ryan E Elstad" userId="b305b66b-ce08-47c9-976c-ee384b1f1d1f" providerId="ADAL" clId="{92E1CA46-6FE0-4785-9BF7-6B90A5ED330A}" dt="2020-03-10T19:42:44.978" v="7" actId="47"/>
        <pc:sldMkLst>
          <pc:docMk/>
          <pc:sldMk cId="4130642321" sldId="256"/>
        </pc:sldMkLst>
      </pc:sldChg>
      <pc:sldChg chg="add">
        <pc:chgData name="Ryan E Elstad" userId="b305b66b-ce08-47c9-976c-ee384b1f1d1f" providerId="ADAL" clId="{92E1CA46-6FE0-4785-9BF7-6B90A5ED330A}" dt="2020-03-10T19:42:01.720" v="3"/>
        <pc:sldMkLst>
          <pc:docMk/>
          <pc:sldMk cId="1977800599" sldId="282"/>
        </pc:sldMkLst>
      </pc:sldChg>
      <pc:sldChg chg="add">
        <pc:chgData name="Ryan E Elstad" userId="b305b66b-ce08-47c9-976c-ee384b1f1d1f" providerId="ADAL" clId="{92E1CA46-6FE0-4785-9BF7-6B90A5ED330A}" dt="2020-03-10T19:42:01.720" v="3"/>
        <pc:sldMkLst>
          <pc:docMk/>
          <pc:sldMk cId="2593056559" sldId="283"/>
        </pc:sldMkLst>
      </pc:sldChg>
      <pc:sldChg chg="modSp add mod">
        <pc:chgData name="Ryan E Elstad" userId="b305b66b-ce08-47c9-976c-ee384b1f1d1f" providerId="ADAL" clId="{92E1CA46-6FE0-4785-9BF7-6B90A5ED330A}" dt="2020-03-10T20:30:50.105" v="70" actId="6549"/>
        <pc:sldMkLst>
          <pc:docMk/>
          <pc:sldMk cId="17803774" sldId="284"/>
        </pc:sldMkLst>
        <pc:spChg chg="mod">
          <ac:chgData name="Ryan E Elstad" userId="b305b66b-ce08-47c9-976c-ee384b1f1d1f" providerId="ADAL" clId="{92E1CA46-6FE0-4785-9BF7-6B90A5ED330A}" dt="2020-03-10T20:30:50.105" v="70" actId="6549"/>
          <ac:spMkLst>
            <pc:docMk/>
            <pc:sldMk cId="17803774" sldId="284"/>
            <ac:spMk id="3" creationId="{00000000-0000-0000-0000-000000000000}"/>
          </ac:spMkLst>
        </pc:spChg>
      </pc:sldChg>
      <pc:sldChg chg="modSp add mod">
        <pc:chgData name="Ryan E Elstad" userId="b305b66b-ce08-47c9-976c-ee384b1f1d1f" providerId="ADAL" clId="{92E1CA46-6FE0-4785-9BF7-6B90A5ED330A}" dt="2020-03-10T19:42:01.854" v="4" actId="27636"/>
        <pc:sldMkLst>
          <pc:docMk/>
          <pc:sldMk cId="3503867894" sldId="285"/>
        </pc:sldMkLst>
        <pc:spChg chg="mod">
          <ac:chgData name="Ryan E Elstad" userId="b305b66b-ce08-47c9-976c-ee384b1f1d1f" providerId="ADAL" clId="{92E1CA46-6FE0-4785-9BF7-6B90A5ED330A}" dt="2020-03-10T19:42:01.854" v="4" actId="27636"/>
          <ac:spMkLst>
            <pc:docMk/>
            <pc:sldMk cId="3503867894" sldId="285"/>
            <ac:spMk id="3" creationId="{00000000-0000-0000-0000-000000000000}"/>
          </ac:spMkLst>
        </pc:spChg>
      </pc:sldChg>
      <pc:sldChg chg="add">
        <pc:chgData name="Ryan E Elstad" userId="b305b66b-ce08-47c9-976c-ee384b1f1d1f" providerId="ADAL" clId="{92E1CA46-6FE0-4785-9BF7-6B90A5ED330A}" dt="2020-03-10T19:42:01.720" v="3"/>
        <pc:sldMkLst>
          <pc:docMk/>
          <pc:sldMk cId="3116053004" sldId="286"/>
        </pc:sldMkLst>
      </pc:sldChg>
      <pc:sldChg chg="add">
        <pc:chgData name="Ryan E Elstad" userId="b305b66b-ce08-47c9-976c-ee384b1f1d1f" providerId="ADAL" clId="{92E1CA46-6FE0-4785-9BF7-6B90A5ED330A}" dt="2020-03-10T19:42:01.720" v="3"/>
        <pc:sldMkLst>
          <pc:docMk/>
          <pc:sldMk cId="2347577758" sldId="287"/>
        </pc:sldMkLst>
      </pc:sldChg>
      <pc:sldChg chg="modSp add mod">
        <pc:chgData name="Ryan E Elstad" userId="b305b66b-ce08-47c9-976c-ee384b1f1d1f" providerId="ADAL" clId="{92E1CA46-6FE0-4785-9BF7-6B90A5ED330A}" dt="2020-03-10T19:42:01.895" v="5" actId="27636"/>
        <pc:sldMkLst>
          <pc:docMk/>
          <pc:sldMk cId="2171674648" sldId="288"/>
        </pc:sldMkLst>
        <pc:spChg chg="mod">
          <ac:chgData name="Ryan E Elstad" userId="b305b66b-ce08-47c9-976c-ee384b1f1d1f" providerId="ADAL" clId="{92E1CA46-6FE0-4785-9BF7-6B90A5ED330A}" dt="2020-03-10T19:42:01.895" v="5" actId="27636"/>
          <ac:spMkLst>
            <pc:docMk/>
            <pc:sldMk cId="2171674648" sldId="288"/>
            <ac:spMk id="3" creationId="{00000000-0000-0000-0000-000000000000}"/>
          </ac:spMkLst>
        </pc:spChg>
      </pc:sldChg>
      <pc:sldChg chg="add">
        <pc:chgData name="Ryan E Elstad" userId="b305b66b-ce08-47c9-976c-ee384b1f1d1f" providerId="ADAL" clId="{92E1CA46-6FE0-4785-9BF7-6B90A5ED330A}" dt="2020-03-10T19:42:01.720" v="3"/>
        <pc:sldMkLst>
          <pc:docMk/>
          <pc:sldMk cId="397344653" sldId="289"/>
        </pc:sldMkLst>
      </pc:sldChg>
      <pc:sldChg chg="modSp add mod">
        <pc:chgData name="Ryan E Elstad" userId="b305b66b-ce08-47c9-976c-ee384b1f1d1f" providerId="ADAL" clId="{92E1CA46-6FE0-4785-9BF7-6B90A5ED330A}" dt="2020-03-10T19:42:01.928" v="6" actId="27636"/>
        <pc:sldMkLst>
          <pc:docMk/>
          <pc:sldMk cId="3877339785" sldId="290"/>
        </pc:sldMkLst>
        <pc:spChg chg="mod">
          <ac:chgData name="Ryan E Elstad" userId="b305b66b-ce08-47c9-976c-ee384b1f1d1f" providerId="ADAL" clId="{92E1CA46-6FE0-4785-9BF7-6B90A5ED330A}" dt="2020-03-10T19:42:01.928" v="6" actId="27636"/>
          <ac:spMkLst>
            <pc:docMk/>
            <pc:sldMk cId="3877339785" sldId="290"/>
            <ac:spMk id="3" creationId="{00000000-0000-0000-0000-000000000000}"/>
          </ac:spMkLst>
        </pc:spChg>
      </pc:sldChg>
      <pc:sldChg chg="add">
        <pc:chgData name="Ryan E Elstad" userId="b305b66b-ce08-47c9-976c-ee384b1f1d1f" providerId="ADAL" clId="{92E1CA46-6FE0-4785-9BF7-6B90A5ED330A}" dt="2020-03-10T19:42:01.720" v="3"/>
        <pc:sldMkLst>
          <pc:docMk/>
          <pc:sldMk cId="1593951619" sldId="291"/>
        </pc:sldMkLst>
      </pc:sldChg>
      <pc:sldChg chg="add">
        <pc:chgData name="Ryan E Elstad" userId="b305b66b-ce08-47c9-976c-ee384b1f1d1f" providerId="ADAL" clId="{92E1CA46-6FE0-4785-9BF7-6B90A5ED330A}" dt="2020-03-10T19:42:01.720" v="3"/>
        <pc:sldMkLst>
          <pc:docMk/>
          <pc:sldMk cId="3070170539" sldId="292"/>
        </pc:sldMkLst>
      </pc:sldChg>
      <pc:sldChg chg="add">
        <pc:chgData name="Ryan E Elstad" userId="b305b66b-ce08-47c9-976c-ee384b1f1d1f" providerId="ADAL" clId="{92E1CA46-6FE0-4785-9BF7-6B90A5ED330A}" dt="2020-03-10T19:42:01.720" v="3"/>
        <pc:sldMkLst>
          <pc:docMk/>
          <pc:sldMk cId="3174979831" sldId="293"/>
        </pc:sldMkLst>
      </pc:sldChg>
      <pc:sldChg chg="add">
        <pc:chgData name="Ryan E Elstad" userId="b305b66b-ce08-47c9-976c-ee384b1f1d1f" providerId="ADAL" clId="{92E1CA46-6FE0-4785-9BF7-6B90A5ED330A}" dt="2020-03-10T20:29:43.431" v="10"/>
        <pc:sldMkLst>
          <pc:docMk/>
          <pc:sldMk cId="3407067417" sldId="297"/>
        </pc:sldMkLst>
      </pc:sldChg>
      <pc:sldChg chg="add">
        <pc:chgData name="Ryan E Elstad" userId="b305b66b-ce08-47c9-976c-ee384b1f1d1f" providerId="ADAL" clId="{92E1CA46-6FE0-4785-9BF7-6B90A5ED330A}" dt="2020-03-10T20:29:43.431" v="10"/>
        <pc:sldMkLst>
          <pc:docMk/>
          <pc:sldMk cId="57709123" sldId="298"/>
        </pc:sldMkLst>
      </pc:sldChg>
      <pc:sldChg chg="add">
        <pc:chgData name="Ryan E Elstad" userId="b305b66b-ce08-47c9-976c-ee384b1f1d1f" providerId="ADAL" clId="{92E1CA46-6FE0-4785-9BF7-6B90A5ED330A}" dt="2020-03-10T20:29:43.431" v="10"/>
        <pc:sldMkLst>
          <pc:docMk/>
          <pc:sldMk cId="1254440920" sldId="299"/>
        </pc:sldMkLst>
      </pc:sldChg>
      <pc:sldChg chg="add">
        <pc:chgData name="Ryan E Elstad" userId="b305b66b-ce08-47c9-976c-ee384b1f1d1f" providerId="ADAL" clId="{92E1CA46-6FE0-4785-9BF7-6B90A5ED330A}" dt="2020-03-10T20:29:43.431" v="10"/>
        <pc:sldMkLst>
          <pc:docMk/>
          <pc:sldMk cId="1397745003" sldId="300"/>
        </pc:sldMkLst>
      </pc:sldChg>
      <pc:sldChg chg="add">
        <pc:chgData name="Ryan E Elstad" userId="b305b66b-ce08-47c9-976c-ee384b1f1d1f" providerId="ADAL" clId="{92E1CA46-6FE0-4785-9BF7-6B90A5ED330A}" dt="2020-03-10T20:29:43.431" v="10"/>
        <pc:sldMkLst>
          <pc:docMk/>
          <pc:sldMk cId="2227391393" sldId="301"/>
        </pc:sldMkLst>
      </pc:sldChg>
      <pc:sldChg chg="modSp add mod">
        <pc:chgData name="Ryan E Elstad" userId="b305b66b-ce08-47c9-976c-ee384b1f1d1f" providerId="ADAL" clId="{92E1CA46-6FE0-4785-9BF7-6B90A5ED330A}" dt="2020-03-10T20:29:43.546" v="11" actId="27636"/>
        <pc:sldMkLst>
          <pc:docMk/>
          <pc:sldMk cId="66505185" sldId="302"/>
        </pc:sldMkLst>
        <pc:spChg chg="mod">
          <ac:chgData name="Ryan E Elstad" userId="b305b66b-ce08-47c9-976c-ee384b1f1d1f" providerId="ADAL" clId="{92E1CA46-6FE0-4785-9BF7-6B90A5ED330A}" dt="2020-03-10T20:29:43.546" v="11" actId="27636"/>
          <ac:spMkLst>
            <pc:docMk/>
            <pc:sldMk cId="66505185" sldId="302"/>
            <ac:spMk id="3" creationId="{00000000-0000-0000-0000-000000000000}"/>
          </ac:spMkLst>
        </pc:spChg>
      </pc:sldChg>
      <pc:sldChg chg="modSp add mod">
        <pc:chgData name="Ryan E Elstad" userId="b305b66b-ce08-47c9-976c-ee384b1f1d1f" providerId="ADAL" clId="{92E1CA46-6FE0-4785-9BF7-6B90A5ED330A}" dt="2020-03-10T20:29:43.568" v="12" actId="27636"/>
        <pc:sldMkLst>
          <pc:docMk/>
          <pc:sldMk cId="2590279223" sldId="303"/>
        </pc:sldMkLst>
        <pc:spChg chg="mod">
          <ac:chgData name="Ryan E Elstad" userId="b305b66b-ce08-47c9-976c-ee384b1f1d1f" providerId="ADAL" clId="{92E1CA46-6FE0-4785-9BF7-6B90A5ED330A}" dt="2020-03-10T20:29:43.568" v="12" actId="27636"/>
          <ac:spMkLst>
            <pc:docMk/>
            <pc:sldMk cId="2590279223" sldId="303"/>
            <ac:spMk id="3" creationId="{00000000-0000-0000-0000-000000000000}"/>
          </ac:spMkLst>
        </pc:spChg>
      </pc:sldChg>
      <pc:sldChg chg="modSp add mod">
        <pc:chgData name="Ryan E Elstad" userId="b305b66b-ce08-47c9-976c-ee384b1f1d1f" providerId="ADAL" clId="{92E1CA46-6FE0-4785-9BF7-6B90A5ED330A}" dt="2020-03-10T20:29:43.586" v="13" actId="27636"/>
        <pc:sldMkLst>
          <pc:docMk/>
          <pc:sldMk cId="679399754" sldId="304"/>
        </pc:sldMkLst>
        <pc:spChg chg="mod">
          <ac:chgData name="Ryan E Elstad" userId="b305b66b-ce08-47c9-976c-ee384b1f1d1f" providerId="ADAL" clId="{92E1CA46-6FE0-4785-9BF7-6B90A5ED330A}" dt="2020-03-10T20:29:43.586" v="13" actId="27636"/>
          <ac:spMkLst>
            <pc:docMk/>
            <pc:sldMk cId="679399754" sldId="304"/>
            <ac:spMk id="3" creationId="{00000000-0000-0000-0000-000000000000}"/>
          </ac:spMkLst>
        </pc:spChg>
      </pc:sldChg>
      <pc:sldChg chg="modSp add mod">
        <pc:chgData name="Ryan E Elstad" userId="b305b66b-ce08-47c9-976c-ee384b1f1d1f" providerId="ADAL" clId="{92E1CA46-6FE0-4785-9BF7-6B90A5ED330A}" dt="2020-03-10T20:47:43.069" v="309" actId="20577"/>
        <pc:sldMkLst>
          <pc:docMk/>
          <pc:sldMk cId="1023555972" sldId="305"/>
        </pc:sldMkLst>
        <pc:spChg chg="mod">
          <ac:chgData name="Ryan E Elstad" userId="b305b66b-ce08-47c9-976c-ee384b1f1d1f" providerId="ADAL" clId="{92E1CA46-6FE0-4785-9BF7-6B90A5ED330A}" dt="2020-03-10T20:47:43.069" v="309" actId="20577"/>
          <ac:spMkLst>
            <pc:docMk/>
            <pc:sldMk cId="1023555972" sldId="305"/>
            <ac:spMk id="3" creationId="{00000000-0000-0000-0000-000000000000}"/>
          </ac:spMkLst>
        </pc:spChg>
      </pc:sldChg>
      <pc:sldChg chg="modSp add mod">
        <pc:chgData name="Ryan E Elstad" userId="b305b66b-ce08-47c9-976c-ee384b1f1d1f" providerId="ADAL" clId="{92E1CA46-6FE0-4785-9BF7-6B90A5ED330A}" dt="2020-03-10T20:48:59.999" v="382" actId="20577"/>
        <pc:sldMkLst>
          <pc:docMk/>
          <pc:sldMk cId="4129074447" sldId="306"/>
        </pc:sldMkLst>
        <pc:spChg chg="mod">
          <ac:chgData name="Ryan E Elstad" userId="b305b66b-ce08-47c9-976c-ee384b1f1d1f" providerId="ADAL" clId="{92E1CA46-6FE0-4785-9BF7-6B90A5ED330A}" dt="2020-03-10T20:48:59.999" v="382" actId="20577"/>
          <ac:spMkLst>
            <pc:docMk/>
            <pc:sldMk cId="4129074447" sldId="306"/>
            <ac:spMk id="3" creationId="{00000000-0000-0000-0000-000000000000}"/>
          </ac:spMkLst>
        </pc:spChg>
      </pc:sldChg>
      <pc:sldChg chg="modSp">
        <pc:chgData name="Ryan E Elstad" userId="b305b66b-ce08-47c9-976c-ee384b1f1d1f" providerId="ADAL" clId="{92E1CA46-6FE0-4785-9BF7-6B90A5ED330A}" dt="2020-03-10T19:10:48.310" v="0"/>
        <pc:sldMkLst>
          <pc:docMk/>
          <pc:sldMk cId="1875113601" sldId="317"/>
        </pc:sldMkLst>
        <pc:spChg chg="mod">
          <ac:chgData name="Ryan E Elstad" userId="b305b66b-ce08-47c9-976c-ee384b1f1d1f" providerId="ADAL" clId="{92E1CA46-6FE0-4785-9BF7-6B90A5ED330A}" dt="2020-03-10T19:10:48.310" v="0"/>
          <ac:spMkLst>
            <pc:docMk/>
            <pc:sldMk cId="1875113601" sldId="317"/>
            <ac:spMk id="6" creationId="{00000000-0000-0000-0000-000000000000}"/>
          </ac:spMkLst>
        </pc:spChg>
      </pc:sldChg>
      <pc:sldChg chg="addSp delSp modSp modTransition setBg">
        <pc:chgData name="Ryan E Elstad" userId="b305b66b-ce08-47c9-976c-ee384b1f1d1f" providerId="ADAL" clId="{92E1CA46-6FE0-4785-9BF7-6B90A5ED330A}" dt="2020-03-10T20:50:03.170" v="394"/>
        <pc:sldMkLst>
          <pc:docMk/>
          <pc:sldMk cId="3049116584" sldId="327"/>
        </pc:sldMkLst>
        <pc:spChg chg="mod">
          <ac:chgData name="Ryan E Elstad" userId="b305b66b-ce08-47c9-976c-ee384b1f1d1f" providerId="ADAL" clId="{92E1CA46-6FE0-4785-9BF7-6B90A5ED330A}" dt="2020-03-10T19:10:48.310" v="0"/>
          <ac:spMkLst>
            <pc:docMk/>
            <pc:sldMk cId="3049116584" sldId="327"/>
            <ac:spMk id="4" creationId="{00000000-0000-0000-0000-000000000000}"/>
          </ac:spMkLst>
        </pc:spChg>
        <pc:spChg chg="add del mod">
          <ac:chgData name="Ryan E Elstad" userId="b305b66b-ce08-47c9-976c-ee384b1f1d1f" providerId="ADAL" clId="{92E1CA46-6FE0-4785-9BF7-6B90A5ED330A}" dt="2020-03-10T20:49:18.795" v="384"/>
          <ac:spMkLst>
            <pc:docMk/>
            <pc:sldMk cId="3049116584" sldId="327"/>
            <ac:spMk id="5" creationId="{97DAE33D-3144-43E1-8212-C7DEB2B8A1AB}"/>
          </ac:spMkLst>
        </pc:spChg>
        <pc:spChg chg="add del mod">
          <ac:chgData name="Ryan E Elstad" userId="b305b66b-ce08-47c9-976c-ee384b1f1d1f" providerId="ADAL" clId="{92E1CA46-6FE0-4785-9BF7-6B90A5ED330A}" dt="2020-03-10T20:49:18.795" v="384"/>
          <ac:spMkLst>
            <pc:docMk/>
            <pc:sldMk cId="3049116584" sldId="327"/>
            <ac:spMk id="6" creationId="{A40DA74B-15B4-4C8E-90DF-EAF1F1F0BE8E}"/>
          </ac:spMkLst>
        </pc:spChg>
        <pc:spChg chg="add del mod">
          <ac:chgData name="Ryan E Elstad" userId="b305b66b-ce08-47c9-976c-ee384b1f1d1f" providerId="ADAL" clId="{92E1CA46-6FE0-4785-9BF7-6B90A5ED330A}" dt="2020-03-10T20:49:18.795" v="384"/>
          <ac:spMkLst>
            <pc:docMk/>
            <pc:sldMk cId="3049116584" sldId="327"/>
            <ac:spMk id="7" creationId="{F8FFBD10-E2A3-45C8-9FA4-62124B6A176A}"/>
          </ac:spMkLst>
        </pc:spChg>
      </pc:sldChg>
      <pc:sldChg chg="modSp">
        <pc:chgData name="Ryan E Elstad" userId="b305b66b-ce08-47c9-976c-ee384b1f1d1f" providerId="ADAL" clId="{92E1CA46-6FE0-4785-9BF7-6B90A5ED330A}" dt="2020-03-10T19:10:48.310" v="0"/>
        <pc:sldMkLst>
          <pc:docMk/>
          <pc:sldMk cId="1341068158" sldId="328"/>
        </pc:sldMkLst>
        <pc:spChg chg="mod">
          <ac:chgData name="Ryan E Elstad" userId="b305b66b-ce08-47c9-976c-ee384b1f1d1f" providerId="ADAL" clId="{92E1CA46-6FE0-4785-9BF7-6B90A5ED330A}" dt="2020-03-10T19:10:48.310" v="0"/>
          <ac:spMkLst>
            <pc:docMk/>
            <pc:sldMk cId="1341068158" sldId="328"/>
            <ac:spMk id="6" creationId="{00000000-0000-0000-0000-000000000000}"/>
          </ac:spMkLst>
        </pc:spChg>
      </pc:sldChg>
      <pc:sldChg chg="modSp">
        <pc:chgData name="Ryan E Elstad" userId="b305b66b-ce08-47c9-976c-ee384b1f1d1f" providerId="ADAL" clId="{92E1CA46-6FE0-4785-9BF7-6B90A5ED330A}" dt="2020-03-10T19:10:48.310" v="0"/>
        <pc:sldMkLst>
          <pc:docMk/>
          <pc:sldMk cId="1288256118" sldId="329"/>
        </pc:sldMkLst>
        <pc:spChg chg="mod">
          <ac:chgData name="Ryan E Elstad" userId="b305b66b-ce08-47c9-976c-ee384b1f1d1f" providerId="ADAL" clId="{92E1CA46-6FE0-4785-9BF7-6B90A5ED330A}" dt="2020-03-10T19:10:48.310" v="0"/>
          <ac:spMkLst>
            <pc:docMk/>
            <pc:sldMk cId="1288256118" sldId="329"/>
            <ac:spMk id="6" creationId="{00000000-0000-0000-0000-000000000000}"/>
          </ac:spMkLst>
        </pc:spChg>
      </pc:sldChg>
      <pc:sldChg chg="modSp">
        <pc:chgData name="Ryan E Elstad" userId="b305b66b-ce08-47c9-976c-ee384b1f1d1f" providerId="ADAL" clId="{92E1CA46-6FE0-4785-9BF7-6B90A5ED330A}" dt="2020-03-10T19:10:48.310" v="0"/>
        <pc:sldMkLst>
          <pc:docMk/>
          <pc:sldMk cId="1724290409" sldId="330"/>
        </pc:sldMkLst>
        <pc:spChg chg="mod">
          <ac:chgData name="Ryan E Elstad" userId="b305b66b-ce08-47c9-976c-ee384b1f1d1f" providerId="ADAL" clId="{92E1CA46-6FE0-4785-9BF7-6B90A5ED330A}" dt="2020-03-10T19:10:48.310" v="0"/>
          <ac:spMkLst>
            <pc:docMk/>
            <pc:sldMk cId="1724290409" sldId="330"/>
            <ac:spMk id="6" creationId="{00000000-0000-0000-0000-000000000000}"/>
          </ac:spMkLst>
        </pc:spChg>
      </pc:sldChg>
      <pc:sldChg chg="modSp">
        <pc:chgData name="Ryan E Elstad" userId="b305b66b-ce08-47c9-976c-ee384b1f1d1f" providerId="ADAL" clId="{92E1CA46-6FE0-4785-9BF7-6B90A5ED330A}" dt="2020-03-10T19:10:48.310" v="0"/>
        <pc:sldMkLst>
          <pc:docMk/>
          <pc:sldMk cId="554806319" sldId="331"/>
        </pc:sldMkLst>
        <pc:spChg chg="mod">
          <ac:chgData name="Ryan E Elstad" userId="b305b66b-ce08-47c9-976c-ee384b1f1d1f" providerId="ADAL" clId="{92E1CA46-6FE0-4785-9BF7-6B90A5ED330A}" dt="2020-03-10T19:10:48.310" v="0"/>
          <ac:spMkLst>
            <pc:docMk/>
            <pc:sldMk cId="554806319" sldId="331"/>
            <ac:spMk id="6" creationId="{00000000-0000-0000-0000-000000000000}"/>
          </ac:spMkLst>
        </pc:spChg>
      </pc:sldChg>
      <pc:sldChg chg="modSp">
        <pc:chgData name="Ryan E Elstad" userId="b305b66b-ce08-47c9-976c-ee384b1f1d1f" providerId="ADAL" clId="{92E1CA46-6FE0-4785-9BF7-6B90A5ED330A}" dt="2020-03-10T19:10:48.310" v="0"/>
        <pc:sldMkLst>
          <pc:docMk/>
          <pc:sldMk cId="718297273" sldId="332"/>
        </pc:sldMkLst>
        <pc:spChg chg="mod">
          <ac:chgData name="Ryan E Elstad" userId="b305b66b-ce08-47c9-976c-ee384b1f1d1f" providerId="ADAL" clId="{92E1CA46-6FE0-4785-9BF7-6B90A5ED330A}" dt="2020-03-10T19:10:48.310" v="0"/>
          <ac:spMkLst>
            <pc:docMk/>
            <pc:sldMk cId="718297273" sldId="332"/>
            <ac:spMk id="6" creationId="{00000000-0000-0000-0000-000000000000}"/>
          </ac:spMkLst>
        </pc:spChg>
      </pc:sldChg>
      <pc:sldChg chg="modSp add del mod">
        <pc:chgData name="Ryan E Elstad" userId="b305b66b-ce08-47c9-976c-ee384b1f1d1f" providerId="ADAL" clId="{92E1CA46-6FE0-4785-9BF7-6B90A5ED330A}" dt="2020-03-10T19:43:09.148" v="8" actId="47"/>
        <pc:sldMkLst>
          <pc:docMk/>
          <pc:sldMk cId="2766911070" sldId="333"/>
        </pc:sldMkLst>
        <pc:spChg chg="mod">
          <ac:chgData name="Ryan E Elstad" userId="b305b66b-ce08-47c9-976c-ee384b1f1d1f" providerId="ADAL" clId="{92E1CA46-6FE0-4785-9BF7-6B90A5ED330A}" dt="2020-03-10T19:41:57.201" v="2" actId="27636"/>
          <ac:spMkLst>
            <pc:docMk/>
            <pc:sldMk cId="2766911070" sldId="333"/>
            <ac:spMk id="2" creationId="{60C08F4E-1C33-4B04-B7AA-86D03C5B93A1}"/>
          </ac:spMkLst>
        </pc:spChg>
      </pc:sldChg>
      <pc:sldChg chg="modSp add mod">
        <pc:chgData name="Ryan E Elstad" userId="b305b66b-ce08-47c9-976c-ee384b1f1d1f" providerId="ADAL" clId="{92E1CA46-6FE0-4785-9BF7-6B90A5ED330A}" dt="2020-03-10T20:30:26.218" v="69" actId="6549"/>
        <pc:sldMkLst>
          <pc:docMk/>
          <pc:sldMk cId="1603017803" sldId="691"/>
        </pc:sldMkLst>
        <pc:spChg chg="mod">
          <ac:chgData name="Ryan E Elstad" userId="b305b66b-ce08-47c9-976c-ee384b1f1d1f" providerId="ADAL" clId="{92E1CA46-6FE0-4785-9BF7-6B90A5ED330A}" dt="2020-03-10T20:30:26.218" v="69" actId="6549"/>
          <ac:spMkLst>
            <pc:docMk/>
            <pc:sldMk cId="1603017803" sldId="691"/>
            <ac:spMk id="3" creationId="{3F014137-0066-4913-BABB-28F5AF445CA1}"/>
          </ac:spMkLst>
        </pc:spChg>
      </pc:sldChg>
      <pc:sldChg chg="add del">
        <pc:chgData name="Ryan E Elstad" userId="b305b66b-ce08-47c9-976c-ee384b1f1d1f" providerId="ADAL" clId="{92E1CA46-6FE0-4785-9BF7-6B90A5ED330A}" dt="2020-03-10T20:29:47.494" v="15" actId="2696"/>
        <pc:sldMkLst>
          <pc:docMk/>
          <pc:sldMk cId="2893675769" sldId="692"/>
        </pc:sldMkLst>
      </pc:sldChg>
      <pc:sldMasterChg chg="setBg modSldLayout">
        <pc:chgData name="Ryan E Elstad" userId="b305b66b-ce08-47c9-976c-ee384b1f1d1f" providerId="ADAL" clId="{92E1CA46-6FE0-4785-9BF7-6B90A5ED330A}" dt="2020-03-10T20:49:20.978" v="385"/>
        <pc:sldMasterMkLst>
          <pc:docMk/>
          <pc:sldMasterMk cId="3940204034" sldId="2147483648"/>
        </pc:sldMasterMkLst>
        <pc:sldLayoutChg chg="setBg">
          <pc:chgData name="Ryan E Elstad" userId="b305b66b-ce08-47c9-976c-ee384b1f1d1f" providerId="ADAL" clId="{92E1CA46-6FE0-4785-9BF7-6B90A5ED330A}" dt="2020-03-10T20:49:20.978" v="385"/>
          <pc:sldLayoutMkLst>
            <pc:docMk/>
            <pc:sldMasterMk cId="3940204034" sldId="2147483648"/>
            <pc:sldLayoutMk cId="97983182" sldId="2147483649"/>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1661931880" sldId="2147483650"/>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3534836349" sldId="2147483651"/>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141452197" sldId="2147483652"/>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3332352436" sldId="2147483653"/>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1621684208" sldId="2147483654"/>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2950141269" sldId="2147483655"/>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62988345" sldId="2147483656"/>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1478632843" sldId="2147483657"/>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317553897" sldId="2147483658"/>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3525099166" sldId="2147483659"/>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3283776421" sldId="2147483660"/>
          </pc:sldLayoutMkLst>
        </pc:sldLayoutChg>
        <pc:sldLayoutChg chg="setBg">
          <pc:chgData name="Ryan E Elstad" userId="b305b66b-ce08-47c9-976c-ee384b1f1d1f" providerId="ADAL" clId="{92E1CA46-6FE0-4785-9BF7-6B90A5ED330A}" dt="2020-03-10T20:49:20.978" v="385"/>
          <pc:sldLayoutMkLst>
            <pc:docMk/>
            <pc:sldMasterMk cId="3940204034" sldId="2147483648"/>
            <pc:sldLayoutMk cId="1158274031" sldId="214748366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30321" units="cm"/>
          <inkml:channel name="Y" type="integer" max="17055" units="cm"/>
          <inkml:channel name="T" type="integer" max="2.14748E9" units="dev"/>
        </inkml:traceFormat>
        <inkml:channelProperties>
          <inkml:channelProperty channel="X" name="resolution" value="160.00528" units="1/cm"/>
          <inkml:channelProperty channel="Y" name="resolution" value="159.99062" units="1/cm"/>
          <inkml:channelProperty channel="T" name="resolution" value="1" units="1/dev"/>
        </inkml:channelProperties>
      </inkml:inkSource>
      <inkml:timestamp xml:id="ts0" timeString="2021-10-20T16:53:01.473"/>
    </inkml:context>
    <inkml:brush xml:id="br0">
      <inkml:brushProperty name="width" value="0.05292" units="cm"/>
      <inkml:brushProperty name="height" value="0.05292" units="cm"/>
      <inkml:brushProperty name="color" value="#FF0000"/>
    </inkml:brush>
  </inkml:definitions>
  <inkml:trace contextRef="#ctx0" brushRef="#br0">21923 6802 0,'0'0'0</inkml:trace>
  <inkml:trace contextRef="#ctx0" brushRef="#br0" timeOffset="79.98">22236 6588 0,'6'-12'0,"-3"-3"0,-4 1 16,-5-3-16,-7-8 15,-12-4-15,22 28 16</inkml:trace>
  <inkml:trace contextRef="#ctx0" brushRef="#br0" timeOffset="248.83">21816 7037 0,'42'-2'0,"-37"1"16,-5 1-16</inkml:trace>
  <inkml:trace contextRef="#ctx0" brushRef="#br0" timeOffset="185434.45">30038 12885 0,'0'0'0,"0"0"0,0 0 0,0 0 0,0 0 0,0 0 0,-10 2 15,-6 0-15,-11 3 16,-10 1-16,-3 2 16,-1 1-16,4 0 15,-9 1-15,3 1 16,9-4-16,-10 0 0,7-2 15,-11-6-15,-9 2 16,13-1-16,-18 1 16,-9-1-16,19-2 0,-6-2 15,-41-3-15,35-1 0,-46-8 16,33 2-16,-51-12 16,40 7-16,-1 1 0,24 6 15,-80-12-15,42 10 16,1 0-16,3 2 15,-2 2-15,6 1 0,-2 0 16,4 1 0,-7 1-16,1-1 15,0 2-15,-1 2 16,1-1-16,-2 0 0,10 1 16,-2 0-16,10-1 15,27 2-15,-23 1 16,36 1-16,4 1 0,-6-3 15,8 1-15,14-2 0,10-2 16,5 3-16,3 2 16,0-1-16,4 1 0,0 1 15,0 0-15,1 0 16,0-1-16,1 2 16,1 0-16,3 2 0,2 0 15,9 3 1,25 5-16,2 0 15,-14-4-15</inkml:trace>
</inkml:ink>
</file>

<file path=ppt/ink/ink2.xml><?xml version="1.0" encoding="utf-8"?>
<inkml:ink xmlns:inkml="http://www.w3.org/2003/InkML">
  <inkml:definitions>
    <inkml:context xml:id="ctx0">
      <inkml:inkSource xml:id="inkSrc0">
        <inkml:traceFormat>
          <inkml:channel name="X" type="integer" max="30321" units="cm"/>
          <inkml:channel name="Y" type="integer" max="17055" units="cm"/>
          <inkml:channel name="T" type="integer" max="2.14748E9" units="dev"/>
        </inkml:traceFormat>
        <inkml:channelProperties>
          <inkml:channelProperty channel="X" name="resolution" value="160.00528" units="1/cm"/>
          <inkml:channelProperty channel="Y" name="resolution" value="159.99062" units="1/cm"/>
          <inkml:channelProperty channel="T" name="resolution" value="1" units="1/dev"/>
        </inkml:channelProperties>
      </inkml:inkSource>
      <inkml:timestamp xml:id="ts0" timeString="2021-10-20T16:58:57.752"/>
    </inkml:context>
    <inkml:brush xml:id="br0">
      <inkml:brushProperty name="width" value="0.05292" units="cm"/>
      <inkml:brushProperty name="height" value="0.05292" units="cm"/>
      <inkml:brushProperty name="color" value="#FF0000"/>
    </inkml:brush>
  </inkml:definitions>
  <inkml:trace contextRef="#ctx0" brushRef="#br0">27154 6957 0,'-14'-3'0,"-1"1"0,0 1 0,-4 0 0,4-1 0,-5 0 16,4 0-16,-4 0 0,3 1 15,-5 0-15,-2-1 16,0 0-16,-3 1 0,-3 0 15,-7 0-15,-4 1 16,-9-1-16,-9-1 0,1-1 0,-6-1 16,-10-2-16,0 1 0,-14-2 15,15 0-15,-37-3 16,26 3-16,-38-3 16,27 2-16,-28-1 0,22 2 15,-8-1-15,2 2 16,-36 0-1,36 4-15,-7 3 16,2 0-16,-6 2 0,-2 1 16,0-1-16,-1 0 15,-2 1-15,0-1 16,4-1-16,-1-1 0,5 4 16,0-1-16,2 3 15,8-1-15,9-3 0,23-1 16,-18-3-16,30-1 0,-22-1 15,26-1-15,-17 3 16,25 0-16,-19-1 16,27 1-16,-21 1 0,21 2 15,-16 3-15,19 3 16,-11 11 0,2 0-16,17-5 15,30-14-15</inkml:trace>
</inkml:ink>
</file>

<file path=ppt/ink/ink3.xml><?xml version="1.0" encoding="utf-8"?>
<inkml:ink xmlns:inkml="http://www.w3.org/2003/InkML">
  <inkml:definitions>
    <inkml:context xml:id="ctx0">
      <inkml:inkSource xml:id="inkSrc0">
        <inkml:traceFormat>
          <inkml:channel name="X" type="integer" max="30321" units="cm"/>
          <inkml:channel name="Y" type="integer" max="17055" units="cm"/>
          <inkml:channel name="T" type="integer" max="2.14748E9" units="dev"/>
        </inkml:traceFormat>
        <inkml:channelProperties>
          <inkml:channelProperty channel="X" name="resolution" value="160.00528" units="1/cm"/>
          <inkml:channelProperty channel="Y" name="resolution" value="159.99062" units="1/cm"/>
          <inkml:channelProperty channel="T" name="resolution" value="1" units="1/dev"/>
        </inkml:channelProperties>
      </inkml:inkSource>
      <inkml:timestamp xml:id="ts0" timeString="2021-10-20T17:09:55.027"/>
    </inkml:context>
    <inkml:brush xml:id="br0">
      <inkml:brushProperty name="width" value="0.05292" units="cm"/>
      <inkml:brushProperty name="height" value="0.05292" units="cm"/>
      <inkml:brushProperty name="color" value="#FF0000"/>
    </inkml:brush>
  </inkml:definitions>
  <inkml:trace contextRef="#ctx0" brushRef="#br0">13976 7672 0,'0'0'0,"-8"-4"0,-3-2 0,-2 2 0,-2 0 0,0 0 0,-2 1 16,0-1-16,-1 1 15,0 0-15,2 3 0,-10 0 16,-9 0-16,-25 2 16,1 0-16,0 4 0,-3 2 15,-4 2-15,14-1 16,-14 1-16,13-3 15,0 0-15,-1-1 0,4-2 16,1 1 0,3-1-16,17-2 15,-11 4-15,17-3 0,0 1 16,3-1-16,5-2 16,3 1-16,5 0 15,3-2-15,3 1 16,1-1-16,4-1 0,6-2 15,9 0-15,27-6 0,8-1 16,5-1-16,7-2 16,0 3-16,7-1 0,-15 3 15,22 1-15,-18 2 16,3 0-16,-2 1 0,-2 0 16,-6 2-16,-18 2 15,-5-2-15,-12 2 0,-9 0 16,-4 0-16,-5 2 0,-1-2 15,-5 1-15,-7 1 16,-13 2-16,-30 5 16,-12-1-16,-9 3 15,-2 0-15,-8 2 0,19-3 16,-30 7 0,28-3-16,2 5 15,8 2-15,25-8 0,33-13 16</inkml:trace>
  <inkml:trace contextRef="#ctx0" brushRef="#br0" timeOffset="99018.14">21111 3409 0,'0'0'0,"0"0"0,-5-9 0,0 1 0,0 0 0,0 2 15,0-1-15,-2 0 0,2 1 16,-1 0-16,1 2 16,1 0-16,2 2 0,-1 0 15,1 2-15,2 1 16,0 1-16,1 3 15,1 0-15,2 3 0,0 3 16,1 4-16,-1 0 16,1 4-16,1 17 15,0-6-15,4 35 0,1 2 0,-2-11 16,-3-16-16,1 13 16,-1-14-16,-3 0 15,-1-2-15,-2-3 0,-6 1 16,-2-11-16,-4 10 15,-2-3-15,3 2 16,3-11 0,2 10-16,1-12 0,2 2 15,2-3-15,3-5 16,-1-2-16,-1-1 16,-1-1-16,1-1 0,0-1 15,0 0-15,2 2 16,3-1-16,1 0 0,3 0 15,1-1-15,4 0 0,3 0 16,4 1-16,15 2 16,5-1-16,6-6 15,8-5-15,-9-3 0,-8-1 16,20-6-16,-14 1 16,16-5-16,-9 3 15,19-4 1,-12 6-16,24 3 0,-18 5 15,3 5-15,22 1 16,-22-2-16,0 2 16,-4-2-16,-1-2 0,-20-3 15,-6-1-15,-3-2 16,-3-1-16,-8-4 0,-1 0 16,-2-1-16,9-5 0,-1-1 15,-8 3-15,0-3 16,1-6-16,-6-4 15,-8-4-15,0 1 0,-5-2 16,-5-2-16,-5-2 16,-5-14-16,0 11 0,-2 2 15,-2 1 1,-3-1-16,1 0 16,-3 2-16,0 1 15,-2 3-15,3 5 0,-2-1 16,3 13-16,-9-5 15,-9 2-15,-29 2 16,3 6-16,-13 3 0,-6 10 16,-6 2-16,-13 4 0,22-1 15,1 0-15,5-2 16,8 1-16,19-5 0,2-1 16,14 1-16,4-2 15,15-2-15,4-2 16,2 0-16,8-2 0</inkml:trace>
  <inkml:trace contextRef="#ctx0" brushRef="#br0" timeOffset="99250.09">22603 3425 0,'44'0'0,"-41"-1"15,-3 1-15</inkml:trace>
  <inkml:trace contextRef="#ctx0" brushRef="#br0" timeOffset="100152.67">23290 3354 0,'0'0'0,"0"0"15,0 0-15,0 0 16,-2 8-16,0 4 0,-1 5 16,-1 5-16,0 4 0,-2 12 15,1 7-15,-1 5 0,3 1 16,4 0-16,1-12 16,2 16-16,1-12 15,-2 20-15,1-15 0,0 0 16,2 13-16,-2-14 15,2 0-15,-1-1 0,1-2 16,-2-2-16,1-17 16,-2-3-16,1 1 0,-2-2 15,0-4-15,-1-7 16,2-3-16,0-3 0,0-1 16,4-5-16,2-1 15,4-4 1,4 0-16,4-3 15,17-6-15,7 6 16,7 11-16,1 7 0,0 7 16,2 4-16,-9-1 15,14 5-15,-15-9 0,1 0 16,-2-3-16,1-5 16,1-3-16,-4-7 0,0-5 15,-13 2-15,12-6 0,1 1 16,-1 0-16,0-2 15,-1 2-15,0 2 16,-1 1-16,-11 6 0,11-3 16,1 2-16,-2-2 15,-16-3 1,0-3-16,6-5 16,-11 4-16,-1-3 0,1-7 15,-5 6-15,-1-3 16,0-6-16,-2-3 15,-2-3-15,-2-3 0,0-18 16,-9 1-16,-4 12 16,-2-3-16,-5-14 0,1 16 15,0 1-15,-3 1 0,1 2 16,5 11-16,-3-7 16,4 10-16,-12-4 15,6 6-15,-9-3 0,-8 4 16,-8 1-16,-3 1 15,-21 0 1,-2 2-16,9 5 16,-4 5-16,2 0 0,-20-1 15,12 5-15,-4 6 16,-18 13-16,21 2 16,-1 3-16,2 4 0,5 1 15,10-1-15,27-14 16,12-12-16,5-4 0,9 4 15</inkml:trace>
  <inkml:trace contextRef="#ctx0" brushRef="#br0" timeOffset="101186.73">25444 3607 0,'-9'40'15,"-4"27"1,0-2-16,2-9 0,0-7 16,2-10-16,-2 13 15,2-11-15,2 1 16,6 0-16,3 1 0,2-1 16,2-1-16,7-4 15,0-2-15,-4-11 16,-1-4-16,-4-5 0,1-4 0,-1-3 15,3-2-15,1-2 16,2 0-16,8 1 16,3 2-16,1 1 0,23 10 15,7 4-15,-8-1 16,-12-5-16,23 10 16,-15-14-16,3-2 0,16-1 0,-13-10 15,3-3-15,28-3 16,-2-3-16,-14-1 15,22 1-15,-13 3 0,-4 2 16,1 4-16,-3 2 31,-1 4-31,-3-1 0,-8 3 16,-12-4-16,-2 0 0,-9-4 16,-3-4-16,-4-2 15,-5-1-15,-7 3 16,-4-2-16,-3-1 0,-2-3 15,-4-7-15,-6-6 16,-6-13-16,-5-11 0,1 4 16,4 8-16,-11-16 0,9 12 15,-3-15-15,3-5 16,10 7-16,2 1 0,3 0 16,2 3-16,0 8 15,-3 28-15,-5-7 16,-2-2-16,-12-6 0,-7 6 15,-5 3 1,-20-6-16,-10 10 16,-3 4-16,-5 8 15,-10 3-15,16 6 16,-3-1-16,-18 2 0,19-1 16,0-2-16,0-1 15,6 0-15,20-2 0,7 0 16,12 0-16,9 1 0,9 0 15,7-2-15,9 0 16,18 2-16,-3-2 16,-26 0-16,0 0 0</inkml:trace>
  <inkml:trace contextRef="#ctx0" brushRef="#br0" timeOffset="102220.5">27326 3447 0,'0'0'0,"0"0"16,0 0-16,0 0 0,0 0 15,2 8-15,3 6 16,-5-11-16,5 24 0,5 33 16,0 3-16,-5 1 15,-10-3-15,-1 4 16,-3 1-16,1-12 0,-3 0 15,4-7 1,-4 36-16,2-22 16,0-1-16,0-7 15,0-5-15,1-14 0,0-5 16,2-1-16,2-5 16,4-2-16,4-6 0,-2-3 15,2-1-15,4 1 16,9 2-16,2 1 0,4-4 15,17 0-15,1-3 16,4-4-16,1-1 0,-4-2 16,20 1-16,-1 2 15,-9 4-15,13 4 0,-11 0 16,1 0-16,17 4 16,-17-6-1,5 0-15,-1-3 16,3 0-16,17-1 15,-19-5-15,0-1 0,-1-5 16,-3 0-16,-1-4 16,-6-12-16,-17 6 0,10-9 15,-5-8-15,-18 12 16,5-4-16,-1 1 0,-4 4 16,-6 7-16,4 4 15,3 0-15,7-1 0,2 7 16,-8 3-16,7 2 15,0-1-15,-8-2 16,0 0-16,-3-7 0,-5 0 16,-1-3-16,1-10 0,-1-3 15,-5-7-15,-1-23 16,-3-8-16,-7-2 0,-9 5 16,0 10-16,-10-18 15,5 16-15,-2 0 0,-2 0 16,-5 2-16,-5 5 15,-3 5 1,-3 4-16,-4 9 16,-4 5-16,-1 4 0,-5 8 15,0 3-15,-2 2 16,0 4-16,1 3 16,-2 1-16,-19 4 0,12-3 15,-22-1-15,15-1 16,-24-4-16,16-1 0,-30-4 15,24 1-15,-3-5 16,1-3-16,7-3 0,5-1 16,7 3-16,34 8 15,2 2-15,2 2 0,13 0 16</inkml:trace>
</inkml:ink>
</file>

<file path=ppt/ink/ink4.xml><?xml version="1.0" encoding="utf-8"?>
<inkml:ink xmlns:inkml="http://www.w3.org/2003/InkML">
  <inkml:definitions>
    <inkml:context xml:id="ctx0">
      <inkml:inkSource xml:id="inkSrc0">
        <inkml:traceFormat>
          <inkml:channel name="X" type="integer" max="30321" units="cm"/>
          <inkml:channel name="Y" type="integer" max="17055" units="cm"/>
          <inkml:channel name="T" type="integer" max="2.14748E9" units="dev"/>
        </inkml:traceFormat>
        <inkml:channelProperties>
          <inkml:channelProperty channel="X" name="resolution" value="160.00528" units="1/cm"/>
          <inkml:channelProperty channel="Y" name="resolution" value="159.99062" units="1/cm"/>
          <inkml:channelProperty channel="T" name="resolution" value="1" units="1/dev"/>
        </inkml:channelProperties>
      </inkml:inkSource>
      <inkml:timestamp xml:id="ts0" timeString="2021-10-20T17:23:37.605"/>
    </inkml:context>
    <inkml:brush xml:id="br0">
      <inkml:brushProperty name="width" value="0.05292" units="cm"/>
      <inkml:brushProperty name="height" value="0.05292" units="cm"/>
      <inkml:brushProperty name="color" value="#FF0000"/>
    </inkml:brush>
  </inkml:definitions>
  <inkml:trace contextRef="#ctx0" brushRef="#br0">5149 10064 0,'-12'-7'0,"-2"2"0,1-1 0,0 0 0,-1 1 0,1 0 0,-1 1 16,0 1-16,-1 0 15,1 2-15,-2 1 0,-1 2 16,-7 5-16,-22 7 15,-1 2-15,-4 7 16,-4 7-16,9 0 16,-1 6-16,-1 4 0,10-5 15,-1 1-15,3 4 16,-15 15-16,15-12 0,-2 5 16,2 1-16,-10 18 15,12-16-15,2 6 16,-1 1-16,4 4 0,1 0 15,5 2 1,4 4-16,3-1 16,4 3-16,1-1 15,3-3-15,4 1 0,5-1 16,14-18-16,4 11 16,0 0-16,3 0 15,-1-4-15,1-1 0,4-4 16,-3-14-16,13 5 0,3-2 15,4-5-15,1-3 16,4-3-16,3-5 0,1-5 16,6-5-16,0-5 15,5-2-15,0-5 16,3-4-16,28-6 0,-20-4 16,1-2-16,22-9 0,-20 1 15,3-7-15,25-13 16,-25 7-16,2-6 0,1-4 15,-1-5-15,-3-3 16,0 0-16,-2-2 16,-2-7-16,-5-2 0,2-4 15,-2 2 1,2-1-16,-2 3 16,2 0-16,-3-1 15,-1 2-15,0-2 0,-1 1 16,-1 1-16,-5 2 15,-4 0-15,-3 4 16,-18 12-16,8-16 0,-18 17 16,-1-17-16,-19 27 0,0-6 15,-9-2-15,-11 5 16,-15-4-16,-7 6 0,-6 3 16,-4 2-16,-7 6 15,-24-9-15,11 12 16,-27-3-16,18 12 0,-5 2 15,-24-3 1,23 4-16,0-1 16,0-2-16,2-3 15,0-1-15,2 2 0,0 1 16,-2 5-16,-4 8 16,2 5-16,-5 6 15,-3 3-15,-4 8 0,-29 12 16,25-1-16,-1 7 0,-2 9 15,8 5-15,24-2 0,-7 4 16,24-17-16,10-7 16,10-3-16,13-3 15,13-11-15</inkml:trace>
  <inkml:trace contextRef="#ctx0" brushRef="#br0" timeOffset="3264.2">5262 10405 0,'-16'1'16,"0"1"-1,-14 4-15,-11 4 16,-17 7-16,6 6 16,-4 5-16,8 2 0,11-4 15,-10 12-15,16-7 16,3-1-16,4 2 16,13-6-16,8-1 0,5 8 15,6-10-15,7 4 0,0-6 16,7 2-16,7-7 15,5-5-15,0-3 0,1-6 16,4-4-16,16-6 16,-16-4-16,-2-4 15,-3-3-15,-1-1 16,-13 5-16,-10 3 16,-3 3-16,-5 2 15,-2 3-15,-3-1 16,-5 2-16,-6 2 0,-5 2 15,-6 1-15,-26 12 16,10 4-16,5 2 16,13-1-16,1 0 0,6 1 15,13-8-15,-1-4 0,3-6 16,1-2-16</inkml:trace>
  <inkml:trace contextRef="#ctx0" brushRef="#br0" timeOffset="4013.08">5607 10370 0,'0'0'0,"0"0"0,0 0 15,0 0-15,0 0 0,10 11 16,3 4-16,1 3 0,0 2 16,-4 6-16,-4 7 15,-7 5-15,-9-4 16,0-10-16,-2-4 0,-2-1 15,-2-4-15,5-9 16,2 0 0,4-4-16,0 0 15,4-3-15,1-3 0,2-2 16,3-3-16,2-2 16,0-1-16,3-1 15,3 2-15,0 0 0,4 1 16,11-6-16,1 4 15,1 4-15,4 4 0,-2 3 16,-7 3-16,-1 0 0,1 2 16,-4-2-16,-5-3 15,-6-3-15,-10 4 16</inkml:trace>
  <inkml:trace contextRef="#ctx0" brushRef="#br0" timeOffset="4637.88">6091 10246 0,'14'0'16,"2"0"-16,1 0 16,-2 1-16,-1 1 0,-3 2 15,-2-1-15,-5 3 16,-3 1-16,-4 1 15,-4 1-15,-2 0 0,0 0 0,3 0 16,2-2-16,5-1 16,6 0-16,12-2 15,24 4-15,5-4 0,7-4 16,1-5-16,-17 2 16,-1-2-16,-5 3 15,-16 8 1,-9-2-16,-2 4 0,-7 3 15,-5 4-15,-7 4 16,-5 3-16,-22 16 16,-12 0-16,-2-2 0,-5-1 15,-7 2-15,15-10 16,-2 1-16,8-8 16</inkml:trace>
  <inkml:trace contextRef="#ctx0" brushRef="#br0" timeOffset="6644.48">4878 11945 0,'0'0'0,"0"0"0,-9-1 15,-1 1-15,-1 0 16,0 1-16,0 1 15,1 0 1,0 1-16,1-1 0,1 3 16,2 2-16,0 5 15,4 4-15,1 10 16,1 8-16,2 9 0,1 5 16,3 3-16,-2 0 15,-6-11-15,-3 17 16,-3-14-16,-9 16 0,0-12 0,-8 14 15,3-16-15,0 1 16,1 0-16,1 0 16,5-1-16,6-3 0,6-19 15,0-4-15,3-19 16,0 0-16</inkml:trace>
  <inkml:trace contextRef="#ctx0" brushRef="#br0" timeOffset="7424.86">4445 13143 0,'-4'9'0,"1"8"16,-1 8-16,2 9 16,0 22-16,4-1 15,1-5-15,2-5 0,-3-9 16,-1 0-16,-1 0 0,-2 1 15,-5 0-15,-6-4 16,-2-1-16,-3-5 0,-6-7 16,6-9-16,-1-2 15,1-8-15,4-3 16,-4-5-16,-5-3 0,2-6 16,1-6-16,-4-15 0,3-7 15,6-1-15,0-7 16,9 8-16,2-12 0,10 11 15,2 0-15,5 2 16,13-12-16,-2 17 16,8 5-16,7 7 0,3 0 15,4 3 1,3 4-16,19-1 16,-16 11-16,0 2 15,-3 5-15,-5 3 0,-17 3 16,-5 4-16,0 1 15,-9 2-15,-5 3 16,-4-1-16,-10 5 0,-6 10 16,-13 9-16,-9 3 0,-13 4 15,-3-2-15,9-8 16,0-1-16,1-1 0,4-3 16,17-15-16,19-14 15</inkml:trace>
  <inkml:trace contextRef="#ctx0" brushRef="#br0" timeOffset="10758.28">15443 9375 0,'-27'1'16,"-32"2"-16,-4 4 15,2 2-15,12 1 0,-5 2 16,13-2-16,-14 4 16,8-1-1,-14 6-15,9-3 16,1 0-16,-25 10 0,18-5 16,-27 14-16,22-6 15,-28 16-15,20-5 16,-2 2-16,-23 19 0,21-12 15,2 2-15,3 2 16,2 1-16,6 6 0,8-1 0,8 7 16,3-3-16,5 0 15,14-18-15,-4 17 16,14-22-16,-2 18 16,9-21-16,1 19 0,4-18 15,6 15-15,2-1 16,1-14-1,3 12-15,0 1 16,8-2-16,7-2 0,1-3 16,4 2-16,6-2 15,7-4-15,4-1 0,4-5 16,4-3-16,16 7 16,-12-10-16,8-5 15,2-3-15,2-9 0,4 0 0,28 2 16,-21-4-16,5 0 15,32-1-15,-27-4 16,6-1-16,-7-3 0,13-2 16,39-2-16,-31-1 15,3 0-15,3-1 16,4-1 0,1-3-16,-1-3 0,-3-4 15,-2-4-15,0-5 16,-2-2-16,-2-2 15,1-1-15,0-6 0,-2-3 16,0 0-16,-1-4 16,-1-1-16,-8 0 15,-28 4-15,21-7 0,-5 0 0,-7 3 16,-28 3-16,12-15 16,-27 20-16,16-20 15,-21 12-15,5-15 0,-16 18 16,2-18-16,-13-3 15,-9 21-15,-1-19 16,-5 1-16,-13 2 0,-3 1 0,-5 2 16,-2 1-16,-9 0 15,-5 4-15,-2-1 16,-5 3-16,-3 1 0,-6-1 16,-19-10-16,17 17 15,-53-18-15,36 23 16,-5-1-1,-7 0-15,-2 0 0,-4 2 16,-26-5-16,21 10 16,-2 6-16,-5 4 15,-5 5-15,-5 3 0,-34 2 16,31 10-16,-4 7 16,-4 4-16,-4 6 15,-59 16-15,53-4 0,-9 7 0,-7 2 16,-2 3-16,-46 19 15,61-14-15,-7 1 0,-8 10 16,7 7-16,10 6 16,8 4-16,22-9 15,47-25-15,59-40 16</inkml:trace>
  <inkml:trace contextRef="#ctx0" brushRef="#br0" timeOffset="19065.14">14904 9799 0,'0'0'15,"0"0"-15,0 0 0,0 0 16,0 0-16,0 0 0,0 0 16,-6-5-16,1 1 15,1 1-15,0 2 16,2 2-16,0 5 15,2 5-15,3 8 0,1 4 16,2 10 0,2 2-16,-1-3 15,-3-9-15,1-1 16,-3 0-16,-4-9 0,0-3 16,0-3-16,1-3 15,0-2-15,-1-4 16,-1-6-16,-1-5 0,4-5 15,4-2-15,3-29 0,5 2 16,7 0-16,2 6 16,1 9-16,4 4 0,4 5 15,4 9-15,1 9 16,7 10-16,7 9 0,-12 3 16,1 1-16,-4 3 15,-1 1-15,-10 3 0,-15-10 16,0-2-16,-4-2 0,0-3 15,-3-2-15,0-2 16,0-3-16,0 0 16,-1-3-16,0-5 0,0-6 15,-1-5-15,1 0 16,3-22 0,1-8-16,2 0 15,1 9-15,4 12 0,3 13 16,-1 9-16,3 6 15,6 8-15,15 6 16,5 12-16,2 9 0,-4 1 16,-11-8-16,-4-5 15,4 3-15,-1 1 0,-3-3 16,1-4-16,-4-9 0,8 1 16,-8-7-16,0-2 15,-2-9-15,-20 5 16,0 0-16</inkml:trace>
  <inkml:trace contextRef="#ctx0" brushRef="#br0" timeOffset="19466.68">16398 9403 0,'0'0'0,"0"0"16,0 12-16,3 10 16,4 13-16,3 26 15,4 9-15,3 1 0,4-3 16,-4-23-16,0-2 16,0-1-16,-3-8 0,-7-15 15,-2-6-15,-1-5 0,-3-6 16,1-7-16,-2-5 15,-1-9-15,0 3 16,1 16-16,0 0 0</inkml:trace>
  <inkml:trace contextRef="#ctx0" brushRef="#br0" timeOffset="19890.12">16714 9390 0,'0'0'0,"0"0"0,0 0 16,7 6-16,0 6 16,5 5-16,5 14 15,18 30 1,-8-9-16,-12-15 0,-3-8 15,-3 1-15,-2-2 16,-1-8-16,0-9 16,0-4-16,2-5 0,1-5 15,0-4-15,0-3 16,-9 10-16,0 0 16,0 0-16,0 0 0</inkml:trace>
  <inkml:trace contextRef="#ctx0" brushRef="#br0" timeOffset="20052.89">16975 9505 0,'-81'17'16,"42"-9"-16,-9 1 0,-11-2 15,23-5 1,-1 0-16,-2-2 16,2 1-16,6-1 15,14-2-15,9 0 0,8 2 16</inkml:trace>
  <inkml:trace contextRef="#ctx0" brushRef="#br0" timeOffset="22175.84">15806 11252 0,'0'0'15,"0"0"-15,-7 6 16,2 0-16,-1-1 0,-1 1 16,2-2-1,-1 2-15,-1-2 16,2 1-16,0 0 15,2 0-15,0 1 0,0 2 16,1 3-16,1 5 16,0 6-16,0 11 15,1 7-15,0 23 16,1-6-16,1 1 0,-1 0 0,-1-10 16,1 17-16,-1-12 15,-1 18-15,-1-12 0,-2 0 16,-3 18-16,-3-17 15,-3 3-15,1-1 16,-1 4-16,2 0 0,-1-2 16,2 0-16,3-7 0,-3-4 15,3-13-15,0 9 16,3-24-16,-3 1 0,-2-11 16,3-6-16,4-4 15,0-4-15</inkml:trace>
  <inkml:trace contextRef="#ctx0" brushRef="#br0" timeOffset="23092.82">15444 12703 0,'-6'19'16,"0"11"-16,-4 12 15,0 1-15,2 3 0,4 8 16,3-2-16,0-15 16,0 2-16,-2 1 0,-6 11 15,-5-16-15,-1 0 16,-1-6-16,3-10 0,-4-3 16,-1-8-16,2-7 15,3-2-15,1-4 16,-3-5-16,3-3 0,-6-21 15,1-5 1,9-12-16,4-3 16,10-6-16,1-5 15,3 12-15,13-12 0,2 14 16,9 3-16,2 5 16,2 6-16,1 8 15,3 10-15,-11 10 0,0 6 16,-7 5-16,0 4 0,-6 5 15,-8 2-15,-3-1 0,-2 2 16,3 16-16,-3 11 16,-8-9-16,-3 1 15,-3 9-15,2-9 16,0-1-16,4 1 0,17-4 16,8-6-1,17 5-15,13-10 16,5-4-16,-9-4 0,35 2 15,-27-7-15,22 2 16,-22 0-16,-3 5 16,-12 10-16,-26-5 15,-4 3-15,-14 8 0,-13 7 16,-9 1-16,-19 17 0,-17-2 16,-7-2-16,-18 5 15,-11-4-15,17-12 0,-32 7 16,24-15-16,2-10 15,4-16-15,25-10 0,57 6 16</inkml:trace>
  <inkml:trace contextRef="#ctx0" brushRef="#br0" timeOffset="25385.52">15011 13877 0,'0'0'15,"-7"7"-15,0 1 16,-1 0-16,0-1 0,1 1 16,-1 0-16,1 0 15,2 1-15,-1 1 0,2 1 16,-2 4-16,4 0 0,-3 16 15,2 10-15,7 8 16,3 10-16,2-2 16,-2-18-16,2 8 0,-4-9 15,-1 1-15,-4-1 16,-2 1 0,0-1-16,-1-2 15,-4-4-15,0-10 0,0-5 16,-3-4-16,1-2 15,2-4-15,1-3 16,2-2-16,1-1 0,-1-2 16,0-2-16,0-6 15,0-7-15,-1-4 0,-2-17 16,-1-26-16,8 1 0,4 4 16,6 2-16,3 11 15,8-21-15,-3 19 16,4 1-16,4 1 0,5 3 15,1 2-15,3 2 16,2 3-16,4 10 0,1 9 16,-1 13-16,-17 8 0,4 2 15,5 9-15,-18 2 16,9 12-16,-6 4 16,-5 4-16,-6 3 0,-3 16 15,-6-10-15,-12 18 16,-1-18-1,-5 3-15,-12 14 0,0-19 16,-1 1-16,-9-3 16,-1-8-16,0-5 15,1-9-15,20-21 0,22 0 16,0 0-16</inkml:trace>
  <inkml:trace contextRef="#ctx0" brushRef="#br0" timeOffset="25786.65">15799 13742 0,'-7'19'16,"-7"16"-16,-10 27 16,1 0-16,1 1 15,0 1-15,0 3 0,1 1 16,2-7-16,-2 18 15,3-15-15,-1-1 16,1 0-16,-2-3 0,0-20 0,-6 9 16,3-3-16,10-18 15,4-2-15,8-8 16,2-12-16,4-9 0,0-7 16,-5 10-16,0 0 15</inkml:trace>
  <inkml:trace contextRef="#ctx0" brushRef="#br0" timeOffset="26488.19">16018 13772 0,'-1'28'0,"-1"21"16,-2 5-16,-1-4 15,-3-6-15,-4-1 16,0-7-16,1 0 0,-4 13 15,5-12-15,0-1 16,2-3-16,-1 1 16,3-14-16,-5-6 0,3-4 15,0-3-15,2-4 0,-1 0 16,3-5-16,-1-1 16,1-2-16,0-6 0,2-5 15,3-7-15,1-12 16,1-21-16,0 2 15,1 4-15,3 1 0,-1 4 16,5-15 0,-1 13-16,1-2 15,10-16-15,1 19 16,3 1-16,4 5 0,3 8 16,2 5-16,-7 14 15,10 1-15,-13 12 0,1 4 16,-3 5-16,5 6 15,-11-1-15,-2 3 0,-4 3 16,-6-2-16,-1 8 16,-1 2-16,-5 2 0,-5-4 15,0 4-15,2 3 16,1 7-16,7-8 16,5 1-16,6-5 0,5-3 15,6-1-15,0-5 0,3-5 16,-1-4-16,-11-10 15,-2 0-15,-2-3 0,-3-4 16,-3-4-16,-2 1 16,-3 10-16</inkml:trace>
  <inkml:trace contextRef="#ctx0" brushRef="#br0" timeOffset="40764.76">14304 9645 0,'0'0'0,"0"0"16,5-7-16,1 1 16,-2-1-16,2 1 15,-3 2-15,2-2 0,-2 2 16,2-2-16,1 0 15,1 0 1,-1 0-16,1 1 16,0 1-16,0 2 15,-2 0-15,0 1 0,-1 0 16,-1 0-16,0 0 16,-1-1-16,-1 2 0,0 0 15,0-1-15,0 1 16,0-1-16,-1 1 0,0 0 15,0 0-15,0 0 0,0 0 16,0 0-16,0 0 16,0 0-16,0 0 15,0 0-15,0 0 0,2 0 16,-2 0-16,0 0 16,0 1-1,0-2-15,0 1 16,0 0-16,0 0 0,0 1 15,0-1-15,0 0 16,0-1-16,0 1 16,1 0-16,-1-1 0,0 1 15,-1 0-15,1 0 16,0 0-16,0 0 0,-3-1 16,0-1-16,-1-3 0,-2-1 15,-4-2-15,-3-2 16,0 1-16,0-1 0,-5-3 15,2 1-15,-6-5 16,1-1-16,0 3 16,3 3-16,-7-3 0,-1 1 15,-13-4-15,-1 0 0,1 0 16,-2-1-16,-4 1 16,9 5-16,1 0 15,-12-2-15,10 5 0,-2-2 31,-12-1-31,12 3 0,-1 0 16,0 0-16,-3 0 16,-12-5-16,12 5 0,-2-1 15,-10-1-15,9 2 16,-2 1-16,1 1 0,-2 0 16,1 3-16,0-2 15,0 2-15,0 1 16,1 2-16,0 1 0,0 0 0,1-1 15,-3 2-15,-1-1 32,-1-1-32,-2 0 0,-1-2 15,-15 2-15,15 0 16,1 1-16,-4 2 16,1 2-16,-1 0 0,-2-1 15,1-1-15,0-2 0,-2-1 16,1-2-16,-3 1 15,-18 1-15,20 2 16,-3 0-16,1 1 0,-3 0 16,0 0-16,1-1 15,-2 0-15,0-1 16,-1 1-16,1 0 0,-1 0 0,0 1 16,-1 0-16,1 1 15,0 1-15,0-2 16,-1-1-16,-2 0 0,2-1 15,-1 1-15,0 1 16,-3 0-16,3-1 16,-4 0-1,1 0-15,-1-2 0,1 0 16,-1 1-16,0 2 16,1 1-16,1 0 15,1-1-15,-2 1 0,4-1 16,-1 0-16,0-1 15,1 3-15,1-2 16,-1 0-16,1 0 0,-2 0 0,4 0 16,-4-1-16,2 1 15,-1 3-15,0-1 0,1 3 16,0-2-16,0 2 16,2-3-16,0-1 15,1 2-15,-1 1 0,6 2 16,-2 2-16,1 0 0,2 1 15,-2 0-15,1 0 16,-1-1-16,1 1 16,0-1-16,2-1 0,0-2 15,0 0-15,22-4 16,-16 3-16,15-2 16,-14 1-1,2 3-15,0 1 0,1 1 16,15-1-16,-15 3 15,2-1-15,3 1 16,10-4-16,-10 3 0,11-3 16,5-1-16,-10 3 15,14-2-15,-11 2 16,14-2-16,-2 2 0,2-1 0,3 1 16,2-1-16,1 0 15,-3 1-15,2 2 16,0 0-16,2-1 0,-4 6 15,1-1-15,-4-1 16,-3 3-16,-6 4 16,8-6-1,4 1-15,9-2 0,-2-2 16,1 1-16,-2 0 16,0-1-16,1 0 15,-1-1-15,2 1 0,0-1 16,2-1-16,-1 0 15,0 0-15,2-1 16,0-1-16,1-1 0,-1 1 0,1-1 16,-1 1-16,1-1 15,1 0-15,-1-1 16,3-2-16,1-4 0</inkml:trace>
  <inkml:trace contextRef="#ctx0" brushRef="#br0" timeOffset="55089.88">14529 11401 0,'0'0'0,"0"0"16,0 0-16,0 0 15,0 0-15,0 0 0,0 0 16,0 0-16,0 0 16,0 0-16,0 0 0,0 0 15,0 0-15,0 0 0,0 0 16,0 0-16,0 0 16,0 0-16,0 0 0,0-1 15,-1 1-15,1-1 16,0 1-16,0-1 15,0 1 1,0-2-16,-1 2 0,1 0 16,0-1-16,0 1 15,0 0-15,0-1 16,0 1-16,-1 0 0,1 0 16,1 0-16,-1 1 15,0-1-15,0 1 16,1 1-16,0 1 0,2 4 0,2 2 15,-1 2-15,1-1 16,0 1-16,0 0 16,-1-1-16,1 1 0,-1-1 15,0 2-15,-1-1 16,0 0-16,0 0 16,-1 1-1,-1 0-15,1-1 0,-1 2 16,2 2-16,-2-2 15,1 6-15,0-3 16,0 4-16,2 2 0,0 0 16,0-4-16,0 10 15,2-2-15,-2-6 16,2 6-16,0 1 0,-1-6 0,0 8 16,0-7-16,-1 1 15,0-1-15,0 7 16,0-6-16,0 8 0,-1-9 15,2 0-15,-2 2 16,-1-1-16,1 1 16,-1 0-16,-2 0 0,1-1 0,-2-1 15,0 2-15,-2-2 16,0 1-16,0-2 16,-1 0-16,0-5 0,1-3 15,-2 8-15,0 0 16,0 0-16,0-1 15,-1 0 1,0-7-16,1 2 0,-1-2 16,2 0-16,-3 4 15,1-6-15,1 1 16,0-1-16,1 0 0,-1 0 16,1 0-16,-2 0 15,2 1-15,-1 0 0,0-1 16,0 0-16,1-1 0,-1-1 15,0 0-15,-1 0 16,2-1-16,-2-1 0,1 0 16,-2 2-16,-2 0 15,1 1-15,-2 2 16,1-1-16,1-1 0,1-1 31,1 0-31,0 0 0,2-1 16,-1 1-16,2 1 15,-1-1-15,-1 1 0,2 1 16,-2-1-16,1-1 16,-1-1-16,0 0 0,0-2 15,1 1-15,1-2 16,-2 0-16,2-1 0,1-2 16,-1 2-16,1-2 15,1-1-15,0 1 16,0-1-16,0 0 0,-1 2 15,2-3-15,-1 1 16,1 0-16,0-1 0,-1 0 16,1 0-16,0 1 0,0-1 15,0 0-15,0 0 16,0 0-16,0 0 16,0 0-16,-1 0 0,2 0 15,-1-1-15,0 1 16,0 0-16,0 0 0,-1 0 15,1-2 1,0 2-16</inkml:trace>
  <inkml:trace contextRef="#ctx0" brushRef="#br0" timeOffset="56355.93">14261 12491 0,'0'0'0,"0"0"16,-14-2-16,-5 0 16,-5-2-16,-12 0 0,-23-2 15,-1 1-15,4 1 16,0 3-16,14 1 0,-22 4 16,1 1-16,10 2 0,-20 1 15,-5 2-15,13-4 16,-32 4-16,-2 1 15,-8-3-15,20-1 0,-11 1 16,-40 0-16,27-5 16,-46 0-1,36 0-15,-6 0 16,-43 5-16,40-1 0,-4-1 16,-2 2-16,0-2 15,-5 0-15,-1 0 16,0-4-16,-3-2 0,-1-2 15,0 1-15,-4 0 16,-2 3-16,-2 1 0,2 5 16,-7 4-16,3 3 0,3 2 15,4-3-15,6-1 16,5-6-16,7-1 16,4-5-16,2 0 0,1-1 15,-2 0-15,0 4 16,1 3-16,-5 5 0,6 1 15,4-1-15,34-3 0,9-7 16,-36 6-16,37-6 31,-22 0-31,30-5 0,1-2 16,-15-3-16,27 1 16,-2 2-16,-16 0 0,-1 5 15,4 3-15,3 10 0,17 2 16,-12 2-16,0-2 15,26-10-15,16-1 16,1-4-16,9-1 16,5-5-16,5-2 0,0 8 15</inkml:trace>
  <inkml:trace contextRef="#ctx0" brushRef="#br0" timeOffset="56510.08">8134 12448 0,'232'-21'0,"-40"9"16,7 5-1,-22 10-15,99 0 0,-110 2 16,10 6-16</inkml:trace>
  <inkml:trace contextRef="#ctx0" brushRef="#br0" timeOffset="57196.16">13275 13200 0,'-102'-5'0,"-2"1"16,8 2-16,-8-1 15,0-2-15,-14-1 0,-1-4 16,15 1-16,-1-1 15,-56-7-15,36 5 16,-34 0-16,30 5 0,-5 1 31,-3 3-31,-3-1 0,-44 2 16,41 1-16,-4 0 16,-8-1-16,-5 2 0,-3 2 15,-5 3-15,-5 1 16,-49 6-16,-71 10 15,108-2-15,-2 6 0,10-4 16,0-9-16,6 5 0,16 2 16,-10 4-16,1 5 15,10-4-15,12-6 0,0 0 16,8-2-16,-1 3 16,43-4-16,-36 4 15,128-20-15,-43 8 16,-19-4-1,62-4-15</inkml:trace>
  <inkml:trace contextRef="#ctx0" brushRef="#br0" timeOffset="58177.38">9704 12635 0,'-26'5'0,"-25"7"16,-3 2-16,1 7 15,5 0-15,20 0 0,0 2 16,3 3-16,6 1 15,15 1-15,10-15 0,3 0 16,11 2-16,2 0 16,9-4-16,35 0 15,-11-6-15,-15-3 0,7 0 16,0 4 0,-3 0-16,-11 14 15,-24-3-15,-8 0 0,-12 3 16,-8 6-16,-12-3 15,-12-3-15,-29 12 16,4-7-16,15-8 0,-3-4 16,1-4-16,4-8 15,9-14-15,33-3 0,11-5 16,10-12-16,9 1 0,6-2 16,20-13-16,-9 15 15,15-12-15,7 1 16,-17 12-16,-4 2 0,-16 5 15,-7 2-15,-9 6 16,-5 1-16,-5 3 0,-6 0 16,-8 0-16,-10 2 0,-2 7 15,-3 3-15,-4 3 16,-8 6-16,11 1 16,5 1-16,17-6 0,7-10 15</inkml:trace>
  <inkml:trace contextRef="#ctx0" brushRef="#br0" timeOffset="58485.32">10231 12522 0,'-2'10'16,"-1"3"0,-1 3-16,0 3 0,4-16 15,-8 41-15,-3 19 16,3-16-16,3-8 15,0 9-15,0 1 0,3-10 16,0 16-16,0 6 16,2-24-16,0-37 15</inkml:trace>
  <inkml:trace contextRef="#ctx0" brushRef="#br0" timeOffset="59049.92">9003 12736 0,'2'16'0,"1"11"15,0 3-15,0 10 0,-2 3 16,-3 3-16,-6-6 16,-2-13-16,-5-6 0,-5-9 15,9-13-15</inkml:trace>
  <inkml:trace contextRef="#ctx0" brushRef="#br0" timeOffset="59303.9">9201 12569 0,'0'0'0,"-10"6"16,-6 5-16,-8 2 15,-11 10-15,-17 14 16,6-4-16,7 1 16,7-3-16,-5 8 0,12-10 15,5-1 1,21-18-16</inkml:trace>
  <inkml:trace contextRef="#ctx0" brushRef="#br0" timeOffset="59489.28">9252 12939 0,'-73'36'16,"-1"1"-16,-1 1 0,14-7 16,16-8-16,42-22 15</inkml:trace>
  <inkml:trace contextRef="#ctx0" brushRef="#br0" timeOffset="61742.68">14454 12796 0,'0'0'0,"0"0"0,0 0 0,0 0 16,0 0-16,0 0 16,0 0-16,0 0 0,0 0 15,0 0-15,5 8 32,-2 0-32,0 0 0,2 2 0,-2 1 0,1 2 31,0 2-31,1-1 0,-1 6 15,-2-2-15,-2 6 16,-1 1-16,-2 7 16,-3 0-16,-2 0 0,-2 4 15,-3 3-15,0-13 16,-8 9-16,6-13 16,0-3-16,-13 18 0,4-4 0,6-6 15,-9 10-15,6-9 16,-8 8-16,4-10 15,-7 9-15,4-9 0,1-1 16,-1 0-16,-2 2 16,-8 6-16,9-6 15,-1 1 1,-1 0-16,-10 9 0,12-8 16,1 0-16,-3 3 15,-3 3-15,-10 8 16,7-6-16,0-1 0,-1 0 15,3-2-15,-1 4 16,-2 1-16,-1-1 0,-1 2 16,-2-1-16,-16 13 0,11-11 15,-4 2-15,1-1 16,-16 14-16,13-11 16,1 1-16,0 1 0,0 0 15,0-2-15,-2 2 16,-2-1-16,-1-4 15,-5 0-15,2-1 0,-5 3 0,-1-2 16,-22 12-16,19-12 16,0 1-16,1-2 15,-1-1-15,19-5 0,-15 8 16,2-2-16,-2-6 16,0-5-16,0-3 15,1-4 1,0-4-16,17-6 0,-19 5 15,-1-1-15,0-1 16,17-2-16,-17 1 0,-2 1 16,-2-1-16,1-3 15,-2-1-15,2-2 16,0-1-16,-1 0 16,1-2-16,1 2 0,-2 0 0,2 1 15,0 1-15,1 0 16,-2 1-16,21-3 0,-19 1 15,0-2-15,-2-4 16,-1-3-16,2-4 16,1-3-16,1-2 0,-1 0 15,1 1 1,2 1-16,1 4 16,1 1-16,-1 2 15,-1 1-15,0-1 0,-1 0 16,1 0-16,-2 0 15,1 0-15,-4 0 16,1 1-16,-2-1 0,-1 0 16,1 0-16,0 1 0,3-1 15,1 2-15,2 1 16,-1-1-16,3-2 0,3-2 16,15-1-16,-15-3 15,-1-2-15,1-2 16,1-4-16,-1 0 0,0-2 15,3 0-15,4-2 0,-1-1 16,1 1-16,20 7 31,-17-6-31,-4-2 0,2-2 0,5-1 0,0-1 16,0-3-16,0-2 16,1 0-16,-1-2 0,0 0 15,2 0 1,-1-2-16,1-2 15,-2-1-15,1 2 16,-2-2-16,0 1 0,5 4 16,-5-3-16,-3 0 15,2-1-15,0-1 16,2-1-16,1-5 0,2-1 16,1-4-16,4-2 0,1 0 15,1-1-15,-1-5 0,4 1 16,0-2-16,3 0 15,2-2-15,2-1 16,3-1-16,0-2 16,5-3-16,2-2 0,2 1 15,0-1 1,2-2-16,1 0 16,0-2-16,1 0 0,1 2 15,1 1-15,-1-1 16,1-1-16,-1 0 15,0-2-15,1 0 16,5-1-16,3 1 0,4 2 16,1 0-16,-4 0 0,-2-1 15,-2 5-15,-2-1 0,3 1 16,2 1-16,1-1 16,4 0-16,3 0 15,2 2-15,1-1 0,0-1 31,1-1-31,2-3 0,4 0 16,7-3-16,5-2 16,12-22-16,-4 20 0,6-2 15</inkml:trace>
  <inkml:trace contextRef="#ctx0" brushRef="#br0" timeOffset="84040.25">5059 11479 0,'9'-5'0,"-2"-1"16,3-1-16,3-1 0,0 0 15,-12 5-15,-1 3 16</inkml:trace>
  <inkml:trace contextRef="#ctx0" brushRef="#br0" timeOffset="85211.59">5326 11336 0,'0'0'0,"0"0"16,0 0-16,0 0 0,0 0 31,0 0-31,0 0 0,0 0 0,0 0 0,0 0 31,0 0-31,0 0 16,0 0-16,0 0 0,4-9 16,2 3-16,1-1 15,2 1-15,1 0 0,2 0 16,0 0-16,0 1 15,4-1-15,3 0 0,-2-1 16,8-3-16,7-1 16,3-3-16,7-1 15,-4 0-15,3 1 0,-1-1 16,-9 5-16,13-2 0,-9 2 16,11-3-16,5 0 0,-10 2 15,16-4-15,-11 3 16,1-3-16,15-4 15,-8 3-15,14-6 0,-14 7 32,1 0-32,0 0 15,23-7-15,-14 7 0,2-1 16,3 2-16,0 0 16,2 1-16,18-5 0,-18 5 15,-1-1-15,3 1 16,0-1-16,4 1 0,4-2 15,21-5-15,-23 6 16,0 0-16,2 0 0,1-2 16,1 2-16,-2 0 15,1 2-15,0-1 0,2-1 16,1 0-16,2-1 16,-1 2-16,0 0 0,4 2 15,-2-1-15,1 0 16,1-1-1,-3 1-15,1-1 16,1-1-16,-1 2 0,1 1 16,-3 2-16,-1 0 15,-1-2-15,0 1 16,-1-1-16,-2 2 16,2 0-16,0 2 0,1 0 15,-1 0-15,2-1 0,0 0 16,-1 2-16,1 2 15,-4 2-15,1-1 16,-2 2-16,-2 0 16,1 1-16,-1 0 0,-2 1 15,0 0-15,0 2 16,-2-1-16,-17 0 0,17 3 0,0-3 16,-3 0-16,-1-1 15,-17 0-15,16 4 0,0 0 16,-2 2-16,0 1 15,-16-4-15,15 3 0,-1 1 16,-4 3-16,-1 0 16,-16-3-1,13 2-15,-17-3 16,13 1-16,-2 0 0,-13 0 16,12 2-16,-2 2 15,-10-2-15,11 3 16,-2 0-16,-1 1 0,-15-5 15,12 2-15,-13-3 16,9 2-16,-10-4 0,7 5 16,-13-4-16,12 3 0,-3 2 15,-12-8-15,1 2 16,-2-2-16,8 3 16,0 1-16,-13-4 0,-2-1 15,-2 3-15,0-2 16,-1 1-1,-1-2-15,-1-3 16,-7 0-16</inkml:trace>
  <inkml:trace contextRef="#ctx0" brushRef="#br0" timeOffset="85675.57">13209 10208 0,'0'0'0,"9"0"0,2 1 16,2 2-16,5 3 0,4 2 15,12 5-15,24 13 16,-3 0-16,-4-2 15,2 2-15,-2 0 0,-11-3 16,-2 2-16,-7 3 16,-9 1-1,-13-8-15,-5-1 0,-5 1 16,-7 0-16,-5 5 16,-6-5-16,-2 1 15,-3-5-15,0 2 0,-4-2 16,-6-1-16,-16 4 15,-15 0-15,-14-5 16,-4-7-16,1-4 0,18-3 0,-3 0 16,4 1-16,3 7 15,4 7-15,6 11 16,23-6-16,6 1 16,11-3-16,11-9 0,-1-10 15</inkml:trace>
  <inkml:trace contextRef="#ctx0" brushRef="#br0" timeOffset="126450.3">21947 8537 0,'0'0'0,"0"0"0,0 0 0,0 0 0,0 0 0,0 0 0,0 0 16,0 0-16,-9 6 15,2-1-15,0 1 16,1 0-16,0 2 0,2-1 15,-1 1-15,2 1 16,-3 0-16,2 2 16,-1 2-16,2 1 0,-2 6 15,2-3-15,-1 5 16,0 0-16,1 3 16,0 12-16,0 5 0,1 4 15,0-1-15,-1-6 16,0 5-16,0 5 15,-2-8 1,0-2-16,-4 17 0,3-11 16,-4 17-16,3-15 15,-1 5-15,-3 29 16,4-25-16,-2 22 0,4-13 16,0-2-16,-1 27 15,3-22-15,-2 0 16,-4 32-16,2-27 0,-1 7 0,1 0 15,0 1-15,-3 30 16,1-31-16,-2 11 16,0-3-16,0 9 0,0-5 15,-1 7-15,0-2 16,0 6-16,2-4 0,-2 1 16,2-6-16,9-18 0,-4-14 15,-2 37-15,1-5 16,0 6-16,-1-5 15,-2 4-15,-2 0 0,1-1 16,-2-1-16,-1 0 16,-2 5-16,3-3 0,-6-16 31,0 13-31,5 0 0,0 0 16,0-1-16,4-3 15,0-4-15,1-1 0,3-26 16,-3 19-16,-1-5 15,2-31-15,-3 5 16,1 15-16,4-24 0,-2 17 16,2-17-16,-1 13 0,0-15 15,-4 10-15,1-17 16,-2 12-16,5-20 0,1 3 16,1-3-16,6-6 15,0-2-15,1-3 16,2-2-16,2-1 0,2-1 15,1-2 1,4-1-16,-1-1 16,7 0-16,0-2 15,1 0-15,3-2 0,12-2 16,0-4-16,5-2 16,2-3-16,2 0 15,-10 2-15,16-3 0,-13 3 16,17 1-16,-10 4 0,-1 1 15,19 2-15,-15 0 16,17 2-16,-12-1 0,4 0 16,16-2-16,-13 0 15,2 0-15,21-1 16,-18 1-16,1 0 0,3-1 16,2 1-1,0 1-15,-1 2 16,1 2-16,-1 2 15,1 2-15,-1 1 0,3-2 16,0 0-16,5-3 16,20-1-16,-19-6 15,4 0-15,1-2 0,6 1 16,-1-2-16,27-2 0,-27 4 16,1 0-16,3 0 15,1 2-15,0 1 0,0 0 16,0-1-16,1 0 15,-1 0-15,1-1 16,0 2-16,2-1 0,1 0 16,-1 1-16,2 0 0,-4 1 15,-3 0-15,0 1 16,-4-2-16,-4-3 0,-22 3 16,19 1-16,-23 1 15,13 1-15,-23 0 16,2 1-16,-5 0 0,-3 0 15,-5-1 1,-3 0-16,-2 0 16,0 0-16,6 1 15,-18-3-15,0 0 0,5-2 16,6-5-16,-8-1 16,6-3-16,-8 0 15,2-4-15,-7 3 0,0 1 16,6-5-16,-2-1 0,0-1 15,-6 5-15,1-10 0,-6-1 16,-2-6-16,-2-4 16,-3-10-16,-1-4 15,2-10-15,-1-1 0,0 7 16,1-21-16,1-3 16,0 12-1,3-24-15,0 20 16,2-26-16,-2 18 0,4-27 15,-4 21-15,0-5 16,-5-4-16,-6-4 16,-4 0-16,1 10 15,-2-14-15,2-5 0,0-26 16,3 27-16,2 0 0,1-3 16,1-1-16,5-1 0,2 2 15,5 2-15,1 2 16,3 0-16,0 2 15,1 2-15,3 0 0,1 4 16,1 5-16,-13 34 16,5-35-16,1 5 0,-3 4 15,-6 23-15,-2-21 0,-2 6 16,-2 18-16,-2-15 16,-2 3-16,-1 18 15,-2-13-15,0 3 0,0 20 16,-2-18-16,0 2 15,0 15 1,-3-11-16,2 14 16,-3-11-16,-1 3 0,-2 11 15,-5-10-15,2 3 16,6 11-16,-7-11 16,-1 2-16,7 15 0,-7-12 15,6 12-15,-7-10 16,-1 1-16,5 11 0,-12-7 15,-3 3-15,-5 2 0,-17-5 16,7 8-16,-19-6 16,10 9-16,-22-6 15,14 9-15,-4 1 0,-3 1 16,-30-8-16,21 7 16,-4-1-1,-26-2-15,22 6 16,0 2-16,0 1 0,-1 0 15,2 0-15,2-2 16,0-1-16,0-2 16,2 2-16,-1 1 0,-2 0 15,-1 1-15,0 2 16,-6 0-16,-1 1 0,-3 1 16,0 0-16,1 2 0,1 0 15,0 1-15,4-2 16,6 0-16,0-4 15,2-3-15,2-2 0,0 3 16,1 0-16,1 0 16,-3-1-16,3 2 0,-3 3 15,-3 3-15,0 4 0,3 2 16,0 3-16,2 2 16,5 0-16,22-1 15,-18 4-15,31-3 0,1-2 16,40-5-16</inkml:trace>
  <inkml:trace contextRef="#ctx0" brushRef="#br0" timeOffset="127300.13">23875 7570 0,'-73'-24'0,"-13"3"16,30 29-16,-4 8 15,-1 7-15,17-1 16,4 5-16,2 4 0,4 6 16,3 2-16,6 3 15,5-2-15,5 2 16,7 2-16,8-2 0,6-12 0,3 10 15,5-2-15,13-9 16,-3-10-16,10 4 16,1 1-16,7-10 0,5-5 15,0-7-15,5-1 16,19-3-16,-19-7 16,-5-1-1,-10-10-15,-12 4 0,-5-2 16,-14-1-16,-6 4 15,-8-3-15,-5-7 16,-11 5-16,-7 2 0,-23 1 16,-7 7-16,-5 12 15,14 4-15,2 8 16,6 6-16,6 2 0,19-3 0,14-6 16,5-13-16</inkml:trace>
  <inkml:trace contextRef="#ctx0" brushRef="#br0" timeOffset="127732.4">24243 7755 0,'10'-3'0,"4"2"16,2 4-16,-2 3 15,-1 4-15,-2 4 0,-3 5 16,-6 28-16,-17-1 16,-18-8-16,-7-7 15,-5-5-15,6-11 0,0-2 16,1-7-16,4-3 0,14-4 15,7-3-15,7 2 16,2 1-16,3 1 0,3-2 16,6-3-16,10 0 15,13-4-15,31-5 32,0 10-32,-3 7 0,-15 5 15,14 3-15,-14 0 0,-3 3 16,-3 1-16,-1 0 15,0-2-15,-18-6 0,-4-4 16,-5-4-16,-6-3 16,-4 4-16</inkml:trace>
  <inkml:trace contextRef="#ctx0" brushRef="#br0" timeOffset="128155.11">24826 7608 0,'67'3'16,"-4"5"-16,-12 10 15,-10 3-15,-13 0 0,-4-1 16,-17-3-16,-6-1 0,-7-3 16,-10 6-16,3-6 15,-7 4-15,-1-1 0,1-3 16,8-3-16,3 2 16,5-1-16,3 1 15,3 0-15,8 6 0,2 4 16,20 14-1,-2-5-15,-6-10 16,1-2-16,-1-2 16,-13-1-16,-7 0 0,-5 9 15,-10 0-15,-11-3 16,-16 10-16,-16 7 16,-8 4-16,-5-1 0,16-26 15</inkml:trace>
  <inkml:trace contextRef="#ctx0" brushRef="#br0" timeOffset="130240.7">22385 9020 0,'0'0'0,"0"0"0,0 0 0,-4-9 16,0 2-16,0 0 15,1 3-15,1-1 16,-2 3-16,2-1 0,0 0 16,1 3-16,0 3 15,1 2-15,0 6 16,2 6 0,0 0-16,2 13 0,1 25 15,-2 4-15,1-9 16,-3 1-16,-2 6 15,0-12-15,-2 15 0,0 5 16,0-11-16,1 3 16,-3 20-16,2-17 15,-1 2-15,-1 3 0,-3 17 0,-2-17 16,-3 1-16,-3-1 16,-1 0-16,0 2 15,3-3-15,4-1 0,2-3 16,5-2-16,2-22 15,-1 14-15,5-16 16,0 0-16,5-3 0,1-5 0,-1-3 16,-1-2-16,5 0 15,3-2-15,9-1 16,4-6-16,1-3 0,1-1 16,1-1-16,4 0 15,2-3-15,18 2 16,-11-3-1,10-2-15,-8-2 0,18 0 16,-16-3-16,2 0 16,-2 1-16,0 0 15,1 2-15,0 2 0,-1 1 16,0 0-16,1 0 16,1 1-16,0 0 15,4-1-15,-2-1 0,0 0 0,1 0 16,1 0-16,-1 0 15,-3-2-15,-17-7 0,11-2 16,-15 5-16,-3-2 16,-5 0-16,-2-3 15,-7-1-15,-2 1 16,1-2 0,4-8-16,-1 0 0,-1-2 15,-4-2-15,-3-2 16,0-2-16,1-14 15,-5-1-15,-3 9 0,-4-18 16,-1 1-16,0 10 16,-2-3-16,-2-16 15,3 13-15,0-16 0,1 13 0,-1-19 16,5 14-16,0 0 16,1-4-16,-2 0 0,-1-18 15,1 18-15,-3-3 16,0 0-16,-2 0 15,1 2-15,1 3 0,2 2 16,-2 2 0,1 0-16,-2 3 15,1 13-15,-5-10 16,2 20-16,0-3 0,-3-9 16,5 10-16,1 1 15,-1 2-15,1 5 16,1-2-16,-3 0 0,-1-5 15,-6 2-15,0 11 0,-9-2 16,-4 6-16,-1 4 16,-4 4-16,-21 4 0,-6 1 15,-8 4-15,-9 3 16,-6 1-16,15-1 16,-24 4-16,20 1 0,-2 1 15,1 3-15,2 3 0,3 4 16,6 0-16,22-9 15,8 0-15,3-4 16,9-3-16,6-5 0,8-3 16,6-1-16</inkml:trace>
  <inkml:trace contextRef="#ctx0" brushRef="#br0" timeOffset="131495.28">24995 9042 0,'0'0'0,"0"0"16,0 0-16,-7 10 15,0 2-15,2 4 16,-1 4-16,0 6 0,-3 9 16,2 7-16,1 4 15,4-1-15,2 2 0,0 0 16,1-8-16,0 20 0,-1-13 15,-2 19-15,-1 3 16,-1-15-16,-2 0 16,0 4-16,-2 17 0,4-18 15,-2 2-15,1-1 16,-1-2 0,-2 0-16,-3 0 15,-5-2-15,0-2 0,-2 0 16,-1 0-16,4-3 15,9-11-15,-1 7 16,4-11-16,1 9 0,6-20 16,4 0-16,3-2 15,0-1-15,2-2 0,6 3 16,-2-13-16,7 7 0,-1-3 16,2 0-16,3-4 15,1-3-15,0 0 16,4-2-16,18 0 0,0-2 15,9-2-15,6-1 16,-10-2 0,25-2-16,-18 2 15,21-3-15,-18 4 0,-1-1 16,1 3-16,-2-1 16,-1 1-16,-5 1 15,-17 0-15,11-1 0,-19 1 16,1 0-16,9-2 15,-20 1-15,0-1 0,-2 0 16,-5-2-16,-4 1 0,-2-3 16,-2 0-16,-2-1 15,1-3-15,-1-3 16,2-5-16,-3-1 0,1-1 16,-4-4-16,-1-27 15,-3-3 1,-6 0-16,-1-2 0,-1 11 15,-3-13-15,-2-5 16,5 11-16,0-4 16,0-19-16,3 15 15,4 1-15,4-1 0,3 1 16,3 1-16,2 1 16,1 1-16,-1 0 0,0 2 15,-3 2-15,-5 0 0,-1 13 16,0-11-16,-1 17 15,0 1-15,-3-12 16,0 14-16,-3 2 0,-8-6 16,-2 2-16,-8 4 15,-2 3-15,-3 4 0,-1-1 16,-3 2-16,-4 1 0,-7 2 16,-19-3-16,-7 2 15,-3 4-15,-11 4 16,12 5-16,-30 4 0,27 6 15,-3 3-15,0 3 16,1 6 0,1 4-16,2 6 0,3 2 15,23-6-15</inkml:trace>
  <inkml:trace contextRef="#ctx0" brushRef="#br0" timeOffset="134735.74">22324 11388 0,'0'0'0,"0"0"16,0 0-16,-10 3 0,2 0 15,1 2-15,-1 3 16,1 2-16,0 2 16,2 5-16,0-1 0,-3 15 15,4-7-15,-5 33 0,0 6 16,1-3-16,0 0 15,1-3-15,-2 6 0,1-11 16,-3 19-16,1-13 16,-1 3-16,-6 24 15,2-22 1,-7 25-16,4-21 0,0 4 16,0 3-16,5-1 15,-3 4-15,-2-1 16,-1 2-16,4-3 0,5 0 15,3-2-15,5-1 16,2-5-16,3-2 16,5-23-16,4 15 0,-6-22 0,1-1 15,3 18-15,0-21 16,5 0-16,8 5 16,-4-14-16,11 2 0,-6-15 15,13 2-15,0-6 16,2-2-16,2-3 15,2-3 1,2-1-16,13-5 0,-9 3 16,1 0-16,18-2 15,-16 2-15,2 0 16,18-3-16,-12 0 0,19-5 16,-18 0-16,6-2 15,-1-1-15,-3 2 0,-4 5 16,2 0-16,-3 0 0,0 2 15,-3 1-15,-17 2 16,11-4-16,-19 2 16,-3-2-16,-6 1 0,-4 0 15,-2 0-15,2-2 16,8-4-16,-10 1 0,-2-4 16,11-19-16,-6 8 0,4-10 15,-9 8-15,1-4 16,4-12-16,-4 10 15,1-10-15,-5 9 0,0-12 16,-2 11-16,-2 0 16,-2-2-16,1-3 15,0-15 1,0 14-16,-1-4 0,-1-19 16,-6 13-16,-4-2 15,-5-18-15,0 21 16,-3-2-16,-1-1 0,-2-3 15,3 0-15,2 1 16,-2-3-16,3-1 16,1 2-16,1-1 0,-1 3 0,1 3 15,-2 0-15,2 1 16,-1 4-16,-1 1 16,-2-2-16,2 4 0,5 23 15,-3-9-15,-5-8 16,-4 4-16,-4 15 15,-7-4 1,-2 7-16,5 7 0,-11-2 16,-8 7-16,-26 4 15,-4 9-15,-12 4 0,-2 5 16,-10 6-16,16 0 16,-26 11-16,22-5 15,-31 13-15,29-6 0,9 2 16,-1 2-16,9-3 0,23-10 15,3 0-15,8-5 16,4-5-16,9-10 0,9-10 16,17 5-16</inkml:trace>
  <inkml:trace contextRef="#ctx0" brushRef="#br0" timeOffset="137075.35">23064 9310 0,'-15'9'0,"3"2"0,2-2 15,0 1-15,2 2 0,1-2 16,3 0-16,2-1 15,3 1-15,3-2 0,4-1 16,5 0-16,4-2 16,3 0-16,10 1 15,-6-1-15,-2 0 0,-1 2 16,-8 2-16,-7-1 0,-3 1 16,-10 3-16,-26 12 15,-6 5-15,-10 4 0,-5-6 16,-5-7-16,15-5 15,-1-3-15,2 1 16,5 0-16,20-9 0,8-3 16,4-2-1,6-3-15,10-5 16,8-8-16,4-3 16,15-8-16,7-1 0,2 4 15,-9 7-15,0 4 16,-10 0-16,-27 14 15,0 0-15</inkml:trace>
  <inkml:trace contextRef="#ctx0" brushRef="#br0" timeOffset="137513.89">23484 9297 0,'0'0'16,"0"0"-16,-7-5 15,-3 2-15,-5 2 16,0 2-16,-3 3 0,4 2 16,1 2-16,2 1 15,1 1-15,2 3 0,4 0 16,2 2-16,6-1 0,4 0 15,2-5-15,1-2 16,1-5-16,1-2 16,0-4-16,-1-1 0,-1-3 15,-1-2-15,-3 0 16,0 0 0,-3 0-16,-1 1 15,0 1-15,-1 2 0,-1 2 16,0 1-16,0 2 15,3 2-15,2 3 16,4 2-16,4 1 0,0 0 16,3 0-16,3-2 15,6 2-15,-5-6 0,-2-5 16,-19 4-16</inkml:trace>
  <inkml:trace contextRef="#ctx0" brushRef="#br0" timeOffset="137914.79">23686 9240 0,'0'0'0,"0"0"0,0 0 15,3 9-15,0-1 16,1 4-1,-1-1-15,-1-1 0,1 0 16,-2-1-16,-1-2 16,0-3-16,-1-2 15,-2-3-15,0-3 0,0-3 16,-1-3-16,2 1 16,2 0-16,1-5 15,1-5-15,3-5 0,-1 2 0,2 5 16,0 2-16,0 5 15,2 3-15,2 2 16,1 5-16,2 3 0,0 4 16,2 2-16,-2 2 15,-1 0-15,2 3 16,-2-1 0,6 4-16,1 2 15,-5-6-15,2-4 0</inkml:trace>
  <inkml:trace contextRef="#ctx0" brushRef="#br0" timeOffset="138717.2">23181 9895 0,'0'0'0,"-2"13"0,-1 4 16,1 6-16,0 4 15,-4 26-15,0 4 16,-5 0-16,-4 1 0,-3 3 15,6-18-15,1-2 0,8-9 16,3-32-16</inkml:trace>
  <inkml:trace contextRef="#ctx0" brushRef="#br0" timeOffset="139435.5">25553 9339 0,'-3'-9'0,"-4"-1"16,-4 2-16,-18-1 0,-23-5 16,-10 10-16,3 12 15,8 3-15,15 4 16,0 1-16,4 3 0,7 5 16,9-6-16,6 0 15,7-4-15,3-2 0,5-2 16,5-1-16,9 2 0,5 2 15,1-1-15,-1 1 16,1-1-16,1-1 16,-3 0-16,-2 2 15,-11-2-15,-4-1 0,-3 0 16,-4 0 0,-2 0-16,-6 0 15,-7 0-15,-3 1 0,-1-4 16,-2-6-16,6-7 15</inkml:trace>
  <inkml:trace contextRef="#ctx0" brushRef="#br0" timeOffset="139922.13">25682 9431 0,'0'0'16,"-14"-3"-16,-4 2 16,1 2-16,-4-1 15,1 4-15,5 2 0,0 2 16,2 2-16,2 3 15,1-1-15,3 1 0,4 0 16,1-2-16,5-1 0,-1-2 16,3-2-16,1 0 15,1-3-15,2-2 0,2-2 16,1-3-16,0-3 16,0-3-16,-2-1 15,-4 0 1,1 0-16,-1 0 15,0 4-15,1 1 0,1 3 16,1 4-16,2 2 16,1 2-16,3 2 0,4 2 15,-1 0-15,1 0 16,-3-1-16,0-2 16,-3-3-16,-3-3 0,1-2 0,-6-4 15,-5 6-15,0 0 16</inkml:trace>
  <inkml:trace contextRef="#ctx0" brushRef="#br0" timeOffset="140256.32">25891 9418 0,'0'0'16,"0"0"-16,1 11 16,1 3-16,-1-1 15,1 3-15,-1-2 0,1 0 16,-2-3-16,-2-3 15,2-1-15,-1-4 16,1-2 0,0-5-16,3-3 0,1-3 15,3-1-15,1-2 16,0 1-16,3 0 16,0-1-16,0 2 0,0 2 15,2 2-15,-1 2 16,0 4-16,1 3 15,1 5-15,-1 3 0,-2 2 0,0 1 16,-2 1-16,-1 2 16,-1-2-16,-3-5 0,-4-9 15,0 0-15</inkml:trace>
  <inkml:trace contextRef="#ctx0" brushRef="#br0" timeOffset="140786.54">25742 9899 0,'8'14'0,"-1"2"16,-3 1-16,-3-4 15,-5 4-15,-10-1 16,12-13-16,-43 17 0,-13 3 16,14-19-16,15-8 0,4-1 15,14-2-15,3 1 16,2 3-16,3 1 0,1 0 16,1 0-16,2 0 15,4-2-15,8-2 16,5 2-16,16-3 0,28-3 15,-8 4-15,-8 11 0,-11-1 16,13 6-16,-12-1 16,-10 1-16,-2-1 0,10 4 15,1-1-15,-3 0 16,-10-5-16,-22-7 16,0 0-16</inkml:trace>
  <inkml:trace contextRef="#ctx0" brushRef="#br0" timeOffset="187381.95">22221 11037 0,'0'0'0,"0"0"0,0 0 0,0 0 0,0 0 0,0 0 0,-8-4 15,-3 1-15,1 1 16,0 1-16,-2 2 16,-2 2-16,-2 2 0,1 0 15,-4 5-15,3-2 16,-8 6-16,3-2 15,5-1-15,6 1 0,5-1 16,2-2-16,8 0 16,5-2-16,8 0 15,4 1-15,11 1 0,7-2 16,2-1-16,-13-2 16,-1 1-16,-7 8 0,-14 3 15,-6 0-15,-7 7 0,-7-1 16,-6 0-16,-13 4 15,-8 0-15,8-8 16,0-4-16,-1 0 0,0-5 16,4-6-16,19-6 15,4-1-15,8 0 0,-2 4 0,0 0 16</inkml:trace>
  <inkml:trace contextRef="#ctx0" brushRef="#br0" timeOffset="187829.95">22376 11143 0,'0'0'0,"0"0"0,0 0 0,0 0 16,0 0-16,9 10 16,-1 1-16,0 1 15,0 2-15,-2-2 0,-1-1 16,-1-1-16,-3-2 16,1-1-16,-1-3 15,-1-4 1,-1-3-16,0-4 0,1-2 15,0-2-15,1-2 16,1-3-16,2 3 16,1-1-16,1 1 15,3-4-15,0 6 0,2 0 16,0 3-16,2 2 16,3 5-16,-1 4 0,0 2 0,0 3 15,-1 1-15,0 0 16,-2 1-16,1-1 15,-4-5-15,-9-4 0</inkml:trace>
  <inkml:trace contextRef="#ctx0" brushRef="#br0" timeOffset="188233.38">22858 11018 0,'-12'8'0,"0"1"16,0 0-16,2 1 16,0 0-16,0 2 0,4-3 15,3-1-15,3-3 16,4-3-16,1 0 15,3-5-15,0 0 0,1-1 0,-1-3 16,-1-1-16,1 0 16,-1 0-16,-1 1 15,0 0-15,2 2 0,0 3 16,3 2-16,1 4 16,2 0-16,0 2 15,2-1 1,0 2-16,-1-2 0,2 0 15,-1-3-15,-2-3 16,-14 1-16,0 0 0,0 0 16</inkml:trace>
  <inkml:trace contextRef="#ctx0" brushRef="#br0" timeOffset="188601.25">23143 10930 0,'0'0'0,"2"9"16,3 2-16,1 2 0,2 3 15,2-2 1,-2 1-16,-1-2 16,-2-2-16,-1-3 15,-3-1-15,-1-4 0,-1-3 16,-2-2-16,-1-4 15,0-3-15,-1-2 16,2-3-16,3-2 0,3-2 16,3 2-16,1-3 0,5-6 15,-2 7-15,2 2 16,2 5-16,1 2 0,-3 6 16,-2 2-16,-2 4 15,-2 4-15,-4 2 16,-4 2-16,-3 1 0,-1-1 15,-4 2-15,-1-4 0,-2 0 16,2-2-16,5-3 16,6-4-16</inkml:trace>
  <inkml:trace contextRef="#ctx0" brushRef="#br0" timeOffset="189203.14">23722 10850 0,'0'0'0,"-9"1"0,-5 2 16,-3-1-16,-3 3 16,0 0-16,5 1 15,-1-1-15,1 1 0,2 2 16,4-3-16,6 2 15,3 1 1,8-1-16,0 1 16,3 1-16,-1 0 0,0 0 15,-1 0-15,-3-1 16,0 1-16,-3 0 16,-2-2-16,-3 2 0,-2-2 15,-4 0-15,-3-4 16,-2-2-16,0-2 0,4-3 15,9 4-15</inkml:trace>
  <inkml:trace contextRef="#ctx0" brushRef="#br0" timeOffset="189636">23886 10889 0,'0'0'16,"0"0"-16,0 0 15,-7 6 1,0-2-16,2 3 16,-1 1-16,4 2 0,2 2 15,3 3-15,3-1 16,-1 0-16,2-3 15,0-1-15,-2-2 0,2-2 16,-1-1-16,-3-2 16,2-2-16,-2-1 0,-1-2 0,0-2 15,1-2-15,-1-2 16,0 0-16,0-3 16,3-1-16,-1 1 15,4 2-15,1 3 0,4 3 16,2 4-16,1 2 15,0 3 1,0 0-16,-4 0 0,-2 0 16,-3 0-16,-4-2 15,-2 0-15,-1-2 16,0-4-16,0 2 0</inkml:trace>
  <inkml:trace contextRef="#ctx0" brushRef="#br0" timeOffset="189974.75">24262 10847 0,'0'0'16,"0"0"-1,-8 6-15,2 2 0,0 3 16,4 2-16,1 1 15,2 0-15,2 3 16,0-4-16,2 0 0,2-1 16,-1-2-16,2-4 15,0-1-15,0-3 16,0-1-16,-3-2 0,0-1 0,-2-3 16,-1-2-16,-1-2 15,-3 0-15,-2-3 16,-1 2-16,0 0 0,-2 1 15,2 2-15,3 2 16,2 5-16</inkml:trace>
  <inkml:trace contextRef="#ctx0" brushRef="#br0" timeOffset="190206.34">24483 10761 0,'0'-8'15,"0"1"-15,0 2 0,0 0 16,0 4-16,0 2 16,1 5-16,3 4 15,1 5-15,1 1 0,1 1 16,-7-17-16,0 0 0,0 0 15</inkml:trace>
  <inkml:trace contextRef="#ctx0" brushRef="#br0" timeOffset="190337.93">24582 10774 0,'2'-5'16,"-8"1"-16,-6 1 15,-6 1-15,-2 0 0,-9 0 16,-6 0-16,33 2 16</inkml:trace>
  <inkml:trace contextRef="#ctx0" brushRef="#br0" timeOffset="191642.98">24641 10572 0,'0'0'16,"-7"5"-16,0 0 16,2 0-1,-1 0-15,1 3 0,0 0 16,1 1-16,0 1 16,1 1-16,0 1 15,-1 4-15,3-1 0,0 9 16,0 7-16,0 6 15,1 2-15,-1-5 16,0-8-16,-2-2 0,-1-5 0,-3 3 16,0-6-16,1-4 15,0-3-15,2-5 16,4-4-16</inkml:trace>
  <inkml:trace contextRef="#ctx0" brushRef="#br0" timeOffset="191944.01">24767 10687 0,'-11'4'0,"-5"1"16,-3 1-16,-5 2 0,-12 3 16,-26 7-16,5-5 15,12-7-15,13-9 16,32 3-16</inkml:trace>
  <inkml:trace contextRef="#ctx0" brushRef="#br0" timeOffset="-173685.52">21966 8206 0,'0'0'0,"0"0"0,-1 10 0,2 1 0,3-1 0,4 1 0,-7-9 16,10 9-16,9 11 16,8 6-16,6 6 0,5 2 15,4 2-15,1-3 16,2 3-16,2 4 16,4 1-16,6 3 0,12 5 15,9 4-15,6-1 16,12 1-16,10 4 15,14 3-15,11 8 0,-25-14 16,50 32-16,-37-20 16,37 26-16,-26-12 0,-8 0 15,59 38-15,-50-31 0,91 61 16,-74-47-16,-1-3 16,1-5-16,3 7 15,2-2-15,8 1 0,0-1 16,3 0-16,-3 2 15,1 2-15,-8-5 0,5 4 16,-5-9-16,-4-4 0,-11-10 16,-30-32-16,24 13 15,-35-32-15,-38-12 16,-61-17-16,64-24 0,-20 2 16,-44 22-16,0 0 15,0 0 1,0 0-16</inkml:trace>
  <inkml:trace contextRef="#ctx0" brushRef="#br0" timeOffset="-173236.1">26500 8453 0,'-108'-136'0,"28"35"0,16 27 16,12 14-16,-1 8 16,2 5-16,-2 10 15,12 22 1,-14 0-16,14 15 16,-15 7-16,-2 9 0,-1 9 15,-25 15-15,7 22 16,15-4-16,-20 30 15,5 10-15,15-11 0,-15 37 16,18-17-16,-21 42 16,20-32-16,-22 57 0,16-38 15,-2 9-15,-67 145 0,54-116 16,-6 3-16,-3 9 16,-33 55-16,23-51 0,-3 4 15,-4 9-15,-4 5 16,-49 67-16,41-63 15,8 17 1,6 15-16,0 9 16,1 10-16,7 5 0,32 19 15,8 10-15,-1 5 16,-1 4-16</inkml:trace>
  <inkml:trace contextRef="#ctx0" brushRef="#br0" timeOffset="-101642.17">17099 10993 0,'-8'-11'0,"-1"1"0,-1 0 16,1 2-16,1 0 15,-1 2-15,0 0 16,1 0-16,0 2 0,1 0 0,1 0 16,-2 2-16,2 0 15,0-1-15,1 2 16,1 1-16,1 0 0,1 0 16,0 0-16,2 3 15,0-1-15,2 1 16,0 3-1,4 0-15,1 2 0,0 3 16,5 1-16,5 7 16,18 19-16,3 4 15,0 4-15,0 1 0,-1 2 16,3 5-16,4 4 16,-7-9-16,15 20 15,-14-17-15,3 4 0,15 23 0,-16-21 16,2 1-16,-1 3 15,0 5-15,0 2 16,-2-2-16,-4 0 0,-1 1 16,-4-4-16,-2 0 15,-5-4-15,-10-18 0,3 16 32,-5-20-32,2 14 0,-5-14 15,2 11-15,-3-12 16,1 11-16,-1-12 0,4 10 15,3 0-15,-2-21 16,-2-2-16,-5-10 16</inkml:trace>
  <inkml:trace contextRef="#ctx0" brushRef="#br0" timeOffset="-101071.37">17623 13431 0,'-4'16'16,"1"2"-1,6 11-15,-2-25 16,19 54-16,8 11 16,-1-18-16,0-8 0,0-12 15,13 10-15,-10-12 16,-3 1-16,-4-5 16,0-7-16,11 8 0,-3-3 15,0-2-15,2-6 0,-8-10 16,8-6-16,-3-8 15,-2-5-15,0-6 0,0-5 16,-2-4-16,-3-11 16,0 0-16,10-20 15,-1-3-15,-7 14 0,0-2 16,5-14 0,-8 13-16,-4 0 15,-8 0-15,-6 1 16,-5 4-16,-6 15 0,-3-9 15,4 13-15,-3-11 16,1 14-16,0 3 16,-1 9-16,5 1 0,0 2 15,3 3-15,1 0 0,2 1 16,5-1-16,1 2 16,4 4-16,2 1 0,0 1 15,-4-1-15</inkml:trace>
  <inkml:trace contextRef="#ctx0" brushRef="#br0" timeOffset="-98192.77">20473 14914 0,'-13'-41'0,"-3"-1"16,0-1-16,0 8 15,5 8-15,1 0 0,0 1 16,-1-9-16,2 8 16,2 0-16,0 2 0,2 0 15,-1 1-15,-1 0 16,0 10-16,-3 0 0,-3 1 15,-5-2-15,-3 1 16,-25-6-16,-7 5 0,-13 8 16,8 12-16,-42 3 15,0-2 1,-1 1-16,0 3 16,12 2-16,-32 11 0,23-1 15,-25 10-15,25-3 16,1 5-16,41-12 15,-41 20-15,0 3 0,3 6 16,3 1-16,2 5 16,3 4-16,5 4 0,4 8 15,6 3-15,5 2 0,24-9 16,-10 14-16,0-1 16,3 2-16,5 4 15,12 5-15,7 1 0,6 2 16,7 2-16,10 0 15,4 0-15,3 3 0,4-1 16,3 3-16,5 1 0,6 0 16,9 0-16,10-4 15,8-5-15,9-8 16,4-4-16,11-11 0,5-8 16,7-13-16,3-7 15,5-6 1,3-6-16,5-7 15,2-5-15,2-4 0,3-4 16,4 0-16,4-2 16,4-2-16,3-2 15,4-5-15,4-2 0,35-4 16,-37-1-16,4-2 16,2 1-16,0-2 0,3-3 15,3-4-15,0-1 0,0-2 16,1-4-16,-2-3 15,-2-5-15,1-4 0,-2-4 16,1-3-16,-3-4 16,0-1-16,-3-4 15,-3-6 1,-5-2-16,-3-4 16,-6-3-16,-3-5 0,-5-1 15,-5 1-15,-13-1 16,1-4-16,-10 0 0,-1-6 15,-12 1-15,-3-1 16,-2-8-16,-9 5 16,-16 14-16,0-21 0,-20 20 15,-1-19-15,-11 24 0,-8-18 16,-9 27-16,-16-14 16,-8 0-16,-3 7 0,-10 11 15,-1-1-15,-3 0 16,-4 3-16,-10 1 15,1 17 1,-15-8-16,-6-1 16,-26-12-16,18 14 0,-5 3 15,-3 3-15,-32-5 16,27 11-16,-2 2 16,-6 1-16,-2 1 0,-36-8 15,38 8-15,-1-3 16,-6-1-16,-3 3 0,-3 1 15,-4 3-15,-2 2 0,-5 3 16,-6 6-16,0 7 16,-5 7-16,-4 5 0,-44 15 15,50 12-15,-1 7 16,-2 11-16,-5 9 16,9 6-16,9 6 0,13 2 0,125-76 15</inkml:trace>
  <inkml:trace contextRef="#ctx0" brushRef="#br0" timeOffset="-96936.48">19506 15180 0,'0'0'0,"0"0"16,0 0-16,0 0 16,-9-3-16,-1 2 0,-1 4 15,-5 1-15,-1 4 16,-6 2-16,-7 4 15,-5 5-15,0 4 0,3 0 16,0 6-16,11-6 0,3 1 16,9 2-16,0 2 15,6 1-15,7-3 0,10-4 16,5-1-16,3-2 16,20 0-16,7-4 15,-12-11-15,14-4 0,-13-4 16,-5-8-16,-1-1 0,0-5 15,-5-3-15,-4-4 16,-7-1-16,-15 12 0,1 1 16,-4 0-16,-4 1 15,-3 0-15,-9 0 0,-2-1 16,-4 5-16,-2 6 16,-21 0-1,16 1-15,6 5 16,25-4-16</inkml:trace>
  <inkml:trace contextRef="#ctx0" brushRef="#br0" timeOffset="-96466.5">19991 14889 0,'0'0'16,"-13"4"-16,-6 3 0,-4 3 15,-8 8-15,-6 9 16,1 3-16,6 7 16,29-35-16,-11 40 0,-1 11 15,17-10-15,7-12 16,4-2-16,8 7 0,-1-14 15,1 2-15,-1 0 16,0 0-16,-4-3 0,-5-7 16,-5 0-16,-1-1 15,-1 0-15,-4-2 0,-1 0 16,-2-7-16,1-4 16</inkml:trace>
  <inkml:trace contextRef="#ctx0" brushRef="#br0" timeOffset="-96172.02">20133 15005 0,'-14'9'15,"-5"3"-15,-5 1 16,-12 6-16,-28 17 0,13-7 16,5-2-16,15-8 15,0 1-15,2-1 16,11-7-16,8-8 0,10-4 15</inkml:trace>
  <inkml:trace contextRef="#ctx0" brushRef="#br0" timeOffset="-95849.39">20437 14791 0,'-12'1'0,"-4"2"16,-4 4-16,16-5 0,-36 23 16,-21 15-16,19-6 15,15 3-15,14-6 0,4 1 0,6 12 16,5-11-16,8 0 15,5-2-15,1 0 16,1-3-16,3 0 16,-2-4-16,-5-7 0,-1-5 15,-2-2-15,1-3 16,-2-4-16,-3-4 0,-6 1 16</inkml:trace>
  <inkml:trace contextRef="#ctx0" brushRef="#br0" timeOffset="-95648.29">20364 15018 0,'-19'13'0,"-2"3"16,1-1-16,4-2 15,0-1-15,3 0 16,12-11-16,1-1 0,0 0 0</inkml:trace>
  <inkml:trace contextRef="#ctx0" brushRef="#br0" timeOffset="-95262.95">20769 14727 0,'-14'14'0,"-6"1"0,-7 7 15,25-20-15,-41 34 0,-2 7 16,17-9-16,15-9 15,9 0-15,9-9 16,4-3-16,5-2 0,6 1 16,1 0-16,3-1 15,0-2-15,1-2 16,-2 2-16,-3 0 0,-11 3 0,-2 2 16,-5 3-16,-5 5 15,-4 3-15,-11 8 16,-9 2-16,2-14 0,-10 4 15,6-11-15,1-5 16,11-12-16,11-4 0</inkml:trace>
  <inkml:trace contextRef="#ctx0" brushRef="#br0" timeOffset="-95046.7">21107 14814 0,'0'0'0,"0"0"0,-1 15 16,-2 4-16,1 3 16,0 5-16,-3 8 15,1 5-15,0-4 0,-1-4 16,2-8-1,0-3-15,5-13 16</inkml:trace>
  <inkml:trace contextRef="#ctx0" brushRef="#br0" timeOffset="-94799.27">21043 14597 0,'-12'5'15,"-2"2"-15,4 2 0,4 4 16,5 2 0,5 3-16,7 10 15,12 4-15,23 9 16,0-17-16,-12-14 0,1-8 15,-35-2-15,0 0 16</inkml:trace>
  <inkml:trace contextRef="#ctx0" brushRef="#br0" timeOffset="-94567.77">21533 14666 0,'0'0'15,"0"0"-15,0 0 16,0 0-16,-7 10 0,7-8 15,-6 26-15,-1 20 16,7-45-16,5 60 0,2 19 16,-2-28-16,1-20 0,0-2 15,1-4-15,-1-16 16,-2-6-16,2-5 16,-2-6-16,2-6 15,-6 11-15</inkml:trace>
  <inkml:trace contextRef="#ctx0" brushRef="#br0" timeOffset="-94367.08">21584 14694 0,'-15'11'16,"-4"3"-16,-3 1 15,0 1-15,-1-1 0,6-4 16,1 1-16,2-1 0,4-2 15,5-3-15,2-1 16,6-4-16,2-3 16,-5 2-16,0 0 15</inkml:trace>
  <inkml:trace contextRef="#ctx0" brushRef="#br0" timeOffset="-93981.14">21888 14651 0,'0'0'16,"0"0"-16,0 0 15,0 0-15,0 0 0,0 0 16,0 0-16,0 0 0,0 0 16,0 0-16,0 0 15,-9-5-15,-7-1 16,-4 3-16,-1-1 0,-1 6 15,-2 2-15,-5 6 16,4 5-16,24-14 0,-12 16 31,3 4-31,7 11 0,15 3 16,21 2-16,16-7 16,3-9-16,8-3 15,-11-10-15,15 0 0,-15-6 16,-2-2-16,-5-4 15,-13 1-15,-8-1 0,-7-5 16,-4 1-16,-4-1 0,-3 0 16,-1 0-16,-2 0 15,-1 2-15,2 3 16,-1 4-16,0 0 0</inkml:trace>
  <inkml:trace contextRef="#ctx0" brushRef="#br0" timeOffset="-92855.29">22109 14458 0,'-4'15'16,"1"-2"-16,-4 2 0,-3 2 16,1 0-16,-22 20 15,-15-7-15,-4-9 16,6-8-16,10-12 0</inkml:trace>
  <inkml:trace contextRef="#ctx0" brushRef="#br0" timeOffset="-91534.98">21970 14525 0,'-7'10'0,"3"0"0,0-1 15,0-1-15,0-1 16,0-2-16,1 0 16,0-3-16,0 0 0,0-2 0,2 0 15,0-3-15,1 0 16,0-2-16,2 1 15,0-1-15,2 1 0,1-1 16,3 1-16,2-1 16,1 0-16,2-1 15,-2 0 1,1-1-16,-2-1 0,0-1 16,-2 1-16,-8 8 15,0 0-15,0 0 16,23-21-16,1 1 0,-3 4 15,-3 5-15,-5 8 16,1-1-16,-2 5 16,-2 4-16,0 4 0,-3 4 0,-4 1 15,1 6-15,-4 11 16,-9-6-16,-14 25 16,-12-4-16,-2-13 0,7-11 15,-10 5-15,8-7 16,-1-1-16,-3-2 15,8-8-15,28-9 0</inkml:trace>
  <inkml:trace contextRef="#ctx0" brushRef="#br0" timeOffset="-85815.47">9411 9675 0,'0'0'15,"-6"7"-15,-2 2 16,0 0-16,-1 3 15,0 1-15,4 4 0,-3 20 0,0 6 16,-1 17-16,6 2 16,5-7-16,1-15 15,4 14-15,-2-14 0,1-5 16,-3-15-16,-1-8 16,-1-4-16,3-5 0,2-4 15,0-2-15,-6 3 0,0 0 31</inkml:trace>
  <inkml:trace contextRef="#ctx0" brushRef="#br0" timeOffset="-85530.74">9845 9569 0,'5'-8'15,"0"2"-15,-2 1 16,0 4-16,-1 9 16,0 6-16,0 17 0,4 29 15,0-1-15,1-8 0,-1-15 16,-1 2-16,-1 0 16,-4-1-16,-2-5 15,-1-12-15,0-7 0,0-5 16,2-3-16,1-3 15,0-3-15,1-2 0,-1 3 32</inkml:trace>
  <inkml:trace contextRef="#ctx0" brushRef="#br0" timeOffset="-85267.35">10004 9760 0,'0'0'0,"-11"6"0,-7-2 15,-5 3-15,-27 6 16,-24 6-16,14-5 16,3-2-16,14-1 0,1-1 15,2 0 1,5 0-16,23-3 15,5-1-15,5-2 16,4-4-16,-2 0 0,0 0 16,0 0-16</inkml:trace>
  <inkml:trace contextRef="#ctx0" brushRef="#br0" timeOffset="-84913.42">10346 9757 0,'0'0'0,"-11"-2"0,-6-1 15,-4 3-15,0 1 0,-2 1 16,8 3-16,0 3 16,4 3-16,6 5 0,6 5 15,4 11-15,13-3 16,9-3-16,5-8 15,-5-9-15,1-4 0,0-3 16,0-5 0,-1-2-16,-2-5 15,-4-3-15,-14 1 16,-1 1-16,-5-1 0,-5-8 16,-3-3-16,-7 1 15,-3 3-15,-11-1 16,4 8-16,4 5 0,12 7 15,8 0-15</inkml:trace>
  <inkml:trace contextRef="#ctx0" brushRef="#br0" timeOffset="-84211.55">10682 9743 0,'0'0'16,"0"0"-16,0 0 15,0 0-15,0 0 0,0 0 16,10 12-16,6 2 16,5 7-16,9 7 0,2 1 15,-4-5-15,-9-11 16,2-4-16,-3-4 0,-6-7 15,-2 0-15,-2-2 16,-1-5-16,-3-4 16,-3-6-16,0-1 0,-1-1 15,-3-1-15,-3-1 0,0 2 16,0 4-16,-1 6 16,4 4-16,2 3 0,4 4 15,5 2-15,4 4 16,3 1-16,1-2 15,-1 1-15,2-1 0,1 0 16,0-2 0,1 2-16,0-3 15,-1-1-15,-1-3 16,0-2-16,0 2 0,0 0 16,-5 1-16,-1 1 15,-2 0-15,0 2 16,-2 0-16,-1 4 0,2 2 15,-1 4-15,-2 3 0,0 0 16,-2 1-16,1-2 16,-2 1-16,-1-4 0,0-3 15,0-3-15,-1 0 16,1-3-16,0-2 0,2-3 16,0-6-16,2-2 15,-1-4 1,0 1-16,2-2 15,-2 0-15,3 1 0,0 0 16,2 1-16,0 1 16,2 4-16,1 4 15,1 2-15,-1 1 0,-1 2 16,0 0-16,-1-2 16,-2-1-16,-8 3 0</inkml:trace>
  <inkml:trace contextRef="#ctx0" brushRef="#br0" timeOffset="-83964.01">11716 9556 0,'-2'16'0,"1"5"0,-1 4 16,-1 8-16,-1 5 16,1-3-16,0-2 0,0-8 15,2 1-15,2-1 0,3-3 16,4-2-16,-1-11 16,-7-9-16,0 0 0,0 0 15</inkml:trace>
  <inkml:trace contextRef="#ctx0" brushRef="#br0" timeOffset="-83647.43">12186 9377 0,'2'16'0,"0"10"16,3 14-16,0 3 0,0 6 15,-4 8-15,-6-3 16,-2-18-16,-3 0 16,-5 15-16,5-12 0,-1-2 0,2-4 15,1-15-15,0-1 16,2-5-16,-1-3 15,0-6-15,3-5 0,0-5 16,4 7-16,0 0 16</inkml:trace>
  <inkml:trace contextRef="#ctx0" brushRef="#br0" timeOffset="-83478.67">12032 9521 0,'9'7'16,"2"5"-16,1 4 16,8 9-16,2 8 0,4 4 0,-2-7 15,-1-4-15,-22-25 16,-1-1-16</inkml:trace>
  <inkml:trace contextRef="#ctx0" brushRef="#br0" timeOffset="-81503.26">18018 11517 0,'-11'-7'15,"-2"2"-15,-4-2 16,0 2-16,-1-1 0,1 0 15,2 5-15,2-1 16,-2 0-16,4-3 16,3-1-16,8 6 0</inkml:trace>
  <inkml:trace contextRef="#ctx0" brushRef="#br0" timeOffset="-80168.73">18088 11281 0,'0'0'0,"0"0"0,0 0 16,0 0-16,0 0 15,0 0-15,-8 6 16,1 6-16,3 5 0,4 9 31,2 31-31,11 1 0,-12-55 16,24 57-16,3 11 15,-15-37-15,-1-6 16,-8-14-16,-2-7 0,-1-4 16,0-2-16,1-2 15,-1-5-15,1-4 16,1-3-16,2-1 0,0 0 0,1 0 16,1 3-16,3 3 15,3 6-15,5 3 16,4 6-16,21 13 0,-2 7 15,-4 0-15,-11-6 16,-3 1-16,-3-2 0,-11-9 16,-3-7-1,-4-2-15,-1-1 16,0-1-16,0-2 16,0-5-16,1-8 0,-2-4 15,0-15-15,-4-22 16,1-1-16,-2 8 15,1 12-15,-1 1 0,4 4 16,11 12-16,5 6 0,11 1 16,0 7-16,-8 3 15,-18 3-15,0 0 0,0 0 16,57-3-16,-20 5 16,-10 5-16,-6 8 15,-9-3-15,-2-2 0,0 1 16,-1 0-16,0 2 0,-1-1 15,1-1-15,-1-1 16,0 0-16,0-2 0,0 0 16,4-4-16,0 0 15,7-3-15,0-1 16,1-1-16,0-3 0,-1-3 16,-1-3-1,-4-3-15,-2-4 16,-8-1-16,-3-2 15,-6 2-15,-4-1 0,-5 3 16,-4 3-16,-4 7 16,-1 5-16,-1 6 15,4 7-15,4 6 0,8 6 16,4 1-16,8 1 0,9 11 16,10 0-16,12 0 15,7-12-15,-8-7 0,1-3 16,1-4-16,1-3 15,0-3-15,1-8 16,-4-5-16,-6-4 0,-11-3 16,-4 1-1,-7-2-15,-2 1 16,-2 0-16,-1 1 16,-1 0-16,0 2 0,0 2 15,0 3-15,0 3 16,0 0-16,3 2 15,3 1-15,3 3 0,3 3 16,6-1-16,0 1 0,2-1 16,-1 1-16,-2-3 0,-3-3 15,-4-2-15,-4-1 16,-7-5-16,-5-2 16,-8-1-16,-2 3 15,-1 3-15,4 5 0,-4 7 16,3 5-16,-1 4 0,5 8 15,9 14-15,8-2 0,10 7 16,6-3-16,0-11 16,9 4-16,-4-11 15,2-3-15,2-7 0,2-6 16,-2-7-16,-2-11 16,-2-8-1,-3-2-15,-3-5 16,-5-6-16,-17 34 15,0 0-15,0 0 0</inkml:trace>
  <inkml:trace contextRef="#ctx0" brushRef="#br0" timeOffset="-79983.85">19758 11223 0,'0'0'0,"0"0"16,1 18-16,1 9 0,1 17 15,2 26-15,-3-11 16,-2-11-16,-2 0 15,-1-12-15,1-3 16,2-10-16,1-2 0,5-9 16,2-3-1,-2-8-15,1-3 16,-7 2-16,0 0 0</inkml:trace>
  <inkml:trace contextRef="#ctx0" brushRef="#br0" timeOffset="-79497.48">19937 11485 0,'34'-57'0,"-15"21"0,-15 29 16,0 2-16,-2 1 0,-1 3 16,-1 4-16,-2 4 0,-5 4 15,-3 3-15,-2 0 16,-1 2-16,0 0 16,-7 8-16,7-6 0,-2 2 15,-2 5-15,6-6 16,3-1-1,9-4-15,5-2 16,3-3-16,8 0 0,1-2 16,4-4-16,6-6 15,27-6-15,-5-9 16,-6-6-16,-11 2 0,-10-7 16,-3 5-16,-20 24 15,0 0-15,0 0 0,94-127 16,-56 54-16,-25 20 0,-6 17 15,-4 11-15,-1 10 16,-1 7-16,0 2 16,0 3-16,-1 0 0,1 2 15,-3 3-15,-1 6 16,-4 8-16,3 4 0,-8 27 0,1 11 16,1 7-16,3-6 15,4-15-15,-1 0 16,-5 13-16,1-14 15,0-4-15,1-2 0,4-17 16,0-2-16,3-5 16,1-5-1,-1-8-15,0 0 0</inkml:trace>
  <inkml:trace contextRef="#ctx0" brushRef="#br0" timeOffset="-79196.63">20753 11315 0,'0'0'0,"0"0"16,-10 10-1,-2 5-15,0 6 0,-8 12 16,-12 28-16,4 0 16,13-3-16,3 9 15,5-19-15,1 0 0,-1-1 16,1-3-16,2-6 16,2-21-16,2-3 15,1-5-15,2-6 0,0-6 0,-3 3 16</inkml:trace>
  <inkml:trace contextRef="#ctx0" brushRef="#br0" timeOffset="-79011.7">20553 11426 0,'10'12'0,"3"3"15,2 3-15,2 2 0,-1 3 16,8 7-16,-22-29 16,-2-1-16</inkml:trace>
  <inkml:trace contextRef="#ctx0" brushRef="#br0" timeOffset="-26708.38">14277 10209 0,'0'0'0,"0"0"0,-9 2 0,2-1 0,-1 2 0,0-2 0,3 0 16,-2 1-16,3-2 15,-2 1-15,2 0 16,-1 1-16,1 0 0,-1 1 16,1 3-16,0 4 15,0 3-15,2 2 16,-1 1-16,2 5 0,-1 29 16,0 1-16,-1-1 0,0-2 15,0 5-15,2-12 16,0 11-16,-2-10 0,2-1 15,0 1-15,-1-1 16,-2-2-16,-1-3 16,-1-4-16,3-9 0,-2 9 15,-2-15 1,5-4-16,-2 0 16,3-2-16,1-1 15,0 0-15,0-1 0,1-1 16,1-1-16,0 0 15,0 0-15,0-2 16,0-1-16,2 0 0,0 0 16,2-1-16,4 0 0,3-2 15,1 0-15,3 1 0,19-2 16,19-3-16,-1 0 16,1-3-16,-1 0 15,1-4-15,-9 1 0,14-4 16,-13 3-16,1 0 15,0 0 1,0 1-16,-2 2 16,-3 0-16,0-1 0,-2 0 15,-15 3-15,-3-2 16,9-3-16,-10 4 16,10-3-16,2 2 15,-13 1-15,-7-1 0,0 1 16,-5-2-16,2 0 0,-2-1 15,-1 0-15,-3-3 0,1-2 16,-4-6-16,0-1 16,-3-1-16,-7-12 15,-4-7-15,-10-3 0,-4 0 16,7 11-16,-4-10 16,5 7-16,-2-11 0,6 11 15,3-1-15,4-1 0,2-1 16,1 2-16,3 2 15,2 1-15,4 12 16,2-9-16,-2 12 0,1-2 16,0 2-16,0 6 31,-4 4-31,-2 0 0,-1 3 16,-3-1-16,-4 1 0,-1 2 15,-6 0-15,-5 4 16,-24 3-16,-11 0 15,-7 5-15,-9 2 0,2 0 16,-11 1-16,3 0 0,16-2 16,-1-1-16,2 1 15,0 1-15,3 5 0,8 2 16,24-2-16,4-3 16,9-2-16,6-5 15</inkml:trace>
  <inkml:trace contextRef="#ctx0" brushRef="#br0" timeOffset="-25767.65">14840 10317 0,'-46'11'0,"-7"1"31,4 3-31,10 4 0,13-3 16,4 3-16,6-1 15,14-10-15,1 1 16,2 1-16,5 0 0,4 0 16,7 2-16,3 2 15,12 3-15,9 4 0,0-6 16,-15-5-16,0 0 0,-14 3 16,-5 1-16,-9 3 15,-14 6-15,-12 14 0,-16-1 16,-7-6-16,-10-3 15,12-8-15,-16 3 16,23-11-16,42-11 0,0 0 16</inkml:trace>
  <inkml:trace contextRef="#ctx0" brushRef="#br0" timeOffset="-23313.17">4700 11137 0,'0'0'0,"0"0"0,-9-4 16,1-1-16,1 2 16,0 0-16,0-1 15,2 2-15,-1 0 0,3 0 16,-2 1-16,3-1 15,1 4-15,1 2 16,0 4-16,1 4 0,0 3 0,1-1 31,0 4-31,2 14 0,1 6 16,1-2-16,-2 5 16,0 4-16,-4 0 15,-1-11-15,-4 14 0,1-12 16,-2 1-16,1 0 15,-2-1-15,2-6 0,2-11 16,3-6-16,0-2 16,0-4-16,1-1 15,3-4-15,-1-2 0,4-2 16,3-5-16,3-5 16,2-3-16,0-2 0,8-7 15,0-1-15,-6 7 0,1 2 16,1 0-16,2 3 15,2 1-15,7 4 16,-7 5-16,1 3 0,4 4 16,7 1-16,-7 1 15,-1 2-15,-2-2 0,2 1 16,-1-1 0,-1-4-16,1-3 15,-3-4-15,0-1 16,-10-3-16,0 2 0,-1-1 15,-2 0-15,-1 2 16,-2-2-16,-3 0 16,1-1-16,-3 0 15,-2-2-15,-1 1 0,-2-1 0,-1 0 16,-2-2-16,2 1 16,-1 1-16,1-2 0,1 0 15,-1-1-15,3-1 16,0-1-16,0 1 15,1-1-15,0 0 0,1 0 16,-2-1-16,0 0 0,-3-1 16,-3-6-16,0 1 15,0 4-15,-1 2 16,0 0-16,-1 2 0,1 1 16,1 1-16,4 1 15,0 0-15,3 1 0,3 0 16,1 1-1,3-2-15,0 1 16,3 1-16,0 0 16,1-1-16,-1 1 0,-1 2 15,-2 0-15,-2 2 16,-2 1-16,1 2 16,-3-1-16,-3 0 0,-3 2 15,-7 1-15,-9 2 0,-14 2 16,-24 6-16,-11 7 15,-2 4-15,7 3 0,18-1 16,-2 1-16,-3-2 16,1-2-16,5-2 15,3-5-15,17-4 0,6-3 16,6 0 0,6-2-16,5 0 15,4-2-15,3-2 16,5-6-16,0-2 0</inkml:trace>
  <inkml:trace contextRef="#ctx0" brushRef="#br0" timeOffset="-22811.87">5219 11044 0,'-23'8'16,"-12"7"-16,-3 3 0,4 2 16,7 1-16,8-3 15,4-1-15,12-7 0,0-1 16,1-2-16,3-2 15,1-2-15,3 1 0,4-2 16,1-1-16,3-1 16,-1 0-16,0 1 0,-3-1 15,-1 2-15,-2 0 16,-4 2 0,-4 7-16,-10 5 15,-12 19-15,-29 13 16,1-13-16,7-13 0,45-22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7A803-709B-40C3-8590-CD9C19461F6C}"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B6927-B55E-41E0-8AF6-420BCB7FF232}" type="slidenum">
              <a:rPr lang="en-US" smtClean="0"/>
              <a:t>‹#›</a:t>
            </a:fld>
            <a:endParaRPr lang="en-US"/>
          </a:p>
        </p:txBody>
      </p:sp>
    </p:spTree>
    <p:extLst>
      <p:ext uri="{BB962C8B-B14F-4D97-AF65-F5344CB8AC3E}">
        <p14:creationId xmlns:p14="http://schemas.microsoft.com/office/powerpoint/2010/main" val="406205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Costs are the costs you can budget and measure.</a:t>
            </a:r>
          </a:p>
          <a:p>
            <a:r>
              <a:rPr lang="en-US" dirty="0"/>
              <a:t>Indirect Costs are costs of running helpdesks, the costs of users who support themselves and others, and downtime</a:t>
            </a:r>
          </a:p>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2</a:t>
            </a:fld>
            <a:endParaRPr lang="en-US"/>
          </a:p>
        </p:txBody>
      </p:sp>
    </p:spTree>
    <p:extLst>
      <p:ext uri="{BB962C8B-B14F-4D97-AF65-F5344CB8AC3E}">
        <p14:creationId xmlns:p14="http://schemas.microsoft.com/office/powerpoint/2010/main" val="2383781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19</a:t>
            </a:fld>
            <a:endParaRPr lang="en-US"/>
          </a:p>
        </p:txBody>
      </p:sp>
    </p:spTree>
    <p:extLst>
      <p:ext uri="{BB962C8B-B14F-4D97-AF65-F5344CB8AC3E}">
        <p14:creationId xmlns:p14="http://schemas.microsoft.com/office/powerpoint/2010/main" val="2062660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20</a:t>
            </a:fld>
            <a:endParaRPr lang="en-US"/>
          </a:p>
        </p:txBody>
      </p:sp>
    </p:spTree>
    <p:extLst>
      <p:ext uri="{BB962C8B-B14F-4D97-AF65-F5344CB8AC3E}">
        <p14:creationId xmlns:p14="http://schemas.microsoft.com/office/powerpoint/2010/main" val="53072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21</a:t>
            </a:fld>
            <a:endParaRPr lang="en-US"/>
          </a:p>
        </p:txBody>
      </p:sp>
    </p:spTree>
    <p:extLst>
      <p:ext uri="{BB962C8B-B14F-4D97-AF65-F5344CB8AC3E}">
        <p14:creationId xmlns:p14="http://schemas.microsoft.com/office/powerpoint/2010/main" val="1524452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29</a:t>
            </a:fld>
            <a:endParaRPr lang="en-US"/>
          </a:p>
        </p:txBody>
      </p:sp>
    </p:spTree>
    <p:extLst>
      <p:ext uri="{BB962C8B-B14F-4D97-AF65-F5344CB8AC3E}">
        <p14:creationId xmlns:p14="http://schemas.microsoft.com/office/powerpoint/2010/main" val="373946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30</a:t>
            </a:fld>
            <a:endParaRPr lang="en-US"/>
          </a:p>
        </p:txBody>
      </p:sp>
    </p:spTree>
    <p:extLst>
      <p:ext uri="{BB962C8B-B14F-4D97-AF65-F5344CB8AC3E}">
        <p14:creationId xmlns:p14="http://schemas.microsoft.com/office/powerpoint/2010/main" val="1640209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use the TCO formula is to compare indirect costs.</a:t>
            </a:r>
          </a:p>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3</a:t>
            </a:fld>
            <a:endParaRPr lang="en-US"/>
          </a:p>
        </p:txBody>
      </p:sp>
    </p:spTree>
    <p:extLst>
      <p:ext uri="{BB962C8B-B14F-4D97-AF65-F5344CB8AC3E}">
        <p14:creationId xmlns:p14="http://schemas.microsoft.com/office/powerpoint/2010/main" val="63526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ROI = (gain – cost) / cost</a:t>
            </a:r>
          </a:p>
          <a:p>
            <a:r>
              <a:rPr lang="en-US" dirty="0"/>
              <a:t>ROI = (5000 – 2000) / 2000</a:t>
            </a:r>
          </a:p>
          <a:p>
            <a:r>
              <a:rPr lang="en-US" dirty="0"/>
              <a:t>ROI = 3000 / 2000</a:t>
            </a:r>
          </a:p>
          <a:p>
            <a:r>
              <a:rPr lang="en-US" dirty="0"/>
              <a:t>ROI = 150%</a:t>
            </a:r>
          </a:p>
          <a:p>
            <a:endParaRPr lang="en-US" dirty="0"/>
          </a:p>
          <a:p>
            <a:r>
              <a:rPr lang="en-US" dirty="0"/>
              <a:t>A = 2000 * 3 = 6000 over 3 years</a:t>
            </a:r>
          </a:p>
          <a:p>
            <a:r>
              <a:rPr lang="en-US" dirty="0"/>
              <a:t>B = 5000 over 3 years</a:t>
            </a:r>
          </a:p>
          <a:p>
            <a:r>
              <a:rPr lang="en-US" dirty="0"/>
              <a:t>B has lower TCO assuming identical indirect costs</a:t>
            </a:r>
          </a:p>
          <a:p>
            <a:endParaRPr lang="en-US" dirty="0"/>
          </a:p>
          <a:p>
            <a:r>
              <a:rPr lang="en-US" dirty="0"/>
              <a:t>In reality the indirect costs of option B need to be more than $1000 over three years for option A to be viable. </a:t>
            </a:r>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4234080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305615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274420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1845181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1740812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502434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18</a:t>
            </a:fld>
            <a:endParaRPr lang="en-US"/>
          </a:p>
        </p:txBody>
      </p:sp>
    </p:spTree>
    <p:extLst>
      <p:ext uri="{BB962C8B-B14F-4D97-AF65-F5344CB8AC3E}">
        <p14:creationId xmlns:p14="http://schemas.microsoft.com/office/powerpoint/2010/main" val="386957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E44D-8D34-43E4-8D71-3D40802D83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6314F-DD2D-4F4A-BEBB-26BA0E0A5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60C81C-0A55-4E06-B646-6EB216D5930F}"/>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5" name="Footer Placeholder 4">
            <a:extLst>
              <a:ext uri="{FF2B5EF4-FFF2-40B4-BE49-F238E27FC236}">
                <a16:creationId xmlns:a16="http://schemas.microsoft.com/office/drawing/2014/main" id="{D16415B3-7893-4998-BE85-07F309E7A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D16D0-349E-493A-9D1D-BC5DF692BB4E}"/>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9798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3FA-3B66-4A52-9DD3-6337576241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EE50B8-8EC3-465F-B287-60B4DEB74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256CF-CABF-4277-A9B5-AACC51F381F9}"/>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5" name="Footer Placeholder 4">
            <a:extLst>
              <a:ext uri="{FF2B5EF4-FFF2-40B4-BE49-F238E27FC236}">
                <a16:creationId xmlns:a16="http://schemas.microsoft.com/office/drawing/2014/main" id="{EDF9A48D-D0EE-4B8E-A7BE-5E19A05E3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344CC-8F1F-4630-8EF5-A8C90292B7F2}"/>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31755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2A1F1-D6F7-4211-8516-B7004BA74E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DCC4BF-0A1E-4471-A352-D675CFCE1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2F92B-E9DE-430C-9976-F0527E1E1C8C}"/>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5" name="Footer Placeholder 4">
            <a:extLst>
              <a:ext uri="{FF2B5EF4-FFF2-40B4-BE49-F238E27FC236}">
                <a16:creationId xmlns:a16="http://schemas.microsoft.com/office/drawing/2014/main" id="{3F064EC9-9A75-4087-915F-5502F71DE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F759D-0D02-4C89-B1CF-FE45124F7914}"/>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3525099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no photo)">
    <p:spTree>
      <p:nvGrpSpPr>
        <p:cNvPr id="1" name=""/>
        <p:cNvGrpSpPr/>
        <p:nvPr/>
      </p:nvGrpSpPr>
      <p:grpSpPr>
        <a:xfrm>
          <a:off x="0" y="0"/>
          <a:ext cx="0" cy="0"/>
          <a:chOff x="0" y="0"/>
          <a:chExt cx="0" cy="0"/>
        </a:xfrm>
      </p:grpSpPr>
      <p:sp>
        <p:nvSpPr>
          <p:cNvPr id="4" name="Orange color field [design object]"/>
          <p:cNvSpPr/>
          <p:nvPr userDrawn="1"/>
        </p:nvSpPr>
        <p:spPr>
          <a:xfrm>
            <a:off x="0" y="0"/>
            <a:ext cx="12192000" cy="6196914"/>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9"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12" name="Slide Number"/>
          <p:cNvSpPr>
            <a:spLocks noGrp="1"/>
          </p:cNvSpPr>
          <p:nvPr>
            <p:ph type="sldNum" sz="quarter" idx="10"/>
          </p:nvPr>
        </p:nvSpPr>
        <p:spPr>
          <a:xfrm>
            <a:off x="10896018" y="6332717"/>
            <a:ext cx="838782" cy="365125"/>
          </a:xfrm>
        </p:spPr>
        <p:txBody>
          <a:bodyPr/>
          <a:lstStyle>
            <a:lvl1pPr>
              <a:defRPr b="0" i="0">
                <a:latin typeface="+mn-lt"/>
                <a:ea typeface="Sherman Sans Book" charset="0"/>
                <a:cs typeface="Sherman Sans Book" charset="0"/>
              </a:defRPr>
            </a:lvl1pPr>
          </a:lstStyle>
          <a:p>
            <a:fld id="{F343A32A-436A-8143-8894-653E98457856}" type="slidenum">
              <a:rPr lang="en-US" smtClean="0"/>
              <a:pPr/>
              <a:t>‹#›</a:t>
            </a:fld>
            <a:endParaRPr lang="en-US" dirty="0"/>
          </a:p>
        </p:txBody>
      </p:sp>
      <p:sp>
        <p:nvSpPr>
          <p:cNvPr id="2" name="Section Title text"/>
          <p:cNvSpPr>
            <a:spLocks noGrp="1"/>
          </p:cNvSpPr>
          <p:nvPr>
            <p:ph type="title" hasCustomPrompt="1"/>
          </p:nvPr>
        </p:nvSpPr>
        <p:spPr>
          <a:xfrm>
            <a:off x="457200" y="2362200"/>
            <a:ext cx="10438818" cy="2444750"/>
          </a:xfrm>
          <a:prstGeom prst="rect">
            <a:avLst/>
          </a:prstGeom>
        </p:spPr>
        <p:txBody>
          <a:bodyPr/>
          <a:lstStyle>
            <a:lvl1pPr>
              <a:lnSpc>
                <a:spcPct val="100000"/>
              </a:lnSpc>
              <a:defRPr sz="4800">
                <a:latin typeface="+mn-lt"/>
                <a:ea typeface="Sherman Serif Book" charset="0"/>
                <a:cs typeface="Sherman Serif Book" charset="0"/>
              </a:defRPr>
            </a:lvl1pPr>
          </a:lstStyle>
          <a:p>
            <a:r>
              <a:rPr lang="en-US" dirty="0"/>
              <a:t>Click to edit Section Title</a:t>
            </a:r>
          </a:p>
        </p:txBody>
      </p:sp>
      <p:sp>
        <p:nvSpPr>
          <p:cNvPr id="8" name="Division, if applicable"/>
          <p:cNvSpPr>
            <a:spLocks noGrp="1"/>
          </p:cNvSpPr>
          <p:nvPr>
            <p:ph type="body" sz="quarter" idx="15" hasCustomPrompt="1"/>
          </p:nvPr>
        </p:nvSpPr>
        <p:spPr>
          <a:xfrm>
            <a:off x="1988966" y="6335892"/>
            <a:ext cx="8907052" cy="365125"/>
          </a:xfrm>
          <a:prstGeom prst="rect">
            <a:avLst/>
          </a:prstGeom>
        </p:spPr>
        <p:txBody>
          <a:bodyPr anchor="ctr"/>
          <a:lstStyle>
            <a:lvl1pPr marL="0" indent="0">
              <a:buNone/>
              <a:defRPr sz="1100" b="0" i="0" baseline="0">
                <a:solidFill>
                  <a:srgbClr val="6F777D"/>
                </a:solidFill>
                <a:latin typeface="+mn-lt"/>
                <a:ea typeface="Sherman Sans Book" charset="0"/>
                <a:cs typeface="Sherman Sans Book" charset="0"/>
              </a:defRPr>
            </a:lvl1pPr>
          </a:lstStyle>
          <a:p>
            <a:pPr lvl="0"/>
            <a:r>
              <a:rPr lang="en-US" dirty="0"/>
              <a:t>IST346: Information Technology Management and Administration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96" y="6327648"/>
            <a:ext cx="1863747" cy="365760"/>
          </a:xfrm>
          <a:prstGeom prst="rect">
            <a:avLst/>
          </a:prstGeom>
        </p:spPr>
      </p:pic>
    </p:spTree>
    <p:extLst>
      <p:ext uri="{BB962C8B-B14F-4D97-AF65-F5344CB8AC3E}">
        <p14:creationId xmlns:p14="http://schemas.microsoft.com/office/powerpoint/2010/main" val="328377642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ing-Only">
    <p:spTree>
      <p:nvGrpSpPr>
        <p:cNvPr id="1" name=""/>
        <p:cNvGrpSpPr/>
        <p:nvPr/>
      </p:nvGrpSpPr>
      <p:grpSpPr>
        <a:xfrm>
          <a:off x="0" y="0"/>
          <a:ext cx="0" cy="0"/>
          <a:chOff x="0" y="0"/>
          <a:chExt cx="0" cy="0"/>
        </a:xfrm>
      </p:grpSpPr>
      <p:sp>
        <p:nvSpPr>
          <p:cNvPr id="15" name="White footer area [design object]"/>
          <p:cNvSpPr/>
          <p:nvPr userDrawn="1"/>
        </p:nvSpPr>
        <p:spPr>
          <a:xfrm>
            <a:off x="0" y="6196914"/>
            <a:ext cx="12192000" cy="66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 name="Slide Number"/>
          <p:cNvSpPr>
            <a:spLocks noGrp="1"/>
          </p:cNvSpPr>
          <p:nvPr>
            <p:ph type="sldNum" sz="quarter" idx="10"/>
          </p:nvPr>
        </p:nvSpPr>
        <p:spPr>
          <a:xfrm>
            <a:off x="10896018" y="6332717"/>
            <a:ext cx="838782" cy="365125"/>
          </a:xfrm>
        </p:spPr>
        <p:txBody>
          <a:bodyPr/>
          <a:lstStyle>
            <a:lvl1pPr>
              <a:defRPr b="0" i="0">
                <a:latin typeface="+mn-lt"/>
                <a:ea typeface="Sherman Sans Book" charset="0"/>
                <a:cs typeface="Sherman Sans Book" charset="0"/>
              </a:defRPr>
            </a:lvl1pPr>
          </a:lstStyle>
          <a:p>
            <a:fld id="{F343A32A-436A-8143-8894-653E98457856}" type="slidenum">
              <a:rPr lang="en-US" smtClean="0"/>
              <a:pPr/>
              <a:t>‹#›</a:t>
            </a:fld>
            <a:endParaRPr lang="en-US" dirty="0"/>
          </a:p>
        </p:txBody>
      </p:sp>
      <p:sp>
        <p:nvSpPr>
          <p:cNvPr id="4" name="Slide Title"/>
          <p:cNvSpPr>
            <a:spLocks noGrp="1"/>
          </p:cNvSpPr>
          <p:nvPr>
            <p:ph type="title"/>
          </p:nvPr>
        </p:nvSpPr>
        <p:spPr>
          <a:xfrm>
            <a:off x="457200" y="253938"/>
            <a:ext cx="11277600" cy="632988"/>
          </a:xfrm>
          <a:prstGeom prst="rect">
            <a:avLst/>
          </a:prstGeom>
        </p:spPr>
        <p:txBody>
          <a:bodyPr/>
          <a:lstStyle>
            <a:lvl1pPr>
              <a:defRPr>
                <a:latin typeface="+mn-lt"/>
                <a:ea typeface="Sherman Serif Book" charset="0"/>
                <a:cs typeface="Sherman Serif Book" charset="0"/>
              </a:defRPr>
            </a:lvl1pPr>
          </a:lstStyle>
          <a:p>
            <a:r>
              <a:rPr lang="en-US"/>
              <a:t>Click to edit Master title style</a:t>
            </a:r>
            <a:endParaRPr lang="en-US" dirty="0"/>
          </a:p>
        </p:txBody>
      </p:sp>
      <p:sp>
        <p:nvSpPr>
          <p:cNvPr id="5" name="Subtitle, if applicable"/>
          <p:cNvSpPr>
            <a:spLocks noGrp="1"/>
          </p:cNvSpPr>
          <p:nvPr>
            <p:ph sz="quarter" idx="16" hasCustomPrompt="1"/>
          </p:nvPr>
        </p:nvSpPr>
        <p:spPr>
          <a:xfrm>
            <a:off x="457200" y="1093152"/>
            <a:ext cx="10438818" cy="461230"/>
          </a:xfrm>
          <a:prstGeom prst="rect">
            <a:avLst/>
          </a:prstGeom>
        </p:spPr>
        <p:txBody>
          <a:bodyPr/>
          <a:lstStyle>
            <a:lvl1pPr marL="0" indent="0">
              <a:buNone/>
              <a:defRPr sz="2400" b="0" i="1">
                <a:solidFill>
                  <a:srgbClr val="3E3D3C"/>
                </a:solidFill>
                <a:latin typeface="+mn-lt"/>
                <a:ea typeface="Sherman Serif Book" charset="0"/>
                <a:cs typeface="Sherman Serif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subtitle, if applicable</a:t>
            </a:r>
          </a:p>
        </p:txBody>
      </p:sp>
      <p:sp>
        <p:nvSpPr>
          <p:cNvPr id="12" name="Main slide content text"/>
          <p:cNvSpPr>
            <a:spLocks noGrp="1"/>
          </p:cNvSpPr>
          <p:nvPr>
            <p:ph type="body" sz="quarter" idx="17"/>
          </p:nvPr>
        </p:nvSpPr>
        <p:spPr>
          <a:xfrm>
            <a:off x="457200" y="1876680"/>
            <a:ext cx="10438818" cy="3781324"/>
          </a:xfrm>
          <a:prstGeom prst="rect">
            <a:avLst/>
          </a:prstGeom>
        </p:spPr>
        <p:txBody>
          <a:bodyPr/>
          <a:lstStyle>
            <a:lvl1pPr marL="0" indent="0">
              <a:buNone/>
              <a:defRPr sz="4400" b="0" i="0">
                <a:solidFill>
                  <a:srgbClr val="3E3D3C"/>
                </a:solidFill>
                <a:latin typeface="+mn-lt"/>
                <a:ea typeface="Sherman Sans Book" charset="0"/>
                <a:cs typeface="Sherman Sans Book"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Edit Master text styles</a:t>
            </a:r>
          </a:p>
        </p:txBody>
      </p:sp>
      <p:sp>
        <p:nvSpPr>
          <p:cNvPr id="6" name="Division Name, if applicable"/>
          <p:cNvSpPr>
            <a:spLocks noGrp="1"/>
          </p:cNvSpPr>
          <p:nvPr>
            <p:ph type="body" sz="quarter" idx="18" hasCustomPrompt="1"/>
          </p:nvPr>
        </p:nvSpPr>
        <p:spPr>
          <a:xfrm>
            <a:off x="1988966" y="6334305"/>
            <a:ext cx="8907052" cy="363537"/>
          </a:xfrm>
          <a:prstGeom prst="rect">
            <a:avLst/>
          </a:prstGeom>
        </p:spPr>
        <p:txBody>
          <a:bodyPr anchor="ctr"/>
          <a:lstStyle>
            <a:lvl1pPr marL="0" indent="0">
              <a:buNone/>
              <a:defRPr sz="1100" b="0" i="0" baseline="0">
                <a:solidFill>
                  <a:srgbClr val="6F777D"/>
                </a:solidFill>
                <a:latin typeface="+mn-lt"/>
                <a:ea typeface="Sherman Sans Book" charset="0"/>
                <a:cs typeface="Sherman Sans Book"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IST346: Information Technology Management and Administration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22" y="6329127"/>
            <a:ext cx="1863744" cy="365760"/>
          </a:xfrm>
          <a:prstGeom prst="rect">
            <a:avLst/>
          </a:prstGeom>
        </p:spPr>
      </p:pic>
    </p:spTree>
    <p:extLst>
      <p:ext uri="{BB962C8B-B14F-4D97-AF65-F5344CB8AC3E}">
        <p14:creationId xmlns:p14="http://schemas.microsoft.com/office/powerpoint/2010/main" val="11582740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02C7-F1CC-4643-98AC-F19C4676A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40F908-35DE-45DA-90EC-5F28E001A4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6E3B3-F2A9-4EF0-BCE1-FA647DE20A6E}"/>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5" name="Footer Placeholder 4">
            <a:extLst>
              <a:ext uri="{FF2B5EF4-FFF2-40B4-BE49-F238E27FC236}">
                <a16:creationId xmlns:a16="http://schemas.microsoft.com/office/drawing/2014/main" id="{B55772AF-7200-44BC-8984-5258FEDE9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96588-F4ED-4D1B-BA64-429D4F615F8A}"/>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166193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BC7D-3957-4243-935B-DACE77E0E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E9BB9-159C-4EF2-81EA-26DD32D46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D74D5D-E579-401B-81E4-472F5222160A}"/>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5" name="Footer Placeholder 4">
            <a:extLst>
              <a:ext uri="{FF2B5EF4-FFF2-40B4-BE49-F238E27FC236}">
                <a16:creationId xmlns:a16="http://schemas.microsoft.com/office/drawing/2014/main" id="{D9B64BDF-B456-46A6-8CB9-99ED1A991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A7A0E-2292-4745-8FC1-94D16137ECCA}"/>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353483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3EE9-2DE6-4945-8390-F3FC58DAE4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BBA23-5A6B-42B9-8C12-B0C696E2D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AB84F-98FF-4F68-8F40-BD4116D2C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0A5194-A766-4B11-9976-320F9BC9CB32}"/>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6" name="Footer Placeholder 5">
            <a:extLst>
              <a:ext uri="{FF2B5EF4-FFF2-40B4-BE49-F238E27FC236}">
                <a16:creationId xmlns:a16="http://schemas.microsoft.com/office/drawing/2014/main" id="{A363F412-3BC5-4EE4-B133-1CFA507A3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5A6E3-370C-4C51-A6EF-8F24DF3DEA0D}"/>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14145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ADC1-32EE-4302-AE35-93F61AC1A2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D6C51D-A958-4821-8DE3-6CA4C58A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2088A-109D-428A-9F44-C0A3D3FB7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F167F6-5596-4EF2-A6E2-DA3AED78C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31178-8DFD-4A82-A1BF-D073E1C9C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96889E-3D23-4A73-B52E-51C3FDACD32F}"/>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8" name="Footer Placeholder 7">
            <a:extLst>
              <a:ext uri="{FF2B5EF4-FFF2-40B4-BE49-F238E27FC236}">
                <a16:creationId xmlns:a16="http://schemas.microsoft.com/office/drawing/2014/main" id="{77439FDE-E77F-4988-84DB-4A3162E579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CC2222-B639-4DC2-8042-3D746F899180}"/>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333235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E5F7-6C0F-40BF-8B23-BFD9725783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32E82-76E3-4E8E-8BE6-0F7762B1B8FD}"/>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4" name="Footer Placeholder 3">
            <a:extLst>
              <a:ext uri="{FF2B5EF4-FFF2-40B4-BE49-F238E27FC236}">
                <a16:creationId xmlns:a16="http://schemas.microsoft.com/office/drawing/2014/main" id="{CD757336-D4D0-4F84-A1D9-95961B18A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FBC043-2E5A-48F1-AC41-FDFB728DB3DB}"/>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162168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28A4B-0C0A-4775-87CA-24C6B5AABC62}"/>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3" name="Footer Placeholder 2">
            <a:extLst>
              <a:ext uri="{FF2B5EF4-FFF2-40B4-BE49-F238E27FC236}">
                <a16:creationId xmlns:a16="http://schemas.microsoft.com/office/drawing/2014/main" id="{1E1DDFD6-A51C-4419-A131-208FE96466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C36F2-DCF6-48AA-820F-AFF868B65A1C}"/>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295014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712E-BD84-4CBC-9725-94982DE87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641964-49A9-4D37-B48E-2FA2D442D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57056-E508-4A02-ADC3-7D35027C8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B38BF-623F-4120-B7AE-1AB5636C4F4C}"/>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6" name="Footer Placeholder 5">
            <a:extLst>
              <a:ext uri="{FF2B5EF4-FFF2-40B4-BE49-F238E27FC236}">
                <a16:creationId xmlns:a16="http://schemas.microsoft.com/office/drawing/2014/main" id="{CC12B399-CD0B-4F06-A01D-1CD042654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239C9A-E268-41E1-A91F-54978F44DC36}"/>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6298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8D22-B3E9-4EA5-BE6A-DE3A6C0D2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B05AC-D0BA-4FE7-BF25-895C142EB3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98182-B297-4C46-9A99-EED3B5EFC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29FC1-5C5E-4EFE-883C-AAFC81B781EA}"/>
              </a:ext>
            </a:extLst>
          </p:cNvPr>
          <p:cNvSpPr>
            <a:spLocks noGrp="1"/>
          </p:cNvSpPr>
          <p:nvPr>
            <p:ph type="dt" sz="half" idx="10"/>
          </p:nvPr>
        </p:nvSpPr>
        <p:spPr/>
        <p:txBody>
          <a:bodyPr/>
          <a:lstStyle/>
          <a:p>
            <a:fld id="{6E9E436D-6121-4958-8FA2-3C93894E678E}" type="datetimeFigureOut">
              <a:rPr lang="en-US" smtClean="0"/>
              <a:t>10/20/2021</a:t>
            </a:fld>
            <a:endParaRPr lang="en-US"/>
          </a:p>
        </p:txBody>
      </p:sp>
      <p:sp>
        <p:nvSpPr>
          <p:cNvPr id="6" name="Footer Placeholder 5">
            <a:extLst>
              <a:ext uri="{FF2B5EF4-FFF2-40B4-BE49-F238E27FC236}">
                <a16:creationId xmlns:a16="http://schemas.microsoft.com/office/drawing/2014/main" id="{1F4A9C94-9F62-40D0-A634-7C31EA9E0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C99EF-A7D6-444C-9077-AEDA592DC087}"/>
              </a:ext>
            </a:extLst>
          </p:cNvPr>
          <p:cNvSpPr>
            <a:spLocks noGrp="1"/>
          </p:cNvSpPr>
          <p:nvPr>
            <p:ph type="sldNum" sz="quarter" idx="12"/>
          </p:nvPr>
        </p:nvSpPr>
        <p:spPr/>
        <p:txBody>
          <a:bodyPr/>
          <a:lstStyle/>
          <a:p>
            <a:fld id="{08E044EA-7ED3-4565-AB08-2D8884A02A5D}" type="slidenum">
              <a:rPr lang="en-US" smtClean="0"/>
              <a:t>‹#›</a:t>
            </a:fld>
            <a:endParaRPr lang="en-US"/>
          </a:p>
        </p:txBody>
      </p:sp>
    </p:spTree>
    <p:extLst>
      <p:ext uri="{BB962C8B-B14F-4D97-AF65-F5344CB8AC3E}">
        <p14:creationId xmlns:p14="http://schemas.microsoft.com/office/powerpoint/2010/main" val="147863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209B2-678A-424C-935B-AAB488964B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AC75A-7F35-4B90-8616-04C0BDC9C0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2EC84-4BB2-4C0C-AE79-5C44D44FC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E436D-6121-4958-8FA2-3C93894E678E}" type="datetimeFigureOut">
              <a:rPr lang="en-US" smtClean="0"/>
              <a:t>10/20/2021</a:t>
            </a:fld>
            <a:endParaRPr lang="en-US"/>
          </a:p>
        </p:txBody>
      </p:sp>
      <p:sp>
        <p:nvSpPr>
          <p:cNvPr id="5" name="Footer Placeholder 4">
            <a:extLst>
              <a:ext uri="{FF2B5EF4-FFF2-40B4-BE49-F238E27FC236}">
                <a16:creationId xmlns:a16="http://schemas.microsoft.com/office/drawing/2014/main" id="{05E74FBC-7BBE-4A2E-89F4-A1F20A372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867CB-6FEF-49AA-B304-1EA73F03D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44EA-7ED3-4565-AB08-2D8884A02A5D}" type="slidenum">
              <a:rPr lang="en-US" smtClean="0"/>
              <a:t>‹#›</a:t>
            </a:fld>
            <a:endParaRPr lang="en-US"/>
          </a:p>
        </p:txBody>
      </p:sp>
    </p:spTree>
    <p:extLst>
      <p:ext uri="{BB962C8B-B14F-4D97-AF65-F5344CB8AC3E}">
        <p14:creationId xmlns:p14="http://schemas.microsoft.com/office/powerpoint/2010/main" val="394020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Incremental_backup" TargetMode="External"/><Relationship Id="rId2" Type="http://schemas.openxmlformats.org/officeDocument/2006/relationships/hyperlink" Target="http://en.wikipedia.org/wiki/Differential_backu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ROI and TCO Calculations</a:t>
            </a:r>
          </a:p>
        </p:txBody>
      </p:sp>
      <p:sp>
        <p:nvSpPr>
          <p:cNvPr id="4" name="Text Placeholder 3"/>
          <p:cNvSpPr>
            <a:spLocks noGrp="1"/>
          </p:cNvSpPr>
          <p:nvPr>
            <p:ph type="body" idx="1"/>
          </p:nvPr>
        </p:nvSpPr>
        <p:spPr/>
        <p:txBody>
          <a:bodyPr/>
          <a:lstStyle/>
          <a:p>
            <a:r>
              <a:rPr lang="en-US" dirty="0"/>
              <a:t>IST615: Cloud Management</a:t>
            </a:r>
          </a:p>
        </p:txBody>
      </p:sp>
      <p:sp>
        <p:nvSpPr>
          <p:cNvPr id="2" name="Slide Number Placeholder 1"/>
          <p:cNvSpPr>
            <a:spLocks noGrp="1"/>
          </p:cNvSpPr>
          <p:nvPr>
            <p:ph type="sldNum" sz="quarter" idx="12"/>
          </p:nvPr>
        </p:nvSpPr>
        <p:spPr/>
        <p:txBody>
          <a:bodyPr/>
          <a:lstStyle/>
          <a:p>
            <a:fld id="{F343A32A-436A-8143-8894-653E98457856}" type="slidenum">
              <a:rPr lang="en-US" smtClean="0"/>
              <a:pPr/>
              <a:t>1</a:t>
            </a:fld>
            <a:endParaRPr lang="en-US" dirty="0"/>
          </a:p>
        </p:txBody>
      </p:sp>
    </p:spTree>
    <p:extLst>
      <p:ext uri="{BB962C8B-B14F-4D97-AF65-F5344CB8AC3E}">
        <p14:creationId xmlns:p14="http://schemas.microsoft.com/office/powerpoint/2010/main" val="304911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Backups?</a:t>
            </a:r>
          </a:p>
        </p:txBody>
      </p:sp>
      <p:sp>
        <p:nvSpPr>
          <p:cNvPr id="3" name="Content Placeholder 2"/>
          <p:cNvSpPr>
            <a:spLocks noGrp="1"/>
          </p:cNvSpPr>
          <p:nvPr>
            <p:ph sz="quarter" idx="1"/>
          </p:nvPr>
        </p:nvSpPr>
        <p:spPr>
          <a:xfrm>
            <a:off x="1981200" y="1474177"/>
            <a:ext cx="8229600" cy="3352800"/>
          </a:xfrm>
        </p:spPr>
        <p:txBody>
          <a:bodyPr>
            <a:normAutofit lnSpcReduction="10000"/>
          </a:bodyPr>
          <a:lstStyle/>
          <a:p>
            <a:r>
              <a:rPr lang="en-US" dirty="0"/>
              <a:t>Data gets lost</a:t>
            </a:r>
          </a:p>
          <a:p>
            <a:r>
              <a:rPr lang="en-US" dirty="0"/>
              <a:t>People delete data by mistake (or on purpose)</a:t>
            </a:r>
          </a:p>
          <a:p>
            <a:r>
              <a:rPr lang="en-US" dirty="0"/>
              <a:t>Archival Purposes</a:t>
            </a:r>
          </a:p>
          <a:p>
            <a:r>
              <a:rPr lang="en-US" dirty="0"/>
              <a:t>Legal Issues / Subpoenas</a:t>
            </a:r>
          </a:p>
          <a:p>
            <a:r>
              <a:rPr lang="en-US" dirty="0"/>
              <a:t>Data gets corrupted </a:t>
            </a:r>
          </a:p>
          <a:p>
            <a:r>
              <a:rPr lang="en-US" dirty="0"/>
              <a:t>Systems crash / Disks fail</a:t>
            </a:r>
          </a:p>
          <a:p>
            <a:r>
              <a:rPr lang="en-US" dirty="0"/>
              <a:t>Notebooks get lost / stolen</a:t>
            </a:r>
          </a:p>
        </p:txBody>
      </p:sp>
      <p:sp>
        <p:nvSpPr>
          <p:cNvPr id="4" name="TextBox 3"/>
          <p:cNvSpPr txBox="1"/>
          <p:nvPr/>
        </p:nvSpPr>
        <p:spPr>
          <a:xfrm>
            <a:off x="3124200" y="5105400"/>
            <a:ext cx="5764014" cy="523220"/>
          </a:xfrm>
          <a:prstGeom prst="rect">
            <a:avLst/>
          </a:prstGeom>
          <a:noFill/>
          <a:ln>
            <a:solidFill>
              <a:schemeClr val="accent1"/>
            </a:solidFill>
          </a:ln>
        </p:spPr>
        <p:txBody>
          <a:bodyPr wrap="none" rtlCol="0">
            <a:spAutoFit/>
          </a:bodyPr>
          <a:lstStyle/>
          <a:p>
            <a:r>
              <a:rPr lang="en-US" sz="2800" b="1" dirty="0"/>
              <a:t>You need your backups to be </a:t>
            </a:r>
            <a:r>
              <a:rPr lang="en-US" sz="2800" b="1" i="1" dirty="0"/>
              <a:t>reliable.</a:t>
            </a:r>
            <a:endParaRPr lang="en-US" sz="2800" b="1" dirty="0"/>
          </a:p>
        </p:txBody>
      </p:sp>
    </p:spTree>
    <p:extLst>
      <p:ext uri="{BB962C8B-B14F-4D97-AF65-F5344CB8AC3E}">
        <p14:creationId xmlns:p14="http://schemas.microsoft.com/office/powerpoint/2010/main" val="259305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Ways to Backup</a:t>
            </a:r>
          </a:p>
        </p:txBody>
      </p:sp>
      <p:sp>
        <p:nvSpPr>
          <p:cNvPr id="3" name="Content Placeholder 2"/>
          <p:cNvSpPr>
            <a:spLocks noGrp="1"/>
          </p:cNvSpPr>
          <p:nvPr>
            <p:ph sz="quarter" idx="1"/>
          </p:nvPr>
        </p:nvSpPr>
        <p:spPr/>
        <p:txBody>
          <a:bodyPr/>
          <a:lstStyle/>
          <a:p>
            <a:r>
              <a:rPr lang="en-US" dirty="0"/>
              <a:t>Image Backups</a:t>
            </a:r>
          </a:p>
          <a:p>
            <a:r>
              <a:rPr lang="en-US" dirty="0"/>
              <a:t>“Classic” Tape Backups</a:t>
            </a:r>
          </a:p>
          <a:p>
            <a:r>
              <a:rPr lang="en-US" dirty="0"/>
              <a:t>Disk-to-disk-to-tape backups (D2D2T)</a:t>
            </a:r>
          </a:p>
          <a:p>
            <a:r>
              <a:rPr lang="en-US" dirty="0"/>
              <a:t>Disk-to-disk-to-disk backups (disks are cheap)</a:t>
            </a:r>
          </a:p>
          <a:p>
            <a:r>
              <a:rPr lang="en-US" dirty="0"/>
              <a:t>Offsite Backup services</a:t>
            </a:r>
          </a:p>
        </p:txBody>
      </p:sp>
    </p:spTree>
    <p:extLst>
      <p:ext uri="{BB962C8B-B14F-4D97-AF65-F5344CB8AC3E}">
        <p14:creationId xmlns:p14="http://schemas.microsoft.com/office/powerpoint/2010/main" val="1780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restores?</a:t>
            </a:r>
          </a:p>
        </p:txBody>
      </p:sp>
      <p:sp>
        <p:nvSpPr>
          <p:cNvPr id="3" name="Content Placeholder 2"/>
          <p:cNvSpPr>
            <a:spLocks noGrp="1"/>
          </p:cNvSpPr>
          <p:nvPr>
            <p:ph sz="quarter" idx="1"/>
          </p:nvPr>
        </p:nvSpPr>
        <p:spPr/>
        <p:txBody>
          <a:bodyPr>
            <a:normAutofit/>
          </a:bodyPr>
          <a:lstStyle/>
          <a:p>
            <a:r>
              <a:rPr lang="en-US" dirty="0"/>
              <a:t>Most Common:  Accidental File Deletion /  corrupt data</a:t>
            </a:r>
          </a:p>
          <a:p>
            <a:pPr lvl="1"/>
            <a:r>
              <a:rPr lang="en-US" dirty="0"/>
              <a:t>So common that snapshot technology is used. </a:t>
            </a:r>
          </a:p>
          <a:p>
            <a:pPr lvl="1"/>
            <a:r>
              <a:rPr lang="en-US" dirty="0"/>
              <a:t>Mac time machine / Windows File History / system restore</a:t>
            </a:r>
          </a:p>
          <a:p>
            <a:r>
              <a:rPr lang="en-US" dirty="0"/>
              <a:t>Pull from Archives</a:t>
            </a:r>
          </a:p>
          <a:p>
            <a:pPr lvl="1"/>
            <a:r>
              <a:rPr lang="en-US" dirty="0"/>
              <a:t>Historical snapshots of data.</a:t>
            </a:r>
          </a:p>
          <a:p>
            <a:pPr lvl="1"/>
            <a:r>
              <a:rPr lang="en-US" dirty="0"/>
              <a:t>Need recovery of user’s files or email after they’ve left the org.</a:t>
            </a:r>
          </a:p>
          <a:p>
            <a:r>
              <a:rPr lang="en-US" dirty="0"/>
              <a:t>Least Common: Storage Failure</a:t>
            </a:r>
          </a:p>
          <a:p>
            <a:pPr lvl="1"/>
            <a:r>
              <a:rPr lang="en-US" dirty="0"/>
              <a:t>Fault-Tolerant system (RAID) failure</a:t>
            </a:r>
          </a:p>
          <a:p>
            <a:pPr lvl="1"/>
            <a:r>
              <a:rPr lang="en-US" dirty="0"/>
              <a:t>Loss of data and loss of service, too</a:t>
            </a:r>
          </a:p>
        </p:txBody>
      </p:sp>
    </p:spTree>
    <p:extLst>
      <p:ext uri="{BB962C8B-B14F-4D97-AF65-F5344CB8AC3E}">
        <p14:creationId xmlns:p14="http://schemas.microsoft.com/office/powerpoint/2010/main" val="350386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a:t>
            </a:r>
          </a:p>
        </p:txBody>
      </p:sp>
      <p:sp>
        <p:nvSpPr>
          <p:cNvPr id="3" name="Content Placeholder 2"/>
          <p:cNvSpPr>
            <a:spLocks noGrp="1"/>
          </p:cNvSpPr>
          <p:nvPr>
            <p:ph sz="quarter" idx="1"/>
          </p:nvPr>
        </p:nvSpPr>
        <p:spPr>
          <a:xfrm>
            <a:off x="2152650" y="1690689"/>
            <a:ext cx="7886700" cy="4486274"/>
          </a:xfrm>
        </p:spPr>
        <p:txBody>
          <a:bodyPr/>
          <a:lstStyle/>
          <a:p>
            <a:r>
              <a:rPr lang="en-US" b="1" dirty="0"/>
              <a:t>Data Integrity </a:t>
            </a:r>
            <a:r>
              <a:rPr lang="en-US" dirty="0"/>
              <a:t>– ensuring your data is accurate.</a:t>
            </a:r>
          </a:p>
          <a:p>
            <a:r>
              <a:rPr lang="en-US" dirty="0"/>
              <a:t>How does it become corrupted?</a:t>
            </a:r>
          </a:p>
          <a:p>
            <a:pPr lvl="1"/>
            <a:r>
              <a:rPr lang="en-US" dirty="0"/>
              <a:t>Viruses / Malware</a:t>
            </a:r>
          </a:p>
          <a:p>
            <a:pPr lvl="1"/>
            <a:r>
              <a:rPr lang="en-US" dirty="0"/>
              <a:t>Buggy Software</a:t>
            </a:r>
          </a:p>
          <a:p>
            <a:pPr lvl="1"/>
            <a:r>
              <a:rPr lang="en-US" dirty="0"/>
              <a:t>Hardware failures</a:t>
            </a:r>
          </a:p>
          <a:p>
            <a:pPr lvl="1"/>
            <a:r>
              <a:rPr lang="en-US" dirty="0"/>
              <a:t>User Error</a:t>
            </a:r>
          </a:p>
          <a:p>
            <a:r>
              <a:rPr lang="en-US" dirty="0"/>
              <a:t>How to you ensure data integrity?</a:t>
            </a:r>
          </a:p>
          <a:p>
            <a:pPr lvl="1"/>
            <a:r>
              <a:rPr lang="en-US" dirty="0"/>
              <a:t>Hashing – compare file to its checksum MD5/SHA256</a:t>
            </a:r>
          </a:p>
          <a:p>
            <a:pPr lvl="1"/>
            <a:r>
              <a:rPr lang="en-US" dirty="0"/>
              <a:t>Keep anti-malware software current</a:t>
            </a:r>
          </a:p>
          <a:p>
            <a:r>
              <a:rPr lang="en-US" dirty="0"/>
              <a:t>Backing up inaccurate data is useless!</a:t>
            </a:r>
          </a:p>
        </p:txBody>
      </p:sp>
    </p:spTree>
    <p:extLst>
      <p:ext uri="{BB962C8B-B14F-4D97-AF65-F5344CB8AC3E}">
        <p14:creationId xmlns:p14="http://schemas.microsoft.com/office/powerpoint/2010/main" val="311605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838200"/>
          </a:xfrm>
        </p:spPr>
        <p:txBody>
          <a:bodyPr/>
          <a:lstStyle/>
          <a:p>
            <a:r>
              <a:rPr lang="en-US" dirty="0"/>
              <a:t>Types of Backups</a:t>
            </a:r>
          </a:p>
        </p:txBody>
      </p:sp>
      <p:sp>
        <p:nvSpPr>
          <p:cNvPr id="3" name="Content Placeholder 2"/>
          <p:cNvSpPr>
            <a:spLocks noGrp="1"/>
          </p:cNvSpPr>
          <p:nvPr>
            <p:ph sz="quarter" idx="1"/>
          </p:nvPr>
        </p:nvSpPr>
        <p:spPr>
          <a:xfrm>
            <a:off x="1959429" y="1371600"/>
            <a:ext cx="8229600" cy="2819400"/>
          </a:xfrm>
        </p:spPr>
        <p:txBody>
          <a:bodyPr>
            <a:normAutofit lnSpcReduction="10000"/>
          </a:bodyPr>
          <a:lstStyle/>
          <a:p>
            <a:r>
              <a:rPr lang="en-US" dirty="0"/>
              <a:t>A </a:t>
            </a:r>
            <a:r>
              <a:rPr lang="en-US" b="1" dirty="0"/>
              <a:t>full backup </a:t>
            </a:r>
            <a:r>
              <a:rPr lang="en-US" dirty="0"/>
              <a:t>(level 0) is a complete copy of a partition.</a:t>
            </a:r>
          </a:p>
          <a:p>
            <a:r>
              <a:rPr lang="en-US" dirty="0"/>
              <a:t>A </a:t>
            </a:r>
            <a:r>
              <a:rPr lang="en-US" b="1" dirty="0"/>
              <a:t>differential backup</a:t>
            </a:r>
            <a:r>
              <a:rPr lang="en-US" dirty="0"/>
              <a:t> (level 1) is an archive of only the files that have changed since the last full backup.</a:t>
            </a:r>
          </a:p>
          <a:p>
            <a:r>
              <a:rPr lang="en-US" dirty="0"/>
              <a:t>An </a:t>
            </a:r>
            <a:r>
              <a:rPr lang="en-US" b="1" dirty="0"/>
              <a:t>incremental backup </a:t>
            </a:r>
            <a:r>
              <a:rPr lang="en-US" dirty="0"/>
              <a:t>(level 2, 3, etc) is an archive of only the file that have changed since the last backup (not necessarily full backup.</a:t>
            </a:r>
          </a:p>
        </p:txBody>
      </p:sp>
      <p:graphicFrame>
        <p:nvGraphicFramePr>
          <p:cNvPr id="4" name="Table 3"/>
          <p:cNvGraphicFramePr>
            <a:graphicFrameLocks noGrp="1"/>
          </p:cNvGraphicFramePr>
          <p:nvPr/>
        </p:nvGraphicFramePr>
        <p:xfrm>
          <a:off x="1904996" y="4267200"/>
          <a:ext cx="8382000" cy="1483360"/>
        </p:xfrm>
        <a:graphic>
          <a:graphicData uri="http://schemas.openxmlformats.org/drawingml/2006/table">
            <a:tbl>
              <a:tblPr firstRow="1" bandRow="1">
                <a:tableStyleId>{5C22544A-7EE6-4342-B048-85BDC9FD1C3A}</a:tableStyleId>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gridCol w="1047750">
                  <a:extLst>
                    <a:ext uri="{9D8B030D-6E8A-4147-A177-3AD203B41FA5}">
                      <a16:colId xmlns:a16="http://schemas.microsoft.com/office/drawing/2014/main" val="20007"/>
                    </a:ext>
                  </a:extLst>
                </a:gridCol>
              </a:tblGrid>
              <a:tr h="370840">
                <a:tc>
                  <a:txBody>
                    <a:bodyPr/>
                    <a:lstStyle/>
                    <a:p>
                      <a:r>
                        <a:rPr lang="en-US" dirty="0"/>
                        <a:t>Backup</a:t>
                      </a:r>
                    </a:p>
                  </a:txBody>
                  <a:tcPr/>
                </a:tc>
                <a:tc>
                  <a:txBody>
                    <a:bodyPr/>
                    <a:lstStyle/>
                    <a:p>
                      <a:r>
                        <a:rPr lang="en-US" dirty="0"/>
                        <a:t>Sun (F)</a:t>
                      </a:r>
                    </a:p>
                  </a:txBody>
                  <a:tcPr/>
                </a:tc>
                <a:tc>
                  <a:txBody>
                    <a:bodyPr/>
                    <a:lstStyle/>
                    <a:p>
                      <a:r>
                        <a:rPr lang="en-US" dirty="0"/>
                        <a:t>Mon</a:t>
                      </a:r>
                    </a:p>
                  </a:txBody>
                  <a:tcPr/>
                </a:tc>
                <a:tc>
                  <a:txBody>
                    <a:bodyPr/>
                    <a:lstStyle/>
                    <a:p>
                      <a:r>
                        <a:rPr lang="en-US" dirty="0"/>
                        <a:t>Tue</a:t>
                      </a:r>
                    </a:p>
                  </a:txBody>
                  <a:tcPr/>
                </a:tc>
                <a:tc>
                  <a:txBody>
                    <a:bodyPr/>
                    <a:lstStyle/>
                    <a:p>
                      <a:r>
                        <a:rPr lang="en-US" dirty="0"/>
                        <a:t>Wed</a:t>
                      </a:r>
                    </a:p>
                  </a:txBody>
                  <a:tcPr/>
                </a:tc>
                <a:tc>
                  <a:txBody>
                    <a:bodyPr/>
                    <a:lstStyle/>
                    <a:p>
                      <a:r>
                        <a:rPr lang="en-US" dirty="0"/>
                        <a:t>Thu</a:t>
                      </a:r>
                    </a:p>
                  </a:txBody>
                  <a:tcPr/>
                </a:tc>
                <a:tc>
                  <a:txBody>
                    <a:bodyPr/>
                    <a:lstStyle/>
                    <a:p>
                      <a:r>
                        <a:rPr lang="en-US" dirty="0"/>
                        <a:t>Fri</a:t>
                      </a:r>
                    </a:p>
                  </a:txBody>
                  <a:tcPr/>
                </a:tc>
                <a:tc>
                  <a:txBody>
                    <a:bodyPr/>
                    <a:lstStyle/>
                    <a:p>
                      <a:r>
                        <a:rPr lang="en-US" dirty="0"/>
                        <a:t>Sat</a:t>
                      </a:r>
                    </a:p>
                  </a:txBody>
                  <a:tcPr/>
                </a:tc>
                <a:extLst>
                  <a:ext uri="{0D108BD9-81ED-4DB2-BD59-A6C34878D82A}">
                    <a16:rowId xmlns:a16="http://schemas.microsoft.com/office/drawing/2014/main" val="10000"/>
                  </a:ext>
                </a:extLst>
              </a:tr>
              <a:tr h="370840">
                <a:tc>
                  <a:txBody>
                    <a:bodyPr/>
                    <a:lstStyle/>
                    <a:p>
                      <a:r>
                        <a:rPr lang="en-US" dirty="0"/>
                        <a:t>Full</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tc>
                  <a:txBody>
                    <a:bodyPr/>
                    <a:lstStyle/>
                    <a:p>
                      <a:r>
                        <a:rPr lang="en-US" dirty="0"/>
                        <a:t>2TB</a:t>
                      </a:r>
                    </a:p>
                  </a:txBody>
                  <a:tcPr/>
                </a:tc>
                <a:extLst>
                  <a:ext uri="{0D108BD9-81ED-4DB2-BD59-A6C34878D82A}">
                    <a16:rowId xmlns:a16="http://schemas.microsoft.com/office/drawing/2014/main" val="10001"/>
                  </a:ext>
                </a:extLst>
              </a:tr>
              <a:tr h="370840">
                <a:tc>
                  <a:txBody>
                    <a:bodyPr/>
                    <a:lstStyle/>
                    <a:p>
                      <a:r>
                        <a:rPr lang="en-US" dirty="0"/>
                        <a:t>Diff.</a:t>
                      </a:r>
                    </a:p>
                  </a:txBody>
                  <a:tcPr/>
                </a:tc>
                <a:tc>
                  <a:txBody>
                    <a:bodyPr/>
                    <a:lstStyle/>
                    <a:p>
                      <a:r>
                        <a:rPr lang="en-US" dirty="0"/>
                        <a:t>2TB</a:t>
                      </a:r>
                    </a:p>
                  </a:txBody>
                  <a:tcPr/>
                </a:tc>
                <a:tc>
                  <a:txBody>
                    <a:bodyPr/>
                    <a:lstStyle/>
                    <a:p>
                      <a:r>
                        <a:rPr lang="en-US" dirty="0"/>
                        <a:t>1GB</a:t>
                      </a:r>
                    </a:p>
                  </a:txBody>
                  <a:tcPr/>
                </a:tc>
                <a:tc>
                  <a:txBody>
                    <a:bodyPr/>
                    <a:lstStyle/>
                    <a:p>
                      <a:r>
                        <a:rPr lang="en-US" dirty="0"/>
                        <a:t>1.2GB</a:t>
                      </a:r>
                    </a:p>
                  </a:txBody>
                  <a:tcPr/>
                </a:tc>
                <a:tc>
                  <a:txBody>
                    <a:bodyPr/>
                    <a:lstStyle/>
                    <a:p>
                      <a:r>
                        <a:rPr lang="en-US" dirty="0"/>
                        <a:t>1.6GB</a:t>
                      </a:r>
                    </a:p>
                  </a:txBody>
                  <a:tcPr/>
                </a:tc>
                <a:tc>
                  <a:txBody>
                    <a:bodyPr/>
                    <a:lstStyle/>
                    <a:p>
                      <a:r>
                        <a:rPr lang="en-US" dirty="0"/>
                        <a:t>1.9GB</a:t>
                      </a:r>
                    </a:p>
                  </a:txBody>
                  <a:tcPr/>
                </a:tc>
                <a:tc>
                  <a:txBody>
                    <a:bodyPr/>
                    <a:lstStyle/>
                    <a:p>
                      <a:r>
                        <a:rPr lang="en-US" dirty="0"/>
                        <a:t>2.3GB</a:t>
                      </a:r>
                    </a:p>
                  </a:txBody>
                  <a:tcPr/>
                </a:tc>
                <a:tc>
                  <a:txBody>
                    <a:bodyPr/>
                    <a:lstStyle/>
                    <a:p>
                      <a:r>
                        <a:rPr lang="en-US" dirty="0"/>
                        <a:t>2.8GB</a:t>
                      </a:r>
                    </a:p>
                  </a:txBody>
                  <a:tcPr/>
                </a:tc>
                <a:extLst>
                  <a:ext uri="{0D108BD9-81ED-4DB2-BD59-A6C34878D82A}">
                    <a16:rowId xmlns:a16="http://schemas.microsoft.com/office/drawing/2014/main" val="10002"/>
                  </a:ext>
                </a:extLst>
              </a:tr>
              <a:tr h="370840">
                <a:tc>
                  <a:txBody>
                    <a:bodyPr/>
                    <a:lstStyle/>
                    <a:p>
                      <a:r>
                        <a:rPr lang="en-US" dirty="0"/>
                        <a:t>Incr.</a:t>
                      </a:r>
                    </a:p>
                  </a:txBody>
                  <a:tcPr/>
                </a:tc>
                <a:tc>
                  <a:txBody>
                    <a:bodyPr/>
                    <a:lstStyle/>
                    <a:p>
                      <a:r>
                        <a:rPr lang="en-US" dirty="0"/>
                        <a:t>2TB</a:t>
                      </a:r>
                    </a:p>
                  </a:txBody>
                  <a:tcPr/>
                </a:tc>
                <a:tc>
                  <a:txBody>
                    <a:bodyPr/>
                    <a:lstStyle/>
                    <a:p>
                      <a:r>
                        <a:rPr lang="en-US" dirty="0"/>
                        <a:t>1GB</a:t>
                      </a:r>
                    </a:p>
                  </a:txBody>
                  <a:tcPr/>
                </a:tc>
                <a:tc>
                  <a:txBody>
                    <a:bodyPr/>
                    <a:lstStyle/>
                    <a:p>
                      <a:r>
                        <a:rPr lang="en-US" dirty="0"/>
                        <a:t>0.2GB</a:t>
                      </a:r>
                    </a:p>
                  </a:txBody>
                  <a:tcPr/>
                </a:tc>
                <a:tc>
                  <a:txBody>
                    <a:bodyPr/>
                    <a:lstStyle/>
                    <a:p>
                      <a:r>
                        <a:rPr lang="en-US" dirty="0"/>
                        <a:t>0.4GB</a:t>
                      </a:r>
                    </a:p>
                  </a:txBody>
                  <a:tcPr/>
                </a:tc>
                <a:tc>
                  <a:txBody>
                    <a:bodyPr/>
                    <a:lstStyle/>
                    <a:p>
                      <a:r>
                        <a:rPr lang="en-US" dirty="0"/>
                        <a:t>0.3GB</a:t>
                      </a:r>
                    </a:p>
                  </a:txBody>
                  <a:tcPr/>
                </a:tc>
                <a:tc>
                  <a:txBody>
                    <a:bodyPr/>
                    <a:lstStyle/>
                    <a:p>
                      <a:r>
                        <a:rPr lang="en-US" dirty="0"/>
                        <a:t>0.4GB</a:t>
                      </a:r>
                    </a:p>
                  </a:txBody>
                  <a:tcPr/>
                </a:tc>
                <a:tc>
                  <a:txBody>
                    <a:bodyPr/>
                    <a:lstStyle/>
                    <a:p>
                      <a:r>
                        <a:rPr lang="en-US" dirty="0"/>
                        <a:t>0.5GB</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757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or Incremental?</a:t>
            </a:r>
          </a:p>
        </p:txBody>
      </p:sp>
      <p:sp>
        <p:nvSpPr>
          <p:cNvPr id="3" name="Content Placeholder 2"/>
          <p:cNvSpPr>
            <a:spLocks noGrp="1"/>
          </p:cNvSpPr>
          <p:nvPr>
            <p:ph sz="quarter" idx="1"/>
          </p:nvPr>
        </p:nvSpPr>
        <p:spPr/>
        <p:txBody>
          <a:bodyPr>
            <a:normAutofit lnSpcReduction="10000"/>
          </a:bodyPr>
          <a:lstStyle/>
          <a:p>
            <a:r>
              <a:rPr lang="en-US" dirty="0">
                <a:hlinkClick r:id="rId2" tooltip="Differential backup"/>
              </a:rPr>
              <a:t>Differential backup</a:t>
            </a:r>
            <a:br>
              <a:rPr lang="en-US" dirty="0"/>
            </a:br>
            <a:r>
              <a:rPr lang="en-US" dirty="0"/>
              <a:t>Advantages:  quicker recovery time, requiring only a full backup and the latest differential backup to restore the system. </a:t>
            </a:r>
            <a:br>
              <a:rPr lang="en-US" dirty="0"/>
            </a:br>
            <a:r>
              <a:rPr lang="en-US" dirty="0"/>
              <a:t>Disadvantage:  for each day elapsed since the last full backup, more data needs to be backed up, especially if a majority of the data has been changed.</a:t>
            </a:r>
          </a:p>
          <a:p>
            <a:r>
              <a:rPr lang="en-US" dirty="0">
                <a:hlinkClick r:id="rId3" tooltip="Incremental backup"/>
              </a:rPr>
              <a:t>Incremental backup</a:t>
            </a:r>
            <a:br>
              <a:rPr lang="en-US" dirty="0"/>
            </a:br>
            <a:r>
              <a:rPr lang="en-US" dirty="0"/>
              <a:t>Advantages:  quicker backup times, as only changed files need to be saved. </a:t>
            </a:r>
            <a:br>
              <a:rPr lang="en-US" dirty="0"/>
            </a:br>
            <a:r>
              <a:rPr lang="en-US" dirty="0"/>
              <a:t>Disadvantage:  longer recovery times, as the latest full backup, and all incremental backups up to the date of data loss need to be restored.</a:t>
            </a:r>
          </a:p>
        </p:txBody>
      </p:sp>
    </p:spTree>
    <p:extLst>
      <p:ext uri="{BB962C8B-B14F-4D97-AF65-F5344CB8AC3E}">
        <p14:creationId xmlns:p14="http://schemas.microsoft.com/office/powerpoint/2010/main" val="2171674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vs. Incremental</a:t>
            </a:r>
          </a:p>
        </p:txBody>
      </p:sp>
      <p:sp>
        <p:nvSpPr>
          <p:cNvPr id="4" name="Text Placeholder 3"/>
          <p:cNvSpPr>
            <a:spLocks noGrp="1"/>
          </p:cNvSpPr>
          <p:nvPr>
            <p:ph type="body" idx="1"/>
          </p:nvPr>
        </p:nvSpPr>
        <p:spPr/>
        <p:txBody>
          <a:bodyPr/>
          <a:lstStyle/>
          <a:p>
            <a:r>
              <a:rPr lang="en-US" dirty="0"/>
              <a:t>Differential</a:t>
            </a:r>
          </a:p>
        </p:txBody>
      </p:sp>
      <p:sp>
        <p:nvSpPr>
          <p:cNvPr id="6" name="Text Placeholder 5"/>
          <p:cNvSpPr>
            <a:spLocks noGrp="1"/>
          </p:cNvSpPr>
          <p:nvPr>
            <p:ph type="body" sz="half" idx="3"/>
          </p:nvPr>
        </p:nvSpPr>
        <p:spPr/>
        <p:txBody>
          <a:bodyPr/>
          <a:lstStyle/>
          <a:p>
            <a:r>
              <a:rPr lang="en-US" dirty="0"/>
              <a:t>Incremental</a:t>
            </a:r>
          </a:p>
        </p:txBody>
      </p:sp>
      <p:pic>
        <p:nvPicPr>
          <p:cNvPr id="12" name="Content Placeholder 8" descr="http://www.cgurnik.com/wp-content/uploads/2010/10/differential.png"/>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1981200" y="3014889"/>
            <a:ext cx="4038600" cy="2276023"/>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12" descr="http://www.cgurnik.com/wp-content/uploads/2010/10/incremental.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3014889"/>
            <a:ext cx="4038600" cy="227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4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Backups</a:t>
            </a:r>
          </a:p>
        </p:txBody>
      </p:sp>
      <p:sp>
        <p:nvSpPr>
          <p:cNvPr id="3" name="Content Placeholder 2"/>
          <p:cNvSpPr>
            <a:spLocks noGrp="1"/>
          </p:cNvSpPr>
          <p:nvPr>
            <p:ph sz="quarter" idx="1"/>
          </p:nvPr>
        </p:nvSpPr>
        <p:spPr/>
        <p:txBody>
          <a:bodyPr>
            <a:normAutofit/>
          </a:bodyPr>
          <a:lstStyle/>
          <a:p>
            <a:pPr>
              <a:lnSpc>
                <a:spcPct val="80000"/>
              </a:lnSpc>
            </a:pPr>
            <a:r>
              <a:rPr lang="en-US" sz="3200" dirty="0"/>
              <a:t>Periodically test your backups by performing restores.</a:t>
            </a:r>
          </a:p>
          <a:p>
            <a:pPr>
              <a:lnSpc>
                <a:spcPct val="80000"/>
              </a:lnSpc>
            </a:pPr>
            <a:r>
              <a:rPr lang="en-US" sz="3200" dirty="0"/>
              <a:t>Why?</a:t>
            </a:r>
            <a:br>
              <a:rPr lang="en-US" sz="3200" dirty="0"/>
            </a:br>
            <a:r>
              <a:rPr lang="en-US" sz="3200" dirty="0"/>
              <a:t>The only way you know your backups are working is to restore data from them and test.</a:t>
            </a:r>
          </a:p>
          <a:p>
            <a:pPr>
              <a:lnSpc>
                <a:spcPct val="80000"/>
              </a:lnSpc>
            </a:pPr>
            <a:r>
              <a:rPr lang="en-US" sz="3200" dirty="0"/>
              <a:t>Backups are no good if you can’t restore from them.</a:t>
            </a:r>
          </a:p>
          <a:p>
            <a:pPr>
              <a:lnSpc>
                <a:spcPct val="80000"/>
              </a:lnSpc>
            </a:pPr>
            <a:r>
              <a:rPr lang="en-US" sz="3200" dirty="0"/>
              <a:t>Backups are one of the most understated processes in IT management but one of the more important.</a:t>
            </a:r>
          </a:p>
          <a:p>
            <a:endParaRPr lang="en-US" dirty="0"/>
          </a:p>
        </p:txBody>
      </p:sp>
    </p:spTree>
    <p:extLst>
      <p:ext uri="{BB962C8B-B14F-4D97-AF65-F5344CB8AC3E}">
        <p14:creationId xmlns:p14="http://schemas.microsoft.com/office/powerpoint/2010/main" val="387733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762000"/>
          </a:xfrm>
        </p:spPr>
        <p:txBody>
          <a:bodyPr/>
          <a:lstStyle/>
          <a:p>
            <a:r>
              <a:rPr lang="en-US" dirty="0"/>
              <a:t>Backup Strategy</a:t>
            </a:r>
          </a:p>
        </p:txBody>
      </p:sp>
      <p:sp>
        <p:nvSpPr>
          <p:cNvPr id="3" name="Content Placeholder 2"/>
          <p:cNvSpPr>
            <a:spLocks noGrp="1"/>
          </p:cNvSpPr>
          <p:nvPr>
            <p:ph sz="quarter" idx="1"/>
          </p:nvPr>
        </p:nvSpPr>
        <p:spPr>
          <a:xfrm>
            <a:off x="1981200" y="1447800"/>
            <a:ext cx="8229600" cy="4953000"/>
          </a:xfrm>
        </p:spPr>
        <p:txBody>
          <a:bodyPr>
            <a:normAutofit fontScale="92500"/>
          </a:bodyPr>
          <a:lstStyle/>
          <a:p>
            <a:r>
              <a:rPr lang="en-US" dirty="0"/>
              <a:t>You can’t backup everything all the time and keep it around forever. </a:t>
            </a:r>
          </a:p>
          <a:p>
            <a:pPr lvl="1"/>
            <a:r>
              <a:rPr lang="en-US" dirty="0"/>
              <a:t>It’s just not realistic.</a:t>
            </a:r>
          </a:p>
          <a:p>
            <a:r>
              <a:rPr lang="en-US" dirty="0"/>
              <a:t>You need a combination of short-term and long-term backups.</a:t>
            </a:r>
          </a:p>
          <a:p>
            <a:pPr lvl="1"/>
            <a:r>
              <a:rPr lang="en-US" dirty="0"/>
              <a:t>What if you need files from 12 months ago?</a:t>
            </a:r>
          </a:p>
          <a:p>
            <a:r>
              <a:rPr lang="en-US" dirty="0"/>
              <a:t>You should  draft a backup and restore SLA </a:t>
            </a:r>
          </a:p>
          <a:p>
            <a:pPr lvl="1"/>
            <a:r>
              <a:rPr lang="en-US" dirty="0"/>
              <a:t>Through the SLA, customers know what to expect</a:t>
            </a:r>
          </a:p>
          <a:p>
            <a:pPr lvl="1"/>
            <a:r>
              <a:rPr lang="en-US" dirty="0"/>
              <a:t>Plan your backups around the SLA</a:t>
            </a:r>
          </a:p>
          <a:p>
            <a:r>
              <a:rPr lang="en-US" dirty="0"/>
              <a:t>Mitigate risk</a:t>
            </a:r>
          </a:p>
          <a:p>
            <a:pPr lvl="1"/>
            <a:r>
              <a:rPr lang="en-US" dirty="0"/>
              <a:t>Don’t store your backups next to your servers!</a:t>
            </a:r>
          </a:p>
          <a:p>
            <a:r>
              <a:rPr lang="en-US" b="1" dirty="0"/>
              <a:t>The restore requirements govern your backup strategy.</a:t>
            </a:r>
          </a:p>
        </p:txBody>
      </p:sp>
    </p:spTree>
    <p:extLst>
      <p:ext uri="{BB962C8B-B14F-4D97-AF65-F5344CB8AC3E}">
        <p14:creationId xmlns:p14="http://schemas.microsoft.com/office/powerpoint/2010/main" val="159395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Strategy #1</a:t>
            </a:r>
          </a:p>
        </p:txBody>
      </p:sp>
      <p:sp>
        <p:nvSpPr>
          <p:cNvPr id="3" name="Content Placeholder 2"/>
          <p:cNvSpPr>
            <a:spLocks noGrp="1"/>
          </p:cNvSpPr>
          <p:nvPr>
            <p:ph sz="quarter" idx="1"/>
          </p:nvPr>
        </p:nvSpPr>
        <p:spPr/>
        <p:txBody>
          <a:bodyPr/>
          <a:lstStyle/>
          <a:p>
            <a:r>
              <a:rPr lang="en-US" dirty="0"/>
              <a:t>Backup</a:t>
            </a:r>
          </a:p>
          <a:p>
            <a:pPr lvl="1"/>
            <a:r>
              <a:rPr lang="en-US" dirty="0"/>
              <a:t>Sunday L0</a:t>
            </a:r>
          </a:p>
          <a:p>
            <a:pPr lvl="1"/>
            <a:r>
              <a:rPr lang="en-US" dirty="0"/>
              <a:t>Monday – Saturday L1 (Diff)</a:t>
            </a:r>
          </a:p>
          <a:p>
            <a:pPr lvl="1"/>
            <a:r>
              <a:rPr lang="en-US" dirty="0"/>
              <a:t>Each week, an L0 is saved for a year.</a:t>
            </a:r>
          </a:p>
          <a:p>
            <a:pPr lvl="1"/>
            <a:r>
              <a:rPr lang="en-US" dirty="0"/>
              <a:t>Week 52 is saved as year-end backup (not reused)</a:t>
            </a:r>
          </a:p>
          <a:p>
            <a:r>
              <a:rPr lang="en-US" dirty="0"/>
              <a:t>Can this strategy Restore</a:t>
            </a:r>
          </a:p>
          <a:p>
            <a:pPr lvl="1"/>
            <a:r>
              <a:rPr lang="en-US" dirty="0"/>
              <a:t>A file from 4 days ago?</a:t>
            </a:r>
          </a:p>
          <a:p>
            <a:pPr lvl="1"/>
            <a:r>
              <a:rPr lang="en-US" dirty="0"/>
              <a:t>A file from 5 weeks ago?</a:t>
            </a:r>
          </a:p>
          <a:p>
            <a:pPr lvl="1"/>
            <a:r>
              <a:rPr lang="en-US" dirty="0"/>
              <a:t>A file from Last July, that was deleted in August?</a:t>
            </a:r>
          </a:p>
        </p:txBody>
      </p:sp>
    </p:spTree>
    <p:extLst>
      <p:ext uri="{BB962C8B-B14F-4D97-AF65-F5344CB8AC3E}">
        <p14:creationId xmlns:p14="http://schemas.microsoft.com/office/powerpoint/2010/main" val="307017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343A32A-436A-8143-8894-653E98457856}" type="slidenum">
              <a:rPr lang="en-US" smtClean="0"/>
              <a:pPr/>
              <a:t>2</a:t>
            </a:fld>
            <a:endParaRPr lang="en-US" dirty="0"/>
          </a:p>
        </p:txBody>
      </p:sp>
      <p:sp>
        <p:nvSpPr>
          <p:cNvPr id="3" name="Title 2"/>
          <p:cNvSpPr>
            <a:spLocks noGrp="1"/>
          </p:cNvSpPr>
          <p:nvPr>
            <p:ph type="title"/>
          </p:nvPr>
        </p:nvSpPr>
        <p:spPr/>
        <p:txBody>
          <a:bodyPr>
            <a:normAutofit fontScale="90000"/>
          </a:bodyPr>
          <a:lstStyle/>
          <a:p>
            <a:r>
              <a:rPr lang="en-US" dirty="0"/>
              <a:t>TCO: Total Cost of Ownership</a:t>
            </a:r>
          </a:p>
        </p:txBody>
      </p:sp>
      <p:sp>
        <p:nvSpPr>
          <p:cNvPr id="5" name="Text Placeholder 4"/>
          <p:cNvSpPr>
            <a:spLocks noGrp="1"/>
          </p:cNvSpPr>
          <p:nvPr>
            <p:ph type="body" sz="quarter" idx="17"/>
          </p:nvPr>
        </p:nvSpPr>
        <p:spPr>
          <a:xfrm>
            <a:off x="457200" y="1263535"/>
            <a:ext cx="10438818" cy="4394469"/>
          </a:xfrm>
        </p:spPr>
        <p:txBody>
          <a:bodyPr/>
          <a:lstStyle/>
          <a:p>
            <a:pPr marL="617220" lvl="1" indent="-342900">
              <a:spcBef>
                <a:spcPts val="600"/>
              </a:spcBef>
              <a:buClr>
                <a:schemeClr val="tx2"/>
              </a:buClr>
              <a:buFont typeface="Arial" panose="020B0604020202020204" pitchFamily="34" charset="0"/>
              <a:buChar char="•"/>
            </a:pPr>
            <a:r>
              <a:rPr lang="en-US" dirty="0">
                <a:solidFill>
                  <a:schemeClr val="tx2"/>
                </a:solidFill>
              </a:rPr>
              <a:t>TCO a calculation designed to help managers assess the </a:t>
            </a:r>
            <a:r>
              <a:rPr lang="en-US" u="sng" dirty="0">
                <a:solidFill>
                  <a:schemeClr val="tx2"/>
                </a:solidFill>
              </a:rPr>
              <a:t>economic value of an investment through its cost.</a:t>
            </a:r>
          </a:p>
          <a:p>
            <a:pPr marL="617220" lvl="1" indent="-342900">
              <a:spcBef>
                <a:spcPts val="600"/>
              </a:spcBef>
              <a:buClr>
                <a:schemeClr val="tx2"/>
              </a:buClr>
              <a:buFont typeface="Arial" panose="020B0604020202020204" pitchFamily="34" charset="0"/>
              <a:buChar char="•"/>
            </a:pPr>
            <a:r>
              <a:rPr lang="en-US" dirty="0">
                <a:solidFill>
                  <a:schemeClr val="tx2"/>
                </a:solidFill>
              </a:rPr>
              <a:t>In the IT world, your investment is typically a service or asset. </a:t>
            </a:r>
          </a:p>
          <a:p>
            <a:pPr marL="617220" lvl="1" indent="-342900">
              <a:spcBef>
                <a:spcPts val="600"/>
              </a:spcBef>
              <a:buClr>
                <a:schemeClr val="tx2"/>
              </a:buClr>
              <a:buFont typeface="Arial" panose="020B0604020202020204" pitchFamily="34" charset="0"/>
              <a:buChar char="•"/>
            </a:pPr>
            <a:r>
              <a:rPr lang="en-US" dirty="0">
                <a:solidFill>
                  <a:schemeClr val="tx2"/>
                </a:solidFill>
              </a:rPr>
              <a:t>TCO is a useful way to compare similar investments.</a:t>
            </a:r>
          </a:p>
          <a:p>
            <a:pPr marL="617220" lvl="1" indent="-342900">
              <a:spcBef>
                <a:spcPts val="600"/>
              </a:spcBef>
              <a:buClr>
                <a:schemeClr val="tx2"/>
              </a:buClr>
              <a:buFont typeface="Arial" panose="020B0604020202020204" pitchFamily="34" charset="0"/>
              <a:buChar char="•"/>
            </a:pPr>
            <a:r>
              <a:rPr lang="en-US" dirty="0">
                <a:solidFill>
                  <a:schemeClr val="tx2"/>
                </a:solidFill>
              </a:rPr>
              <a:t>TCO calculations consist of both </a:t>
            </a:r>
            <a:r>
              <a:rPr lang="en-US" u="sng" dirty="0">
                <a:solidFill>
                  <a:schemeClr val="tx2"/>
                </a:solidFill>
              </a:rPr>
              <a:t>direct</a:t>
            </a:r>
            <a:r>
              <a:rPr lang="en-US" dirty="0">
                <a:solidFill>
                  <a:schemeClr val="tx2"/>
                </a:solidFill>
              </a:rPr>
              <a:t> and </a:t>
            </a:r>
            <a:r>
              <a:rPr lang="en-US" u="sng" dirty="0">
                <a:solidFill>
                  <a:schemeClr val="tx2"/>
                </a:solidFill>
              </a:rPr>
              <a:t>indirect</a:t>
            </a:r>
            <a:r>
              <a:rPr lang="en-US" b="1" i="1" dirty="0">
                <a:solidFill>
                  <a:schemeClr val="tx2"/>
                </a:solidFill>
              </a:rPr>
              <a:t> </a:t>
            </a:r>
            <a:r>
              <a:rPr lang="en-US" dirty="0">
                <a:solidFill>
                  <a:schemeClr val="tx2"/>
                </a:solidFill>
              </a:rPr>
              <a:t>costs</a:t>
            </a:r>
          </a:p>
          <a:p>
            <a:pPr marL="800100" lvl="1" indent="-342900">
              <a:buClr>
                <a:schemeClr val="tx2"/>
              </a:buClr>
              <a:buFont typeface="Arial" panose="020B0604020202020204" pitchFamily="34" charset="0"/>
              <a:buChar char="•"/>
            </a:pPr>
            <a:r>
              <a:rPr lang="en-US" b="1" dirty="0">
                <a:solidFill>
                  <a:schemeClr val="tx2"/>
                </a:solidFill>
              </a:rPr>
              <a:t>Direct Costs</a:t>
            </a:r>
            <a:r>
              <a:rPr lang="en-US" dirty="0">
                <a:solidFill>
                  <a:schemeClr val="tx2"/>
                </a:solidFill>
              </a:rPr>
              <a:t>: Are </a:t>
            </a:r>
            <a:r>
              <a:rPr lang="en-US" u="sng" dirty="0">
                <a:solidFill>
                  <a:schemeClr val="tx2"/>
                </a:solidFill>
              </a:rPr>
              <a:t>directly accountable </a:t>
            </a:r>
            <a:r>
              <a:rPr lang="en-US" dirty="0">
                <a:solidFill>
                  <a:schemeClr val="tx2"/>
                </a:solidFill>
              </a:rPr>
              <a:t>to the investment. </a:t>
            </a:r>
            <a:br>
              <a:rPr lang="en-US" dirty="0">
                <a:solidFill>
                  <a:schemeClr val="tx2"/>
                </a:solidFill>
              </a:rPr>
            </a:br>
            <a:r>
              <a:rPr lang="en-US" dirty="0" err="1">
                <a:solidFill>
                  <a:schemeClr val="tx2"/>
                </a:solidFill>
              </a:rPr>
              <a:t>Eg</a:t>
            </a:r>
            <a:r>
              <a:rPr lang="en-US" dirty="0">
                <a:solidFill>
                  <a:schemeClr val="tx2"/>
                </a:solidFill>
              </a:rPr>
              <a:t>. Hardware, Software, Operation, and Admin. Costs</a:t>
            </a:r>
          </a:p>
          <a:p>
            <a:pPr marL="800100" lvl="1" indent="-342900">
              <a:buClr>
                <a:schemeClr val="tx2"/>
              </a:buClr>
              <a:buFont typeface="Arial" panose="020B0604020202020204" pitchFamily="34" charset="0"/>
              <a:buChar char="•"/>
            </a:pPr>
            <a:r>
              <a:rPr lang="en-US" b="1" dirty="0">
                <a:solidFill>
                  <a:schemeClr val="tx2"/>
                </a:solidFill>
              </a:rPr>
              <a:t>Indirect Costs</a:t>
            </a:r>
            <a:r>
              <a:rPr lang="en-US" dirty="0">
                <a:solidFill>
                  <a:schemeClr val="tx2"/>
                </a:solidFill>
              </a:rPr>
              <a:t>: Are not </a:t>
            </a:r>
            <a:r>
              <a:rPr lang="en-US" u="sng" dirty="0">
                <a:solidFill>
                  <a:schemeClr val="tx2"/>
                </a:solidFill>
              </a:rPr>
              <a:t>directly accountable </a:t>
            </a:r>
            <a:r>
              <a:rPr lang="en-US" dirty="0">
                <a:solidFill>
                  <a:schemeClr val="tx2"/>
                </a:solidFill>
              </a:rPr>
              <a:t>to the investment. </a:t>
            </a:r>
            <a:br>
              <a:rPr lang="en-US" dirty="0">
                <a:solidFill>
                  <a:schemeClr val="tx2"/>
                </a:solidFill>
              </a:rPr>
            </a:br>
            <a:r>
              <a:rPr lang="en-US" dirty="0" err="1">
                <a:solidFill>
                  <a:schemeClr val="tx2"/>
                </a:solidFill>
              </a:rPr>
              <a:t>Eg</a:t>
            </a:r>
            <a:r>
              <a:rPr lang="en-US" dirty="0">
                <a:solidFill>
                  <a:schemeClr val="tx2"/>
                </a:solidFill>
              </a:rPr>
              <a:t>. End user operations (support), Downtime, Loss of Productivity, Switching Costs</a:t>
            </a:r>
          </a:p>
          <a:p>
            <a:pPr marL="571500" indent="-571500">
              <a:buFont typeface="Arial" panose="020B0604020202020204" pitchFamily="34" charset="0"/>
              <a:buChar char="•"/>
            </a:pPr>
            <a:endParaRPr lang="en-US" dirty="0">
              <a:solidFill>
                <a:schemeClr val="tx2"/>
              </a:solidFill>
            </a:endParaRPr>
          </a:p>
        </p:txBody>
      </p:sp>
      <p:sp>
        <p:nvSpPr>
          <p:cNvPr id="6" name="Text Placeholder 5"/>
          <p:cNvSpPr>
            <a:spLocks noGrp="1"/>
          </p:cNvSpPr>
          <p:nvPr>
            <p:ph type="body" sz="quarter" idx="18"/>
          </p:nvPr>
        </p:nvSpPr>
        <p:spPr/>
        <p:txBody>
          <a:bodyPr/>
          <a:lstStyle/>
          <a:p>
            <a:r>
              <a:rPr lang="en-US" dirty="0"/>
              <a:t>IST615: Cloud Management</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FE55E50-B4D3-4E84-9BF2-47250620D114}"/>
                  </a:ext>
                </a:extLst>
              </p14:cNvPr>
              <p14:cNvContentPartPr/>
              <p14:nvPr/>
            </p14:nvContentPartPr>
            <p14:xfrm>
              <a:off x="7853760" y="2331000"/>
              <a:ext cx="2960280" cy="2337480"/>
            </p14:xfrm>
          </p:contentPart>
        </mc:Choice>
        <mc:Fallback>
          <p:pic>
            <p:nvPicPr>
              <p:cNvPr id="4" name="Ink 3">
                <a:extLst>
                  <a:ext uri="{FF2B5EF4-FFF2-40B4-BE49-F238E27FC236}">
                    <a16:creationId xmlns:a16="http://schemas.microsoft.com/office/drawing/2014/main" id="{EFE55E50-B4D3-4E84-9BF2-47250620D114}"/>
                  </a:ext>
                </a:extLst>
              </p:cNvPr>
              <p:cNvPicPr/>
              <p:nvPr/>
            </p:nvPicPr>
            <p:blipFill>
              <a:blip r:embed="rId4"/>
              <a:stretch>
                <a:fillRect/>
              </a:stretch>
            </p:blipFill>
            <p:spPr>
              <a:xfrm>
                <a:off x="7844400" y="2321640"/>
                <a:ext cx="2979000" cy="2356200"/>
              </a:xfrm>
              <a:prstGeom prst="rect">
                <a:avLst/>
              </a:prstGeom>
            </p:spPr>
          </p:pic>
        </mc:Fallback>
      </mc:AlternateContent>
    </p:spTree>
    <p:extLst>
      <p:ext uri="{BB962C8B-B14F-4D97-AF65-F5344CB8AC3E}">
        <p14:creationId xmlns:p14="http://schemas.microsoft.com/office/powerpoint/2010/main" val="13410681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Strategy #2</a:t>
            </a:r>
          </a:p>
        </p:txBody>
      </p:sp>
      <p:sp>
        <p:nvSpPr>
          <p:cNvPr id="3" name="Content Placeholder 2"/>
          <p:cNvSpPr>
            <a:spLocks noGrp="1"/>
          </p:cNvSpPr>
          <p:nvPr>
            <p:ph sz="quarter" idx="1"/>
          </p:nvPr>
        </p:nvSpPr>
        <p:spPr/>
        <p:txBody>
          <a:bodyPr/>
          <a:lstStyle/>
          <a:p>
            <a:r>
              <a:rPr lang="en-US" dirty="0"/>
              <a:t>Backup</a:t>
            </a:r>
          </a:p>
          <a:p>
            <a:pPr lvl="1"/>
            <a:r>
              <a:rPr lang="en-US" dirty="0"/>
              <a:t>Full 1</a:t>
            </a:r>
            <a:r>
              <a:rPr lang="en-US" baseline="30000" dirty="0"/>
              <a:t>st</a:t>
            </a:r>
            <a:r>
              <a:rPr lang="en-US" dirty="0"/>
              <a:t> Day of each month</a:t>
            </a:r>
          </a:p>
          <a:p>
            <a:pPr lvl="1"/>
            <a:r>
              <a:rPr lang="en-US" dirty="0"/>
              <a:t>Differential each remaining day of the month.</a:t>
            </a:r>
          </a:p>
          <a:p>
            <a:pPr lvl="1"/>
            <a:r>
              <a:rPr lang="en-US" dirty="0"/>
              <a:t>Media on 1</a:t>
            </a:r>
            <a:r>
              <a:rPr lang="en-US" baseline="30000" dirty="0"/>
              <a:t>st</a:t>
            </a:r>
            <a:r>
              <a:rPr lang="en-US" dirty="0"/>
              <a:t> day of the month not reused.</a:t>
            </a:r>
          </a:p>
          <a:p>
            <a:r>
              <a:rPr lang="en-US" dirty="0"/>
              <a:t>Can this strategy Restore</a:t>
            </a:r>
          </a:p>
          <a:p>
            <a:pPr lvl="1"/>
            <a:r>
              <a:rPr lang="en-US" dirty="0"/>
              <a:t>A file from 25 days ago?</a:t>
            </a:r>
          </a:p>
          <a:p>
            <a:pPr lvl="1"/>
            <a:r>
              <a:rPr lang="en-US" dirty="0"/>
              <a:t>A file from 60 days ago?</a:t>
            </a:r>
          </a:p>
          <a:p>
            <a:pPr lvl="1"/>
            <a:r>
              <a:rPr lang="en-US" dirty="0"/>
              <a:t>A file from 1 year ago that was around for 2 months.</a:t>
            </a:r>
          </a:p>
          <a:p>
            <a:endParaRPr lang="en-US" dirty="0"/>
          </a:p>
          <a:p>
            <a:pPr lvl="1"/>
            <a:endParaRPr lang="en-US" dirty="0"/>
          </a:p>
        </p:txBody>
      </p:sp>
    </p:spTree>
    <p:extLst>
      <p:ext uri="{BB962C8B-B14F-4D97-AF65-F5344CB8AC3E}">
        <p14:creationId xmlns:p14="http://schemas.microsoft.com/office/powerpoint/2010/main" val="3174979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Disaster Recovery and </a:t>
            </a:r>
            <a:br>
              <a:rPr lang="en-US" dirty="0"/>
            </a:br>
            <a:r>
              <a:rPr lang="en-US" dirty="0"/>
              <a:t>Business Continuity</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6A06E52D-6ED1-42B2-8240-783A4F533D69}" type="datetime1">
              <a:rPr lang="en-US" smtClean="0"/>
              <a:t>10/20/2021</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a:p>
        </p:txBody>
      </p:sp>
    </p:spTree>
    <p:extLst>
      <p:ext uri="{BB962C8B-B14F-4D97-AF65-F5344CB8AC3E}">
        <p14:creationId xmlns:p14="http://schemas.microsoft.com/office/powerpoint/2010/main" val="3407067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762000"/>
          </a:xfrm>
        </p:spPr>
        <p:txBody>
          <a:bodyPr/>
          <a:lstStyle/>
          <a:p>
            <a:r>
              <a:rPr lang="en-US" dirty="0"/>
              <a:t>Disaster Recovery Plan</a:t>
            </a:r>
          </a:p>
        </p:txBody>
      </p:sp>
      <p:sp>
        <p:nvSpPr>
          <p:cNvPr id="3" name="Content Placeholder 2"/>
          <p:cNvSpPr>
            <a:spLocks noGrp="1"/>
          </p:cNvSpPr>
          <p:nvPr>
            <p:ph sz="quarter" idx="1"/>
          </p:nvPr>
        </p:nvSpPr>
        <p:spPr>
          <a:xfrm>
            <a:off x="1981200" y="1295400"/>
            <a:ext cx="8382000" cy="5181600"/>
          </a:xfrm>
        </p:spPr>
        <p:txBody>
          <a:bodyPr>
            <a:noAutofit/>
          </a:bodyPr>
          <a:lstStyle/>
          <a:p>
            <a:pPr>
              <a:lnSpc>
                <a:spcPct val="90000"/>
              </a:lnSpc>
            </a:pPr>
            <a:r>
              <a:rPr lang="en-US" sz="2000" i="1" dirty="0">
                <a:solidFill>
                  <a:srgbClr val="FF6600"/>
                </a:solidFill>
              </a:rPr>
              <a:t>Defined</a:t>
            </a:r>
            <a:r>
              <a:rPr lang="en-US" sz="2000" dirty="0"/>
              <a:t>: The process that allows a company to recover all systems, data, services, etc. May take hours, days, or weeks depending on number of systems used and their complexity.</a:t>
            </a:r>
          </a:p>
          <a:p>
            <a:pPr>
              <a:lnSpc>
                <a:spcPct val="90000"/>
              </a:lnSpc>
            </a:pPr>
            <a:r>
              <a:rPr lang="en-US" sz="2000" dirty="0"/>
              <a:t>Help prevent a IT Disaster From Happening in the 1</a:t>
            </a:r>
            <a:r>
              <a:rPr lang="en-US" sz="2000" baseline="30000" dirty="0"/>
              <a:t>st</a:t>
            </a:r>
            <a:r>
              <a:rPr lang="en-US" sz="2000" dirty="0"/>
              <a:t> place:</a:t>
            </a:r>
          </a:p>
          <a:p>
            <a:pPr lvl="1">
              <a:lnSpc>
                <a:spcPct val="90000"/>
              </a:lnSpc>
            </a:pPr>
            <a:r>
              <a:rPr lang="en-US" sz="2000" dirty="0"/>
              <a:t>Implement fault tolerance components and a solid backup and recovery strategy</a:t>
            </a:r>
          </a:p>
          <a:p>
            <a:pPr lvl="2">
              <a:lnSpc>
                <a:spcPct val="90000"/>
              </a:lnSpc>
            </a:pPr>
            <a:r>
              <a:rPr lang="en-US" dirty="0"/>
              <a:t>Types of Fault Tolerance components:</a:t>
            </a:r>
          </a:p>
          <a:p>
            <a:pPr lvl="3">
              <a:lnSpc>
                <a:spcPct val="90000"/>
              </a:lnSpc>
            </a:pPr>
            <a:r>
              <a:rPr lang="en-US" sz="2000" dirty="0" err="1"/>
              <a:t>RAID’ed</a:t>
            </a:r>
            <a:r>
              <a:rPr lang="en-US" sz="2000" dirty="0"/>
              <a:t> hard drives</a:t>
            </a:r>
          </a:p>
          <a:p>
            <a:pPr lvl="3">
              <a:lnSpc>
                <a:spcPct val="90000"/>
              </a:lnSpc>
            </a:pPr>
            <a:r>
              <a:rPr lang="en-US" sz="2000" dirty="0"/>
              <a:t>Redundant paths to your IPS or redundant IPS’</a:t>
            </a:r>
          </a:p>
          <a:p>
            <a:pPr lvl="3">
              <a:lnSpc>
                <a:spcPct val="90000"/>
              </a:lnSpc>
            </a:pPr>
            <a:r>
              <a:rPr lang="en-US" sz="2000" dirty="0"/>
              <a:t>Backup power via UPS or generator (or both)</a:t>
            </a:r>
          </a:p>
          <a:p>
            <a:pPr lvl="3">
              <a:lnSpc>
                <a:spcPct val="90000"/>
              </a:lnSpc>
            </a:pPr>
            <a:r>
              <a:rPr lang="en-US" sz="2000" dirty="0"/>
              <a:t>Mirrored copies of data located off-site</a:t>
            </a:r>
          </a:p>
          <a:p>
            <a:pPr lvl="3">
              <a:lnSpc>
                <a:spcPct val="90000"/>
              </a:lnSpc>
            </a:pPr>
            <a:r>
              <a:rPr lang="en-US" sz="2000" dirty="0"/>
              <a:t>Mirrored servers (clusters)</a:t>
            </a:r>
          </a:p>
          <a:p>
            <a:pPr lvl="3">
              <a:lnSpc>
                <a:spcPct val="90000"/>
              </a:lnSpc>
            </a:pPr>
            <a:r>
              <a:rPr lang="en-US" sz="2000" dirty="0" err="1"/>
              <a:t>VMWare</a:t>
            </a:r>
            <a:r>
              <a:rPr lang="en-US" sz="2000" dirty="0"/>
              <a:t> or imaged servers</a:t>
            </a:r>
          </a:p>
          <a:p>
            <a:pPr lvl="1">
              <a:lnSpc>
                <a:spcPct val="90000"/>
              </a:lnSpc>
            </a:pPr>
            <a:r>
              <a:rPr lang="en-US" sz="2000" dirty="0"/>
              <a:t>Read manuals and pay attention to what you are doing. </a:t>
            </a:r>
          </a:p>
          <a:p>
            <a:pPr lvl="1">
              <a:lnSpc>
                <a:spcPct val="90000"/>
              </a:lnSpc>
            </a:pPr>
            <a:r>
              <a:rPr lang="en-US" sz="2000" dirty="0"/>
              <a:t>Isolate systems from other systems or to restate, don’t run multiple services on the same server.  </a:t>
            </a:r>
          </a:p>
        </p:txBody>
      </p:sp>
    </p:spTree>
    <p:extLst>
      <p:ext uri="{BB962C8B-B14F-4D97-AF65-F5344CB8AC3E}">
        <p14:creationId xmlns:p14="http://schemas.microsoft.com/office/powerpoint/2010/main" val="5770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00200"/>
            <a:ext cx="8229600" cy="3657600"/>
          </a:xfrm>
        </p:spPr>
        <p:txBody>
          <a:bodyPr/>
          <a:lstStyle/>
          <a:p>
            <a:pPr marL="609600" indent="-609600">
              <a:buNone/>
            </a:pPr>
            <a:r>
              <a:rPr lang="en-US" dirty="0"/>
              <a:t>A DR Plan…</a:t>
            </a:r>
          </a:p>
          <a:p>
            <a:r>
              <a:rPr lang="en-US" dirty="0"/>
              <a:t>Considers potential disasters.</a:t>
            </a:r>
          </a:p>
          <a:p>
            <a:r>
              <a:rPr lang="en-US" dirty="0"/>
              <a:t>Describes how to mitigate potential disasters.</a:t>
            </a:r>
          </a:p>
          <a:p>
            <a:r>
              <a:rPr lang="en-US" dirty="0"/>
              <a:t>Makes preparations to enable quick restoration of services.</a:t>
            </a:r>
          </a:p>
          <a:p>
            <a:r>
              <a:rPr lang="en-US" dirty="0"/>
              <a:t>Identifies key services and how quickly they need to be restored and in what order.</a:t>
            </a:r>
          </a:p>
          <a:p>
            <a:endParaRPr lang="en-US" dirty="0"/>
          </a:p>
        </p:txBody>
      </p:sp>
      <p:sp>
        <p:nvSpPr>
          <p:cNvPr id="6" name="Title 5"/>
          <p:cNvSpPr>
            <a:spLocks noGrp="1"/>
          </p:cNvSpPr>
          <p:nvPr>
            <p:ph type="title"/>
          </p:nvPr>
        </p:nvSpPr>
        <p:spPr>
          <a:xfrm>
            <a:off x="1981200" y="533400"/>
            <a:ext cx="8229600" cy="762000"/>
          </a:xfrm>
        </p:spPr>
        <p:txBody>
          <a:bodyPr/>
          <a:lstStyle/>
          <a:p>
            <a:r>
              <a:rPr lang="en-US" dirty="0"/>
              <a:t>What is a Disaster Recovery Plan?</a:t>
            </a:r>
          </a:p>
        </p:txBody>
      </p:sp>
      <p:sp>
        <p:nvSpPr>
          <p:cNvPr id="7" name="TextBox 6"/>
          <p:cNvSpPr txBox="1"/>
          <p:nvPr/>
        </p:nvSpPr>
        <p:spPr>
          <a:xfrm>
            <a:off x="2133600" y="5638801"/>
            <a:ext cx="6861366" cy="461665"/>
          </a:xfrm>
          <a:prstGeom prst="rect">
            <a:avLst/>
          </a:prstGeom>
          <a:noFill/>
          <a:ln>
            <a:solidFill>
              <a:schemeClr val="accent1"/>
            </a:solidFill>
          </a:ln>
        </p:spPr>
        <p:txBody>
          <a:bodyPr wrap="none" rtlCol="0">
            <a:spAutoFit/>
          </a:bodyPr>
          <a:lstStyle/>
          <a:p>
            <a:r>
              <a:rPr lang="en-US" sz="2400" dirty="0"/>
              <a:t>Only High-Risk / High cost plans should be considered</a:t>
            </a:r>
          </a:p>
        </p:txBody>
      </p:sp>
    </p:spTree>
    <p:extLst>
      <p:ext uri="{BB962C8B-B14F-4D97-AF65-F5344CB8AC3E}">
        <p14:creationId xmlns:p14="http://schemas.microsoft.com/office/powerpoint/2010/main" val="125444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09600" indent="-609600">
              <a:buFontTx/>
              <a:buAutoNum type="arabicPeriod"/>
            </a:pPr>
            <a:r>
              <a:rPr lang="en-US" dirty="0"/>
              <a:t>Define (un)acceptable loss.</a:t>
            </a:r>
          </a:p>
          <a:p>
            <a:pPr marL="990600" lvl="1" indent="-533400">
              <a:buNone/>
            </a:pPr>
            <a:r>
              <a:rPr lang="en-US" dirty="0"/>
              <a:t>	Data? Productivity? Re-Creatable data? At what cost?</a:t>
            </a:r>
            <a:endParaRPr lang="en-US" b="1" dirty="0"/>
          </a:p>
          <a:p>
            <a:pPr marL="609600" indent="-609600">
              <a:buFontTx/>
              <a:buAutoNum type="arabicPeriod"/>
            </a:pPr>
            <a:r>
              <a:rPr lang="en-US" dirty="0"/>
              <a:t>Back up everything.</a:t>
            </a:r>
          </a:p>
          <a:p>
            <a:pPr marL="990600" lvl="1" indent="-533400">
              <a:buNone/>
            </a:pPr>
            <a:r>
              <a:rPr lang="en-US" dirty="0"/>
              <a:t>	Backup data, metadata (</a:t>
            </a:r>
            <a:r>
              <a:rPr lang="en-US" dirty="0" err="1"/>
              <a:t>config</a:t>
            </a:r>
            <a:r>
              <a:rPr lang="en-US" dirty="0"/>
              <a:t>), and instructions on how to restore your system.</a:t>
            </a:r>
            <a:endParaRPr lang="en-US" b="1" dirty="0"/>
          </a:p>
          <a:p>
            <a:pPr marL="609600" indent="-609600">
              <a:buFontTx/>
              <a:buAutoNum type="arabicPeriod"/>
            </a:pPr>
            <a:r>
              <a:rPr lang="en-US" dirty="0"/>
              <a:t>Organize everything.</a:t>
            </a:r>
          </a:p>
          <a:p>
            <a:pPr marL="990600" lvl="1" indent="-533400">
              <a:buNone/>
            </a:pPr>
            <a:r>
              <a:rPr lang="en-US" dirty="0"/>
              <a:t>	Can you find the backup tapes you need when disaster strikes? Make sure everything is clearly labeled.</a:t>
            </a:r>
          </a:p>
          <a:p>
            <a:endParaRPr lang="en-US" dirty="0"/>
          </a:p>
        </p:txBody>
      </p:sp>
      <p:sp>
        <p:nvSpPr>
          <p:cNvPr id="6" name="Title 5"/>
          <p:cNvSpPr>
            <a:spLocks noGrp="1"/>
          </p:cNvSpPr>
          <p:nvPr>
            <p:ph type="title"/>
          </p:nvPr>
        </p:nvSpPr>
        <p:spPr>
          <a:xfrm>
            <a:off x="1981200" y="533400"/>
            <a:ext cx="8229600" cy="762000"/>
          </a:xfrm>
        </p:spPr>
        <p:txBody>
          <a:bodyPr/>
          <a:lstStyle/>
          <a:p>
            <a:r>
              <a:rPr lang="en-US" dirty="0"/>
              <a:t>Disaster Recovery Plans</a:t>
            </a:r>
          </a:p>
        </p:txBody>
      </p:sp>
    </p:spTree>
    <p:extLst>
      <p:ext uri="{BB962C8B-B14F-4D97-AF65-F5344CB8AC3E}">
        <p14:creationId xmlns:p14="http://schemas.microsoft.com/office/powerpoint/2010/main" val="1397745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Tx/>
              <a:buAutoNum type="arabicPeriod" startAt="4"/>
            </a:pPr>
            <a:r>
              <a:rPr lang="en-US" dirty="0"/>
              <a:t>Protect against disasters.</a:t>
            </a:r>
          </a:p>
          <a:p>
            <a:pPr marL="838200" lvl="1" indent="-381000">
              <a:buNone/>
            </a:pPr>
            <a:r>
              <a:rPr lang="en-US" dirty="0"/>
              <a:t>	Natural disasters with high probability and many more. </a:t>
            </a:r>
            <a:endParaRPr lang="en-US" b="1" dirty="0"/>
          </a:p>
          <a:p>
            <a:pPr marL="457200" indent="-457200">
              <a:buFontTx/>
              <a:buAutoNum type="arabicPeriod" startAt="5"/>
            </a:pPr>
            <a:r>
              <a:rPr lang="en-US" dirty="0"/>
              <a:t>Document what you have done.</a:t>
            </a:r>
          </a:p>
          <a:p>
            <a:pPr marL="838200" lvl="1" indent="-381000">
              <a:buNone/>
            </a:pPr>
            <a:r>
              <a:rPr lang="en-US" dirty="0"/>
              <a:t>	Plan must be detailed enough for people to follow in a disaster w/o additional info. Hardcopies are key.</a:t>
            </a:r>
            <a:endParaRPr lang="en-US" b="1" dirty="0"/>
          </a:p>
          <a:p>
            <a:pPr marL="457200" indent="-457200">
              <a:buFontTx/>
              <a:buAutoNum type="arabicPeriod" startAt="6"/>
            </a:pPr>
            <a:r>
              <a:rPr lang="en-US" dirty="0"/>
              <a:t>Test, test, test.</a:t>
            </a:r>
          </a:p>
          <a:p>
            <a:pPr marL="838200" lvl="1" indent="-381000">
              <a:buNone/>
            </a:pPr>
            <a:r>
              <a:rPr lang="en-US" dirty="0"/>
              <a:t>	A disaster recovery plan that has not been tested is not a plan; it's a proposal.</a:t>
            </a:r>
          </a:p>
          <a:p>
            <a:endParaRPr lang="en-US" dirty="0"/>
          </a:p>
        </p:txBody>
      </p:sp>
      <p:sp>
        <p:nvSpPr>
          <p:cNvPr id="6" name="Title 5"/>
          <p:cNvSpPr>
            <a:spLocks noGrp="1"/>
          </p:cNvSpPr>
          <p:nvPr>
            <p:ph type="title"/>
          </p:nvPr>
        </p:nvSpPr>
        <p:spPr>
          <a:xfrm>
            <a:off x="1981200" y="533400"/>
            <a:ext cx="8229600" cy="838200"/>
          </a:xfrm>
        </p:spPr>
        <p:txBody>
          <a:bodyPr/>
          <a:lstStyle/>
          <a:p>
            <a:r>
              <a:rPr lang="en-US" dirty="0"/>
              <a:t>Disaster Recovery Plans</a:t>
            </a:r>
          </a:p>
        </p:txBody>
      </p:sp>
    </p:spTree>
    <p:extLst>
      <p:ext uri="{BB962C8B-B14F-4D97-AF65-F5344CB8AC3E}">
        <p14:creationId xmlns:p14="http://schemas.microsoft.com/office/powerpoint/2010/main" val="2227391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 Plan Ideas</a:t>
            </a:r>
          </a:p>
        </p:txBody>
      </p:sp>
      <p:sp>
        <p:nvSpPr>
          <p:cNvPr id="3" name="Content Placeholder 2"/>
          <p:cNvSpPr>
            <a:spLocks noGrp="1"/>
          </p:cNvSpPr>
          <p:nvPr>
            <p:ph sz="quarter" idx="1"/>
          </p:nvPr>
        </p:nvSpPr>
        <p:spPr/>
        <p:txBody>
          <a:bodyPr>
            <a:normAutofit fontScale="92500" lnSpcReduction="10000"/>
          </a:bodyPr>
          <a:lstStyle/>
          <a:p>
            <a:r>
              <a:rPr lang="en-US" dirty="0"/>
              <a:t>Many places have a DR plan that says something like “buy new hardware, re-install our OS, applications, then restore our databases or data files from the previous backups”</a:t>
            </a:r>
          </a:p>
          <a:p>
            <a:r>
              <a:rPr lang="en-US" dirty="0"/>
              <a:t>What’s wrong with this plan ?</a:t>
            </a:r>
          </a:p>
          <a:p>
            <a:r>
              <a:rPr lang="en-US" dirty="0"/>
              <a:t>How long do you think this will take, a week, 2 weeks, a month?</a:t>
            </a:r>
          </a:p>
          <a:p>
            <a:r>
              <a:rPr lang="en-US" dirty="0"/>
              <a:t>What ‘data’ do you need to include?  Is it up-to-date at your “DR” location?</a:t>
            </a:r>
          </a:p>
          <a:p>
            <a:r>
              <a:rPr lang="en-US" dirty="0"/>
              <a:t>To protect against or minimize data loss, data can be ‘copied’ either periodically (asynchronous) or in real-time (synchronous) from one server to another for DR processes. </a:t>
            </a:r>
          </a:p>
          <a:p>
            <a:r>
              <a:rPr lang="en-US" dirty="0"/>
              <a:t>Ideally the servers should be in different buildings, campuses, or even states as to guard against large scale natural disasters.</a:t>
            </a:r>
          </a:p>
        </p:txBody>
      </p:sp>
    </p:spTree>
    <p:extLst>
      <p:ext uri="{BB962C8B-B14F-4D97-AF65-F5344CB8AC3E}">
        <p14:creationId xmlns:p14="http://schemas.microsoft.com/office/powerpoint/2010/main" val="6650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Replication</a:t>
            </a:r>
          </a:p>
        </p:txBody>
      </p:sp>
      <p:sp>
        <p:nvSpPr>
          <p:cNvPr id="3" name="Content Placeholder 2"/>
          <p:cNvSpPr>
            <a:spLocks noGrp="1"/>
          </p:cNvSpPr>
          <p:nvPr>
            <p:ph sz="quarter" idx="1"/>
          </p:nvPr>
        </p:nvSpPr>
        <p:spPr/>
        <p:txBody>
          <a:bodyPr>
            <a:normAutofit fontScale="92500" lnSpcReduction="10000"/>
          </a:bodyPr>
          <a:lstStyle/>
          <a:p>
            <a:r>
              <a:rPr lang="en-US" b="1" dirty="0"/>
              <a:t>Defined:  </a:t>
            </a:r>
            <a:r>
              <a:rPr lang="en-US" dirty="0"/>
              <a:t>Data is refreshed or synchronizes periodically (most commonly done once per day) during periods of inactivity (night). </a:t>
            </a:r>
          </a:p>
          <a:p>
            <a:r>
              <a:rPr lang="en-US" dirty="0"/>
              <a:t>Advantages of asynchronous replication</a:t>
            </a:r>
          </a:p>
          <a:p>
            <a:pPr lvl="1"/>
            <a:r>
              <a:rPr lang="en-US" dirty="0"/>
              <a:t>Typically is less expensive.  Don’t need to invest in sometimes expensive data replication software.  Can use free tools, ex: </a:t>
            </a:r>
            <a:r>
              <a:rPr lang="en-US" dirty="0" err="1"/>
              <a:t>Robocopy</a:t>
            </a:r>
            <a:r>
              <a:rPr lang="en-US" dirty="0"/>
              <a:t>.</a:t>
            </a:r>
          </a:p>
          <a:p>
            <a:pPr lvl="1"/>
            <a:r>
              <a:rPr lang="en-US" dirty="0"/>
              <a:t>Can be used to restore data from.  </a:t>
            </a:r>
          </a:p>
          <a:p>
            <a:pPr lvl="1"/>
            <a:r>
              <a:rPr lang="en-US" dirty="0"/>
              <a:t>If your data files are only refreshed nightly, the target location can be used to restore data from in the event a user deletes or corrupts data during the day or a user deletes a file.</a:t>
            </a:r>
          </a:p>
          <a:p>
            <a:r>
              <a:rPr lang="en-US" dirty="0"/>
              <a:t>Disadvantages:  </a:t>
            </a:r>
          </a:p>
          <a:p>
            <a:pPr lvl="1"/>
            <a:r>
              <a:rPr lang="en-US" dirty="0"/>
              <a:t>Data is not kept 100% up-to-date at secondary site.  If you run a bank or hospital, this may cause health, legal, or financial issues !</a:t>
            </a:r>
            <a:br>
              <a:rPr lang="en-US" dirty="0"/>
            </a:br>
            <a:endParaRPr lang="en-US" dirty="0"/>
          </a:p>
          <a:p>
            <a:endParaRPr lang="en-US" dirty="0"/>
          </a:p>
        </p:txBody>
      </p:sp>
    </p:spTree>
    <p:extLst>
      <p:ext uri="{BB962C8B-B14F-4D97-AF65-F5344CB8AC3E}">
        <p14:creationId xmlns:p14="http://schemas.microsoft.com/office/powerpoint/2010/main" val="259027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Replication</a:t>
            </a:r>
          </a:p>
        </p:txBody>
      </p:sp>
      <p:sp>
        <p:nvSpPr>
          <p:cNvPr id="3" name="Content Placeholder 2"/>
          <p:cNvSpPr>
            <a:spLocks noGrp="1"/>
          </p:cNvSpPr>
          <p:nvPr>
            <p:ph sz="quarter" idx="1"/>
          </p:nvPr>
        </p:nvSpPr>
        <p:spPr/>
        <p:txBody>
          <a:bodyPr>
            <a:normAutofit fontScale="92500" lnSpcReduction="10000"/>
          </a:bodyPr>
          <a:lstStyle/>
          <a:p>
            <a:r>
              <a:rPr lang="en-US" b="1" dirty="0"/>
              <a:t>Defined: </a:t>
            </a:r>
            <a:r>
              <a:rPr lang="en-US" dirty="0"/>
              <a:t>Data is replicated from primary site to secondary site in “real-time - automatically”. No period sync process</a:t>
            </a:r>
          </a:p>
          <a:p>
            <a:r>
              <a:rPr lang="en-US" dirty="0"/>
              <a:t>Advantages of synchronous replication</a:t>
            </a:r>
          </a:p>
          <a:p>
            <a:pPr lvl="1"/>
            <a:r>
              <a:rPr lang="en-US" dirty="0"/>
              <a:t>Data is always up-to-date at secondary site. Don’t need to worry about what ‘work’ needs to be re-entered by your users.  </a:t>
            </a:r>
          </a:p>
          <a:p>
            <a:pPr lvl="1"/>
            <a:r>
              <a:rPr lang="en-US" dirty="0"/>
              <a:t>If you are replicating from SAN to SAN, you may be able to use some of the DR hardware at secondary site for non-production purposes (allows your servers to do double-duty) such as to run reports.  If needed, this DR hardware can quickly be re-setup for production need.  Works great if you are using virtualization.</a:t>
            </a:r>
          </a:p>
          <a:p>
            <a:r>
              <a:rPr lang="en-US" dirty="0"/>
              <a:t>Disadvantage: </a:t>
            </a:r>
          </a:p>
          <a:p>
            <a:pPr lvl="1"/>
            <a:r>
              <a:rPr lang="en-US" dirty="0"/>
              <a:t>Costs money, may requires additional products (cost), and adds complexity to running systems</a:t>
            </a:r>
          </a:p>
          <a:p>
            <a:endParaRPr lang="en-US" dirty="0"/>
          </a:p>
        </p:txBody>
      </p:sp>
      <p:sp>
        <p:nvSpPr>
          <p:cNvPr id="4" name="Date Placeholder 3"/>
          <p:cNvSpPr>
            <a:spLocks noGrp="1"/>
          </p:cNvSpPr>
          <p:nvPr>
            <p:ph type="dt" sz="half" idx="10"/>
          </p:nvPr>
        </p:nvSpPr>
        <p:spPr/>
        <p:txBody>
          <a:bodyPr/>
          <a:lstStyle/>
          <a:p>
            <a:fld id="{EC8DB73D-6B42-4457-A32D-128D2F7EC71A}" type="datetime1">
              <a:rPr lang="en-US" smtClean="0"/>
              <a:t>10/20/2021</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28</a:t>
            </a:fld>
            <a:endParaRPr lang="en-US" dirty="0"/>
          </a:p>
        </p:txBody>
      </p:sp>
    </p:spTree>
    <p:extLst>
      <p:ext uri="{BB962C8B-B14F-4D97-AF65-F5344CB8AC3E}">
        <p14:creationId xmlns:p14="http://schemas.microsoft.com/office/powerpoint/2010/main" val="679399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a:t>
            </a:r>
          </a:p>
        </p:txBody>
      </p:sp>
      <p:sp>
        <p:nvSpPr>
          <p:cNvPr id="3" name="Content Placeholder 2"/>
          <p:cNvSpPr>
            <a:spLocks noGrp="1"/>
          </p:cNvSpPr>
          <p:nvPr>
            <p:ph sz="quarter" idx="1"/>
          </p:nvPr>
        </p:nvSpPr>
        <p:spPr>
          <a:xfrm>
            <a:off x="1981200" y="1219200"/>
            <a:ext cx="8229600" cy="5105400"/>
          </a:xfrm>
        </p:spPr>
        <p:txBody>
          <a:bodyPr/>
          <a:lstStyle/>
          <a:p>
            <a:r>
              <a:rPr lang="en-US" dirty="0"/>
              <a:t>The organization’s ability to continue to function during and after the disaster. </a:t>
            </a:r>
          </a:p>
          <a:p>
            <a:pPr lvl="1"/>
            <a:r>
              <a:rPr lang="en-US" dirty="0"/>
              <a:t>Think of BC as your fallback plan for the disaster.</a:t>
            </a:r>
          </a:p>
          <a:p>
            <a:r>
              <a:rPr lang="en-US" dirty="0"/>
              <a:t>It is not the same as disaster recovery, but ultimately a part of it.</a:t>
            </a:r>
          </a:p>
          <a:p>
            <a:r>
              <a:rPr lang="en-US" dirty="0"/>
              <a:t>Example: </a:t>
            </a:r>
          </a:p>
          <a:p>
            <a:pPr lvl="1"/>
            <a:r>
              <a:rPr lang="en-US" dirty="0"/>
              <a:t>Labor Day storm 1998.  Power was out for 10 days.</a:t>
            </a:r>
          </a:p>
          <a:p>
            <a:pPr lvl="1"/>
            <a:r>
              <a:rPr lang="en-US" dirty="0"/>
              <a:t>Company Sold/Rented Generators</a:t>
            </a:r>
          </a:p>
          <a:p>
            <a:pPr lvl="1"/>
            <a:r>
              <a:rPr lang="en-US" dirty="0"/>
              <a:t>Sales and Rentals would be processed manually (on paper) and then recorded into the system when it came back on-line. </a:t>
            </a:r>
          </a:p>
        </p:txBody>
      </p:sp>
    </p:spTree>
    <p:extLst>
      <p:ext uri="{BB962C8B-B14F-4D97-AF65-F5344CB8AC3E}">
        <p14:creationId xmlns:p14="http://schemas.microsoft.com/office/powerpoint/2010/main" val="102355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343A32A-436A-8143-8894-653E98457856}" type="slidenum">
              <a:rPr lang="en-US" smtClean="0"/>
              <a:pPr/>
              <a:t>3</a:t>
            </a:fld>
            <a:endParaRPr lang="en-US" dirty="0"/>
          </a:p>
        </p:txBody>
      </p:sp>
      <p:sp>
        <p:nvSpPr>
          <p:cNvPr id="3" name="Title 2"/>
          <p:cNvSpPr>
            <a:spLocks noGrp="1"/>
          </p:cNvSpPr>
          <p:nvPr>
            <p:ph type="title"/>
          </p:nvPr>
        </p:nvSpPr>
        <p:spPr/>
        <p:txBody>
          <a:bodyPr>
            <a:normAutofit fontScale="90000"/>
          </a:bodyPr>
          <a:lstStyle/>
          <a:p>
            <a:r>
              <a:rPr lang="en-US" dirty="0"/>
              <a:t>TCO Example – Indirect cost comparison</a:t>
            </a:r>
          </a:p>
        </p:txBody>
      </p:sp>
      <p:sp>
        <p:nvSpPr>
          <p:cNvPr id="5" name="Text Placeholder 4"/>
          <p:cNvSpPr>
            <a:spLocks noGrp="1"/>
          </p:cNvSpPr>
          <p:nvPr>
            <p:ph type="body" sz="quarter" idx="17"/>
          </p:nvPr>
        </p:nvSpPr>
        <p:spPr>
          <a:xfrm>
            <a:off x="457200" y="1113904"/>
            <a:ext cx="11277600" cy="4993179"/>
          </a:xfrm>
        </p:spPr>
        <p:txBody>
          <a:bodyPr/>
          <a:lstStyle/>
          <a:p>
            <a:pPr marL="571500" indent="-571500">
              <a:buClr>
                <a:schemeClr val="tx2"/>
              </a:buClr>
              <a:buFont typeface="Arial" panose="020B0604020202020204" pitchFamily="34" charset="0"/>
              <a:buChar char="•"/>
            </a:pPr>
            <a:r>
              <a:rPr lang="en-US" sz="3600" dirty="0"/>
              <a:t>I can host my </a:t>
            </a:r>
            <a:r>
              <a:rPr lang="en-US" sz="3600" dirty="0" err="1"/>
              <a:t>Wordpress</a:t>
            </a:r>
            <a:r>
              <a:rPr lang="en-US" sz="3600" dirty="0"/>
              <a:t> Blog:</a:t>
            </a:r>
          </a:p>
          <a:p>
            <a:pPr marL="800100" lvl="1" indent="-342900">
              <a:buClr>
                <a:schemeClr val="tx2"/>
              </a:buClr>
              <a:buFont typeface="Arial" panose="020B0604020202020204" pitchFamily="34" charset="0"/>
              <a:buChar char="•"/>
            </a:pPr>
            <a:r>
              <a:rPr lang="en-US" dirty="0">
                <a:solidFill>
                  <a:schemeClr val="tx2"/>
                </a:solidFill>
              </a:rPr>
              <a:t>On wordpress.com for $</a:t>
            </a:r>
            <a:r>
              <a:rPr lang="en-US" dirty="0">
                <a:solidFill>
                  <a:schemeClr val="accent1"/>
                </a:solidFill>
              </a:rPr>
              <a:t>48</a:t>
            </a:r>
            <a:r>
              <a:rPr lang="en-US" dirty="0">
                <a:solidFill>
                  <a:schemeClr val="tx2"/>
                </a:solidFill>
              </a:rPr>
              <a:t>/year. </a:t>
            </a:r>
            <a:r>
              <a:rPr lang="en-US" dirty="0">
                <a:solidFill>
                  <a:schemeClr val="accent1"/>
                </a:solidFill>
              </a:rPr>
              <a:t>TCO</a:t>
            </a:r>
            <a:r>
              <a:rPr lang="en-US" baseline="-25000" dirty="0">
                <a:solidFill>
                  <a:schemeClr val="accent1"/>
                </a:solidFill>
              </a:rPr>
              <a:t>1</a:t>
            </a:r>
            <a:endParaRPr lang="en-US" dirty="0">
              <a:solidFill>
                <a:schemeClr val="accent1"/>
              </a:solidFill>
            </a:endParaRPr>
          </a:p>
          <a:p>
            <a:pPr marL="800100" lvl="1" indent="-342900">
              <a:buClr>
                <a:schemeClr val="tx2"/>
              </a:buClr>
              <a:buFont typeface="Arial" panose="020B0604020202020204" pitchFamily="34" charset="0"/>
              <a:buChar char="•"/>
            </a:pPr>
            <a:r>
              <a:rPr lang="en-US" dirty="0">
                <a:solidFill>
                  <a:schemeClr val="tx2"/>
                </a:solidFill>
              </a:rPr>
              <a:t>Or in my basement on an old PC for “free” (let’s assume electricity costs add up to about $</a:t>
            </a:r>
            <a:r>
              <a:rPr lang="en-US" dirty="0">
                <a:solidFill>
                  <a:schemeClr val="accent1"/>
                </a:solidFill>
              </a:rPr>
              <a:t>35</a:t>
            </a:r>
            <a:r>
              <a:rPr lang="en-US" dirty="0">
                <a:solidFill>
                  <a:schemeClr val="tx2"/>
                </a:solidFill>
              </a:rPr>
              <a:t>/year. </a:t>
            </a:r>
            <a:r>
              <a:rPr lang="en-US" dirty="0">
                <a:solidFill>
                  <a:schemeClr val="accent1"/>
                </a:solidFill>
              </a:rPr>
              <a:t>TCO</a:t>
            </a:r>
            <a:r>
              <a:rPr lang="en-US" baseline="-25000" dirty="0">
                <a:solidFill>
                  <a:schemeClr val="accent1"/>
                </a:solidFill>
              </a:rPr>
              <a:t>2</a:t>
            </a:r>
            <a:br>
              <a:rPr lang="en-US" baseline="-25000" dirty="0">
                <a:solidFill>
                  <a:schemeClr val="accent1"/>
                </a:solidFill>
              </a:rPr>
            </a:br>
            <a:endParaRPr lang="en-US" baseline="-25000" dirty="0">
              <a:solidFill>
                <a:schemeClr val="accent1"/>
              </a:solidFill>
            </a:endParaRPr>
          </a:p>
          <a:p>
            <a:r>
              <a:rPr lang="en-US" sz="2800" dirty="0">
                <a:solidFill>
                  <a:schemeClr val="accent1"/>
                </a:solidFill>
                <a:latin typeface="Consolas" panose="020B0609020204030204" pitchFamily="49" charset="0"/>
              </a:rPr>
              <a:t>TCO</a:t>
            </a:r>
            <a:r>
              <a:rPr lang="en-US" sz="2800" baseline="-25000" dirty="0">
                <a:solidFill>
                  <a:schemeClr val="accent1"/>
                </a:solidFill>
                <a:latin typeface="Consolas" panose="020B0609020204030204" pitchFamily="49" charset="0"/>
              </a:rPr>
              <a:t>1 </a:t>
            </a:r>
            <a:r>
              <a:rPr lang="en-US" sz="2800" dirty="0">
                <a:latin typeface="Consolas" panose="020B0609020204030204" pitchFamily="49" charset="0"/>
              </a:rPr>
              <a:t>= $</a:t>
            </a:r>
            <a:r>
              <a:rPr lang="en-US" sz="2800" dirty="0">
                <a:solidFill>
                  <a:schemeClr val="accent2"/>
                </a:solidFill>
                <a:latin typeface="Consolas" panose="020B0609020204030204" pitchFamily="49" charset="0"/>
              </a:rPr>
              <a:t>48</a:t>
            </a:r>
            <a:r>
              <a:rPr lang="en-US" sz="2800" dirty="0">
                <a:latin typeface="Consolas" panose="020B0609020204030204" pitchFamily="49" charset="0"/>
              </a:rPr>
              <a:t> + Indirect Costs</a:t>
            </a:r>
            <a:r>
              <a:rPr lang="en-US" sz="2800" baseline="-25000" dirty="0">
                <a:latin typeface="Consolas" panose="020B0609020204030204" pitchFamily="49" charset="0"/>
              </a:rPr>
              <a:t>1</a:t>
            </a:r>
            <a:br>
              <a:rPr lang="en-US" sz="2800" dirty="0">
                <a:latin typeface="Consolas" panose="020B0609020204030204" pitchFamily="49" charset="0"/>
              </a:rPr>
            </a:br>
            <a:r>
              <a:rPr lang="en-US" sz="2800" dirty="0">
                <a:solidFill>
                  <a:schemeClr val="accent1"/>
                </a:solidFill>
                <a:latin typeface="Consolas" panose="020B0609020204030204" pitchFamily="49" charset="0"/>
              </a:rPr>
              <a:t>TCO</a:t>
            </a:r>
            <a:r>
              <a:rPr lang="en-US" sz="2800" baseline="-25000" dirty="0">
                <a:solidFill>
                  <a:schemeClr val="accent1"/>
                </a:solidFill>
                <a:latin typeface="Consolas" panose="020B0609020204030204" pitchFamily="49" charset="0"/>
              </a:rPr>
              <a:t>2 </a:t>
            </a:r>
            <a:r>
              <a:rPr lang="en-US" sz="2800" dirty="0">
                <a:latin typeface="Consolas" panose="020B0609020204030204" pitchFamily="49" charset="0"/>
              </a:rPr>
              <a:t>= $</a:t>
            </a:r>
            <a:r>
              <a:rPr lang="en-US" sz="2800" dirty="0">
                <a:solidFill>
                  <a:schemeClr val="accent2"/>
                </a:solidFill>
                <a:latin typeface="Consolas" panose="020B0609020204030204" pitchFamily="49" charset="0"/>
              </a:rPr>
              <a:t>35</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dirty="0">
                <a:latin typeface="Consolas" panose="020B0609020204030204" pitchFamily="49" charset="0"/>
              </a:rPr>
              <a:t>$</a:t>
            </a:r>
            <a:r>
              <a:rPr lang="en-US" sz="2800" dirty="0">
                <a:solidFill>
                  <a:schemeClr val="accent2"/>
                </a:solidFill>
                <a:latin typeface="Consolas" panose="020B0609020204030204" pitchFamily="49" charset="0"/>
              </a:rPr>
              <a:t>48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  $</a:t>
            </a:r>
            <a:r>
              <a:rPr lang="en-US" sz="2800" dirty="0">
                <a:solidFill>
                  <a:schemeClr val="accent2"/>
                </a:solidFill>
                <a:latin typeface="Consolas" panose="020B0609020204030204" pitchFamily="49" charset="0"/>
              </a:rPr>
              <a:t>35</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dirty="0">
                <a:latin typeface="Consolas" panose="020B0609020204030204" pitchFamily="49" charset="0"/>
              </a:rPr>
              <a:t>$</a:t>
            </a:r>
            <a:r>
              <a:rPr lang="en-US" sz="2800" dirty="0">
                <a:solidFill>
                  <a:schemeClr val="accent2"/>
                </a:solidFill>
                <a:latin typeface="Consolas" panose="020B0609020204030204" pitchFamily="49" charset="0"/>
              </a:rPr>
              <a:t>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br>
              <a:rPr lang="en-US" sz="2800" baseline="-25000" dirty="0"/>
            </a:br>
            <a:r>
              <a:rPr lang="en-US" sz="2400" dirty="0">
                <a:solidFill>
                  <a:schemeClr val="accent1"/>
                </a:solidFill>
              </a:rPr>
              <a:t>TCO</a:t>
            </a:r>
            <a:r>
              <a:rPr lang="en-US" sz="2400" baseline="-25000" dirty="0">
                <a:solidFill>
                  <a:schemeClr val="accent1"/>
                </a:solidFill>
              </a:rPr>
              <a:t>1</a:t>
            </a:r>
            <a:r>
              <a:rPr lang="en-US" sz="2400" dirty="0"/>
              <a:t> Costs $8 more than </a:t>
            </a:r>
            <a:r>
              <a:rPr lang="en-US" sz="2400" dirty="0">
                <a:solidFill>
                  <a:schemeClr val="accent1"/>
                </a:solidFill>
              </a:rPr>
              <a:t>TCO</a:t>
            </a:r>
            <a:r>
              <a:rPr lang="en-US" sz="2400" baseline="-25000" dirty="0">
                <a:solidFill>
                  <a:schemeClr val="accent1"/>
                </a:solidFill>
              </a:rPr>
              <a:t>2</a:t>
            </a:r>
            <a:r>
              <a:rPr lang="en-US" sz="2400" dirty="0"/>
              <a:t>, but who supports </a:t>
            </a:r>
            <a:r>
              <a:rPr lang="en-US" sz="2400" dirty="0" err="1"/>
              <a:t>Wordpress</a:t>
            </a:r>
            <a:r>
              <a:rPr lang="en-US" sz="2400" dirty="0"/>
              <a:t>, Updates it, and deals with power outages as part of those indirect costs in </a:t>
            </a:r>
            <a:r>
              <a:rPr lang="en-US" sz="2400" dirty="0">
                <a:solidFill>
                  <a:schemeClr val="accent1"/>
                </a:solidFill>
              </a:rPr>
              <a:t>TCO</a:t>
            </a:r>
            <a:r>
              <a:rPr lang="en-US" sz="2400" baseline="-25000" dirty="0">
                <a:solidFill>
                  <a:schemeClr val="accent1"/>
                </a:solidFill>
              </a:rPr>
              <a:t>2</a:t>
            </a:r>
            <a:r>
              <a:rPr lang="en-US" sz="2400" dirty="0"/>
              <a:t>? Me. </a:t>
            </a:r>
          </a:p>
          <a:p>
            <a:r>
              <a:rPr lang="en-US" sz="2400" dirty="0"/>
              <a:t>Is my time worth more than $8 year? YES! Thus </a:t>
            </a:r>
            <a:r>
              <a:rPr lang="en-US" sz="2400" dirty="0">
                <a:solidFill>
                  <a:schemeClr val="accent1"/>
                </a:solidFill>
              </a:rPr>
              <a:t>TCO</a:t>
            </a:r>
            <a:r>
              <a:rPr lang="en-US" sz="2400" baseline="-25000" dirty="0">
                <a:solidFill>
                  <a:schemeClr val="accent1"/>
                </a:solidFill>
              </a:rPr>
              <a:t>1 </a:t>
            </a:r>
            <a:r>
              <a:rPr lang="en-US" sz="2400" dirty="0"/>
              <a:t>is lower.</a:t>
            </a:r>
          </a:p>
        </p:txBody>
      </p:sp>
      <p:sp>
        <p:nvSpPr>
          <p:cNvPr id="6" name="Text Placeholder 5"/>
          <p:cNvSpPr>
            <a:spLocks noGrp="1"/>
          </p:cNvSpPr>
          <p:nvPr>
            <p:ph type="body" sz="quarter" idx="18"/>
          </p:nvPr>
        </p:nvSpPr>
        <p:spPr/>
        <p:txBody>
          <a:bodyPr/>
          <a:lstStyle/>
          <a:p>
            <a:r>
              <a:rPr lang="en-US" dirty="0"/>
              <a:t>IST615: Cloud Management</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18AAFE-8A61-4DFA-8BF3-4B163F17F432}"/>
                  </a:ext>
                </a:extLst>
              </p14:cNvPr>
              <p14:cNvContentPartPr/>
              <p14:nvPr/>
            </p14:nvContentPartPr>
            <p14:xfrm>
              <a:off x="8100720" y="2457000"/>
              <a:ext cx="1675080" cy="47880"/>
            </p14:xfrm>
          </p:contentPart>
        </mc:Choice>
        <mc:Fallback>
          <p:pic>
            <p:nvPicPr>
              <p:cNvPr id="4" name="Ink 3">
                <a:extLst>
                  <a:ext uri="{FF2B5EF4-FFF2-40B4-BE49-F238E27FC236}">
                    <a16:creationId xmlns:a16="http://schemas.microsoft.com/office/drawing/2014/main" id="{0218AAFE-8A61-4DFA-8BF3-4B163F17F432}"/>
                  </a:ext>
                </a:extLst>
              </p:cNvPr>
              <p:cNvPicPr/>
              <p:nvPr/>
            </p:nvPicPr>
            <p:blipFill>
              <a:blip r:embed="rId4"/>
              <a:stretch>
                <a:fillRect/>
              </a:stretch>
            </p:blipFill>
            <p:spPr>
              <a:xfrm>
                <a:off x="8091360" y="2447640"/>
                <a:ext cx="1693800" cy="66600"/>
              </a:xfrm>
              <a:prstGeom prst="rect">
                <a:avLst/>
              </a:prstGeom>
            </p:spPr>
          </p:pic>
        </mc:Fallback>
      </mc:AlternateContent>
    </p:spTree>
    <p:extLst>
      <p:ext uri="{BB962C8B-B14F-4D97-AF65-F5344CB8AC3E}">
        <p14:creationId xmlns:p14="http://schemas.microsoft.com/office/powerpoint/2010/main" val="12882561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 another example</a:t>
            </a:r>
          </a:p>
        </p:txBody>
      </p:sp>
      <p:sp>
        <p:nvSpPr>
          <p:cNvPr id="3" name="Content Placeholder 2"/>
          <p:cNvSpPr>
            <a:spLocks noGrp="1"/>
          </p:cNvSpPr>
          <p:nvPr>
            <p:ph sz="quarter" idx="1"/>
          </p:nvPr>
        </p:nvSpPr>
        <p:spPr/>
        <p:txBody>
          <a:bodyPr>
            <a:normAutofit/>
          </a:bodyPr>
          <a:lstStyle/>
          <a:p>
            <a:pPr lvl="1"/>
            <a:r>
              <a:rPr lang="en-US" dirty="0"/>
              <a:t>Snowstorm in 2011.  Computers across an entire organization’s site were down when snow took out their terrestrial satellite links (wide area network for them at the time.</a:t>
            </a:r>
          </a:p>
          <a:p>
            <a:pPr lvl="1"/>
            <a:r>
              <a:rPr lang="en-US" dirty="0"/>
              <a:t>The customer service departments kept printed and bound copies of all of the service manuals for every piece of equipment the company had ever designed at their desks.  When the network was down they could not access the electronic manuals, so the were able to fallback to the printed copies.</a:t>
            </a:r>
          </a:p>
          <a:p>
            <a:pPr lvl="1"/>
            <a:r>
              <a:rPr lang="en-US" dirty="0"/>
              <a:t>How would SU provide access to all university members to be able access SU applications remotely?</a:t>
            </a:r>
          </a:p>
          <a:p>
            <a:endParaRPr lang="en-US" dirty="0"/>
          </a:p>
        </p:txBody>
      </p:sp>
    </p:spTree>
    <p:extLst>
      <p:ext uri="{BB962C8B-B14F-4D97-AF65-F5344CB8AC3E}">
        <p14:creationId xmlns:p14="http://schemas.microsoft.com/office/powerpoint/2010/main" val="412907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343A32A-436A-8143-8894-653E98457856}" type="slidenum">
              <a:rPr lang="en-US" smtClean="0"/>
              <a:pPr/>
              <a:t>4</a:t>
            </a:fld>
            <a:endParaRPr lang="en-US" dirty="0"/>
          </a:p>
        </p:txBody>
      </p:sp>
      <p:sp>
        <p:nvSpPr>
          <p:cNvPr id="3" name="Title 2"/>
          <p:cNvSpPr>
            <a:spLocks noGrp="1"/>
          </p:cNvSpPr>
          <p:nvPr>
            <p:ph type="title"/>
          </p:nvPr>
        </p:nvSpPr>
        <p:spPr/>
        <p:txBody>
          <a:bodyPr>
            <a:normAutofit fontScale="90000"/>
          </a:bodyPr>
          <a:lstStyle/>
          <a:p>
            <a:r>
              <a:rPr lang="en-US" dirty="0"/>
              <a:t>Return on Investment</a:t>
            </a:r>
          </a:p>
        </p:txBody>
      </p:sp>
      <p:sp>
        <p:nvSpPr>
          <p:cNvPr id="5" name="Text Placeholder 4"/>
          <p:cNvSpPr>
            <a:spLocks noGrp="1"/>
          </p:cNvSpPr>
          <p:nvPr>
            <p:ph type="body" sz="quarter" idx="17"/>
          </p:nvPr>
        </p:nvSpPr>
        <p:spPr>
          <a:xfrm>
            <a:off x="457200" y="1185949"/>
            <a:ext cx="10438818" cy="4472055"/>
          </a:xfrm>
        </p:spPr>
        <p:txBody>
          <a:bodyPr/>
          <a:lstStyle/>
          <a:p>
            <a:pPr marL="160020" indent="-342900">
              <a:spcBef>
                <a:spcPts val="600"/>
              </a:spcBef>
              <a:buClr>
                <a:schemeClr val="tx2"/>
              </a:buClr>
              <a:buFont typeface="Arial" panose="020B0604020202020204" pitchFamily="34" charset="0"/>
              <a:buChar char="•"/>
            </a:pPr>
            <a:r>
              <a:rPr lang="en-US" sz="2800" dirty="0"/>
              <a:t>ROI is a type of calculation designed to help managers assess the </a:t>
            </a:r>
            <a:r>
              <a:rPr lang="en-US" sz="2800" u="sng" dirty="0"/>
              <a:t>economic value of an investment through its potential</a:t>
            </a:r>
          </a:p>
          <a:p>
            <a:pPr marL="457200" indent="-457200">
              <a:buFont typeface="Arial" panose="020B0604020202020204" pitchFamily="34" charset="0"/>
              <a:buChar char="•"/>
            </a:pPr>
            <a:r>
              <a:rPr lang="en-US" sz="2800" b="1" dirty="0"/>
              <a:t>ROI = (gain-cost)/cost</a:t>
            </a:r>
          </a:p>
          <a:p>
            <a:pPr marL="457200" indent="-457200">
              <a:buFont typeface="Arial" panose="020B0604020202020204" pitchFamily="34" charset="0"/>
              <a:buChar char="•"/>
            </a:pPr>
            <a:r>
              <a:rPr lang="en-US" sz="2800" dirty="0"/>
              <a:t>Example gain=$7,500 cost=$5,000  ROI=50%</a:t>
            </a:r>
          </a:p>
          <a:p>
            <a:pPr marL="457200" indent="-457200">
              <a:buFont typeface="Arial" panose="020B0604020202020204" pitchFamily="34" charset="0"/>
              <a:buChar char="•"/>
            </a:pPr>
            <a:r>
              <a:rPr lang="en-US" sz="2800" dirty="0"/>
              <a:t>Positive ROI is </a:t>
            </a:r>
            <a:r>
              <a:rPr lang="en-US" sz="2800" u="sng" dirty="0"/>
              <a:t>good</a:t>
            </a:r>
            <a:r>
              <a:rPr lang="en-US" sz="2800" dirty="0"/>
              <a:t>, negative is </a:t>
            </a:r>
            <a:r>
              <a:rPr lang="en-US" sz="2800" u="sng" dirty="0"/>
              <a:t>bad</a:t>
            </a:r>
            <a:r>
              <a:rPr lang="en-US" sz="2800" dirty="0"/>
              <a:t>.</a:t>
            </a:r>
          </a:p>
          <a:p>
            <a:pPr marL="457200" indent="-457200">
              <a:buFont typeface="Arial" panose="020B0604020202020204" pitchFamily="34" charset="0"/>
              <a:buChar char="•"/>
            </a:pPr>
            <a:r>
              <a:rPr lang="en-US" sz="2800" dirty="0"/>
              <a:t>ROI is used in IT to help compare similar IT investments. </a:t>
            </a:r>
          </a:p>
          <a:p>
            <a:pPr marL="457200" indent="-457200">
              <a:buFont typeface="Arial" panose="020B0604020202020204" pitchFamily="34" charset="0"/>
              <a:buChar char="•"/>
            </a:pPr>
            <a:r>
              <a:rPr lang="en-US" sz="2800" dirty="0"/>
              <a:t>In IT, typically ROI is calculated over the expected lifecycle of a system or over 3 years (average life expectancy)</a:t>
            </a:r>
          </a:p>
          <a:p>
            <a:endParaRPr lang="en-US" dirty="0"/>
          </a:p>
        </p:txBody>
      </p:sp>
      <p:sp>
        <p:nvSpPr>
          <p:cNvPr id="6" name="Text Placeholder 5"/>
          <p:cNvSpPr>
            <a:spLocks noGrp="1"/>
          </p:cNvSpPr>
          <p:nvPr>
            <p:ph type="body" sz="quarter" idx="18"/>
          </p:nvPr>
        </p:nvSpPr>
        <p:spPr/>
        <p:txBody>
          <a:bodyPr/>
          <a:lstStyle/>
          <a:p>
            <a:r>
              <a:rPr lang="en-US" dirty="0"/>
              <a:t>IST615: Cloud Management</a:t>
            </a:r>
          </a:p>
        </p:txBody>
      </p:sp>
    </p:spTree>
    <p:extLst>
      <p:ext uri="{BB962C8B-B14F-4D97-AF65-F5344CB8AC3E}">
        <p14:creationId xmlns:p14="http://schemas.microsoft.com/office/powerpoint/2010/main" val="17242904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343A32A-436A-8143-8894-653E98457856}" type="slidenum">
              <a:rPr lang="en-US" smtClean="0"/>
              <a:pPr/>
              <a:t>5</a:t>
            </a:fld>
            <a:endParaRPr lang="en-US" dirty="0"/>
          </a:p>
        </p:txBody>
      </p:sp>
      <p:sp>
        <p:nvSpPr>
          <p:cNvPr id="3" name="Title 2"/>
          <p:cNvSpPr>
            <a:spLocks noGrp="1"/>
          </p:cNvSpPr>
          <p:nvPr>
            <p:ph type="title"/>
          </p:nvPr>
        </p:nvSpPr>
        <p:spPr/>
        <p:txBody>
          <a:bodyPr>
            <a:normAutofit fontScale="90000"/>
          </a:bodyPr>
          <a:lstStyle/>
          <a:p>
            <a:r>
              <a:rPr lang="en-US" dirty="0"/>
              <a:t>ROI Example: Selling Products on the Web</a:t>
            </a:r>
          </a:p>
        </p:txBody>
      </p:sp>
      <p:sp>
        <p:nvSpPr>
          <p:cNvPr id="5" name="Text Placeholder 4"/>
          <p:cNvSpPr>
            <a:spLocks noGrp="1"/>
          </p:cNvSpPr>
          <p:nvPr>
            <p:ph type="body" sz="quarter" idx="17"/>
          </p:nvPr>
        </p:nvSpPr>
        <p:spPr>
          <a:xfrm>
            <a:off x="457200" y="1100824"/>
            <a:ext cx="10438818" cy="4884339"/>
          </a:xfrm>
        </p:spPr>
        <p:txBody>
          <a:bodyPr/>
          <a:lstStyle/>
          <a:p>
            <a:r>
              <a:rPr lang="en-US" sz="2400" dirty="0"/>
              <a:t>You work for a parts distributor. Currently you do not sell products on line.</a:t>
            </a:r>
            <a:br>
              <a:rPr lang="en-US" sz="2400" dirty="0"/>
            </a:br>
            <a:endParaRPr lang="en-US" sz="2400" dirty="0"/>
          </a:p>
          <a:p>
            <a:pPr marL="457200" indent="-457200">
              <a:buFont typeface="+mj-lt"/>
              <a:buAutoNum type="alphaUcPeriod"/>
            </a:pPr>
            <a:r>
              <a:rPr lang="en-US" sz="2400" dirty="0"/>
              <a:t>A recent TCO study has revealed it will cost $12,000/year to begin selling products on the web.  </a:t>
            </a:r>
          </a:p>
          <a:p>
            <a:pPr marL="800100" lvl="1" indent="-342900">
              <a:buFont typeface="Arial" panose="020B0604020202020204" pitchFamily="34" charset="0"/>
              <a:buChar char="•"/>
            </a:pPr>
            <a:r>
              <a:rPr lang="en-US" dirty="0">
                <a:solidFill>
                  <a:schemeClr val="tx2"/>
                </a:solidFill>
              </a:rPr>
              <a:t>If you would like a 25% ROI, what is the expected gain?</a:t>
            </a:r>
          </a:p>
          <a:p>
            <a:pPr marL="457200" indent="-457200">
              <a:buFont typeface="+mj-lt"/>
              <a:buAutoNum type="alphaUcPeriod"/>
            </a:pPr>
            <a:r>
              <a:rPr lang="en-US" sz="2400" dirty="0"/>
              <a:t>If another option is to partner with Amazon.com to sell your parts on line at a cost of $5,000/year What is the expected gain for the same 25% ROI? Is it better?</a:t>
            </a:r>
          </a:p>
          <a:p>
            <a:pPr marL="457200" indent="-457200">
              <a:buFont typeface="+mj-lt"/>
              <a:buAutoNum type="alphaUcPeriod"/>
            </a:pPr>
            <a:r>
              <a:rPr lang="en-US" sz="2400" dirty="0"/>
              <a:t>If the marketing department claims that by spending $5,000 next year on local advertising they can generate an additional $9000 in additional sales.</a:t>
            </a:r>
          </a:p>
          <a:p>
            <a:br>
              <a:rPr lang="en-US" sz="2400" dirty="0"/>
            </a:br>
            <a:r>
              <a:rPr lang="en-US" sz="2400" dirty="0"/>
              <a:t>Which option has the best ROI?</a:t>
            </a:r>
          </a:p>
          <a:p>
            <a:endParaRPr lang="en-US" dirty="0"/>
          </a:p>
        </p:txBody>
      </p:sp>
      <p:sp>
        <p:nvSpPr>
          <p:cNvPr id="6" name="Text Placeholder 5"/>
          <p:cNvSpPr>
            <a:spLocks noGrp="1"/>
          </p:cNvSpPr>
          <p:nvPr>
            <p:ph type="body" sz="quarter" idx="18"/>
          </p:nvPr>
        </p:nvSpPr>
        <p:spPr/>
        <p:txBody>
          <a:bodyPr/>
          <a:lstStyle/>
          <a:p>
            <a:r>
              <a:rPr lang="en-US" dirty="0"/>
              <a:t>IST615: Cloud Management</a:t>
            </a:r>
          </a:p>
        </p:txBody>
      </p:sp>
    </p:spTree>
    <p:extLst>
      <p:ext uri="{BB962C8B-B14F-4D97-AF65-F5344CB8AC3E}">
        <p14:creationId xmlns:p14="http://schemas.microsoft.com/office/powerpoint/2010/main" val="5548063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343A32A-436A-8143-8894-653E98457856}" type="slidenum">
              <a:rPr lang="en-US" smtClean="0"/>
              <a:pPr/>
              <a:t>6</a:t>
            </a:fld>
            <a:endParaRPr lang="en-US" dirty="0"/>
          </a:p>
        </p:txBody>
      </p:sp>
      <p:sp>
        <p:nvSpPr>
          <p:cNvPr id="3" name="Title 2"/>
          <p:cNvSpPr>
            <a:spLocks noGrp="1"/>
          </p:cNvSpPr>
          <p:nvPr>
            <p:ph type="title"/>
          </p:nvPr>
        </p:nvSpPr>
        <p:spPr/>
        <p:txBody>
          <a:bodyPr>
            <a:normAutofit fontScale="90000"/>
          </a:bodyPr>
          <a:lstStyle/>
          <a:p>
            <a:r>
              <a:rPr lang="en-US" dirty="0"/>
              <a:t>ROI Example: Selling Products on the Web</a:t>
            </a:r>
          </a:p>
        </p:txBody>
      </p:sp>
      <p:sp>
        <p:nvSpPr>
          <p:cNvPr id="5" name="Text Placeholder 4"/>
          <p:cNvSpPr>
            <a:spLocks noGrp="1"/>
          </p:cNvSpPr>
          <p:nvPr>
            <p:ph type="body" sz="quarter" idx="17"/>
          </p:nvPr>
        </p:nvSpPr>
        <p:spPr>
          <a:xfrm>
            <a:off x="457200" y="1100824"/>
            <a:ext cx="10438818" cy="4884339"/>
          </a:xfrm>
        </p:spPr>
        <p:txBody>
          <a:bodyPr/>
          <a:lstStyle/>
          <a:p>
            <a:pPr marL="457200" indent="-457200">
              <a:buFont typeface="+mj-lt"/>
              <a:buAutoNum type="alphaUcPeriod"/>
            </a:pPr>
            <a:r>
              <a:rPr lang="en-US" sz="2400" dirty="0">
                <a:latin typeface="Consolas" panose="020B0609020204030204" pitchFamily="49" charset="0"/>
              </a:rPr>
              <a:t>.25 = (gain – 12000)/12000 </a:t>
            </a:r>
            <a:br>
              <a:rPr lang="en-US" sz="2400" dirty="0">
                <a:latin typeface="Consolas" panose="020B0609020204030204" pitchFamily="49" charset="0"/>
              </a:rPr>
            </a:br>
            <a:r>
              <a:rPr lang="en-US" sz="2400" dirty="0">
                <a:latin typeface="Consolas" panose="020B0609020204030204" pitchFamily="49" charset="0"/>
                <a:sym typeface="Wingdings" pitchFamily="2" charset="2"/>
              </a:rPr>
              <a:t>3000 = gain-12000 </a:t>
            </a:r>
            <a:br>
              <a:rPr lang="en-US" sz="2400" dirty="0">
                <a:latin typeface="Consolas" panose="020B0609020204030204" pitchFamily="49" charset="0"/>
                <a:sym typeface="Wingdings" pitchFamily="2" charset="2"/>
              </a:rPr>
            </a:br>
            <a:r>
              <a:rPr lang="en-US" sz="2400" dirty="0">
                <a:latin typeface="Consolas" panose="020B0609020204030204" pitchFamily="49" charset="0"/>
                <a:sym typeface="Wingdings" pitchFamily="2" charset="2"/>
              </a:rPr>
              <a:t>gain = 15000</a:t>
            </a:r>
          </a:p>
          <a:p>
            <a:pPr marL="457200" indent="-457200">
              <a:buFont typeface="+mj-lt"/>
              <a:buAutoNum type="alphaUcPeriod"/>
            </a:pPr>
            <a:r>
              <a:rPr lang="en-US" sz="2400" dirty="0">
                <a:latin typeface="Consolas" panose="020B0609020204030204" pitchFamily="49" charset="0"/>
                <a:sym typeface="Wingdings" pitchFamily="2" charset="2"/>
              </a:rPr>
              <a:t>.25 = (gain – 5000)/5000 </a:t>
            </a:r>
            <a:br>
              <a:rPr lang="en-US" sz="2400" dirty="0">
                <a:latin typeface="Consolas" panose="020B0609020204030204" pitchFamily="49" charset="0"/>
                <a:sym typeface="Wingdings" pitchFamily="2" charset="2"/>
              </a:rPr>
            </a:br>
            <a:r>
              <a:rPr lang="en-US" sz="2400" dirty="0">
                <a:latin typeface="Consolas" panose="020B0609020204030204" pitchFamily="49" charset="0"/>
                <a:sym typeface="Wingdings" pitchFamily="2" charset="2"/>
              </a:rPr>
              <a:t>1250 = gain – 5000 </a:t>
            </a:r>
            <a:br>
              <a:rPr lang="en-US" sz="2400" dirty="0">
                <a:latin typeface="Consolas" panose="020B0609020204030204" pitchFamily="49" charset="0"/>
                <a:sym typeface="Wingdings" pitchFamily="2" charset="2"/>
              </a:rPr>
            </a:br>
            <a:r>
              <a:rPr lang="en-US" sz="2400" dirty="0">
                <a:latin typeface="Consolas" panose="020B0609020204030204" pitchFamily="49" charset="0"/>
                <a:sym typeface="Wingdings" pitchFamily="2" charset="2"/>
              </a:rPr>
              <a:t>gain = 6250</a:t>
            </a:r>
          </a:p>
          <a:p>
            <a:pPr marL="457200" indent="-457200">
              <a:buFont typeface="+mj-lt"/>
              <a:buAutoNum type="alphaUcPeriod"/>
            </a:pPr>
            <a:r>
              <a:rPr lang="en-US" sz="2400" dirty="0">
                <a:latin typeface="Consolas" panose="020B0609020204030204" pitchFamily="49" charset="0"/>
                <a:sym typeface="Wingdings" pitchFamily="2" charset="2"/>
              </a:rPr>
              <a:t>ROI = (9000-5000)/5000 </a:t>
            </a:r>
            <a:br>
              <a:rPr lang="en-US" sz="2400" dirty="0">
                <a:latin typeface="Consolas" panose="020B0609020204030204" pitchFamily="49" charset="0"/>
                <a:sym typeface="Wingdings" pitchFamily="2" charset="2"/>
              </a:rPr>
            </a:br>
            <a:r>
              <a:rPr lang="en-US" sz="2400" dirty="0">
                <a:latin typeface="Consolas" panose="020B0609020204030204" pitchFamily="49" charset="0"/>
                <a:sym typeface="Wingdings" pitchFamily="2" charset="2"/>
              </a:rPr>
              <a:t>ROI = 4000/5000 = .8</a:t>
            </a:r>
          </a:p>
          <a:p>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Option C has the highest ROI. In this example it is the best option.</a:t>
            </a:r>
          </a:p>
          <a:p>
            <a:pPr marL="342900" indent="-342900">
              <a:buFont typeface="Arial" panose="020B0604020202020204" pitchFamily="34" charset="0"/>
              <a:buChar char="•"/>
            </a:pPr>
            <a:r>
              <a:rPr lang="en-US" sz="2400" dirty="0">
                <a:sym typeface="Wingdings" pitchFamily="2" charset="2"/>
              </a:rPr>
              <a:t>Option A and B have the same ROI but option B has a lower TCO so…</a:t>
            </a:r>
          </a:p>
          <a:p>
            <a:pPr marL="342900" indent="-342900">
              <a:buFont typeface="Arial" panose="020B0604020202020204" pitchFamily="34" charset="0"/>
              <a:buChar char="•"/>
            </a:pPr>
            <a:r>
              <a:rPr lang="en-US" sz="2400" dirty="0">
                <a:sym typeface="Wingdings" pitchFamily="2" charset="2"/>
              </a:rPr>
              <a:t>Option B is better than option A</a:t>
            </a:r>
            <a:endParaRPr lang="en-US" sz="2400" dirty="0"/>
          </a:p>
          <a:p>
            <a:endParaRPr lang="en-US" dirty="0"/>
          </a:p>
        </p:txBody>
      </p:sp>
      <p:sp>
        <p:nvSpPr>
          <p:cNvPr id="6" name="Text Placeholder 5"/>
          <p:cNvSpPr>
            <a:spLocks noGrp="1"/>
          </p:cNvSpPr>
          <p:nvPr>
            <p:ph type="body" sz="quarter" idx="18"/>
          </p:nvPr>
        </p:nvSpPr>
        <p:spPr/>
        <p:txBody>
          <a:bodyPr/>
          <a:lstStyle/>
          <a:p>
            <a:r>
              <a:rPr lang="en-US" dirty="0"/>
              <a:t>IST615: Cloud Management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9DFA2CD-8C60-435E-9F37-9A3B11CC6785}"/>
                  </a:ext>
                </a:extLst>
              </p14:cNvPr>
              <p14:cNvContentPartPr/>
              <p14:nvPr/>
            </p14:nvContentPartPr>
            <p14:xfrm>
              <a:off x="4631040" y="1202400"/>
              <a:ext cx="5847120" cy="1601640"/>
            </p14:xfrm>
          </p:contentPart>
        </mc:Choice>
        <mc:Fallback>
          <p:pic>
            <p:nvPicPr>
              <p:cNvPr id="4" name="Ink 3">
                <a:extLst>
                  <a:ext uri="{FF2B5EF4-FFF2-40B4-BE49-F238E27FC236}">
                    <a16:creationId xmlns:a16="http://schemas.microsoft.com/office/drawing/2014/main" id="{09DFA2CD-8C60-435E-9F37-9A3B11CC6785}"/>
                  </a:ext>
                </a:extLst>
              </p:cNvPr>
              <p:cNvPicPr/>
              <p:nvPr/>
            </p:nvPicPr>
            <p:blipFill>
              <a:blip r:embed="rId3"/>
              <a:stretch>
                <a:fillRect/>
              </a:stretch>
            </p:blipFill>
            <p:spPr>
              <a:xfrm>
                <a:off x="4621680" y="1193040"/>
                <a:ext cx="5865840" cy="1620360"/>
              </a:xfrm>
              <a:prstGeom prst="rect">
                <a:avLst/>
              </a:prstGeom>
            </p:spPr>
          </p:pic>
        </mc:Fallback>
      </mc:AlternateContent>
    </p:spTree>
    <p:extLst>
      <p:ext uri="{BB962C8B-B14F-4D97-AF65-F5344CB8AC3E}">
        <p14:creationId xmlns:p14="http://schemas.microsoft.com/office/powerpoint/2010/main" val="7182972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88692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p:txBody>
          <a:bodyPr>
            <a:normAutofit fontScale="90000"/>
          </a:bodyPr>
          <a:lstStyle/>
          <a:p>
            <a:r>
              <a:rPr lang="en-US" dirty="0"/>
              <a:t>Check Yourself</a:t>
            </a:r>
          </a:p>
        </p:txBody>
      </p:sp>
      <p:sp>
        <p:nvSpPr>
          <p:cNvPr id="5" name="Text Placeholder 4"/>
          <p:cNvSpPr>
            <a:spLocks noGrp="1"/>
          </p:cNvSpPr>
          <p:nvPr>
            <p:ph type="body" sz="quarter" idx="17"/>
          </p:nvPr>
        </p:nvSpPr>
        <p:spPr>
          <a:xfrm>
            <a:off x="457200" y="1734589"/>
            <a:ext cx="10438818" cy="4333702"/>
          </a:xfrm>
        </p:spPr>
        <p:txBody>
          <a:bodyPr/>
          <a:lstStyle/>
          <a:p>
            <a:pPr marL="514350" indent="-514350">
              <a:buFont typeface="+mj-lt"/>
              <a:buAutoNum type="arabicPeriod"/>
            </a:pPr>
            <a:r>
              <a:rPr lang="en-US" sz="2800" dirty="0"/>
              <a:t>Cogswell Cogs has determined that switching from in-house accounting to a cloud accounting system will save the company $5000 /year. If it costs, $2000 /year to host the cloud accounting system, what is the ROI?</a:t>
            </a:r>
          </a:p>
          <a:p>
            <a:pPr marL="514350" indent="-514350">
              <a:buFont typeface="+mj-lt"/>
              <a:buAutoNum type="arabicPeriod"/>
            </a:pPr>
            <a:r>
              <a:rPr lang="en-US" sz="2800" dirty="0"/>
              <a:t>It costs $2000 / year to host accounting in the cloud, but $5000 over 3 years to rent an appliance  from the same company and store it in your data center. Assuming the same indirect costs, which has lower TCO? </a:t>
            </a:r>
          </a:p>
          <a:p>
            <a:pPr marL="514350" indent="-514350">
              <a:buFont typeface="+mj-lt"/>
              <a:buAutoNum type="arabicPeriod"/>
            </a:pPr>
            <a:r>
              <a:rPr lang="en-US" sz="2800" dirty="0"/>
              <a:t>Now do an indirect costs comparison. At which point is the other option viable?</a:t>
            </a:r>
          </a:p>
          <a:p>
            <a:endParaRPr lang="en-US" dirty="0"/>
          </a:p>
        </p:txBody>
      </p:sp>
      <p:sp>
        <p:nvSpPr>
          <p:cNvPr id="6" name="Text Placeholder 5"/>
          <p:cNvSpPr>
            <a:spLocks noGrp="1"/>
          </p:cNvSpPr>
          <p:nvPr>
            <p:ph type="body" sz="quarter" idx="18"/>
          </p:nvPr>
        </p:nvSpPr>
        <p:spPr/>
        <p:txBody>
          <a:bodyPr/>
          <a:lstStyle/>
          <a:p>
            <a:r>
              <a:rPr lang="en-US" dirty="0"/>
              <a:t>IST615: Cloud Management</a:t>
            </a:r>
          </a:p>
        </p:txBody>
      </p:sp>
    </p:spTree>
    <p:extLst>
      <p:ext uri="{BB962C8B-B14F-4D97-AF65-F5344CB8AC3E}">
        <p14:creationId xmlns:p14="http://schemas.microsoft.com/office/powerpoint/2010/main" val="18751136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Backups and</a:t>
            </a:r>
            <a:br>
              <a:rPr lang="en-US" dirty="0"/>
            </a:br>
            <a:r>
              <a:rPr lang="en-US" dirty="0"/>
              <a:t>Data Integrity</a:t>
            </a:r>
            <a:br>
              <a:rPr lang="en-US" dirty="0"/>
            </a:b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780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F12C-7BC4-4848-A4ED-7BA480D3A8A0}"/>
              </a:ext>
            </a:extLst>
          </p:cNvPr>
          <p:cNvSpPr>
            <a:spLocks noGrp="1"/>
          </p:cNvSpPr>
          <p:nvPr>
            <p:ph type="title"/>
          </p:nvPr>
        </p:nvSpPr>
        <p:spPr/>
        <p:txBody>
          <a:bodyPr/>
          <a:lstStyle/>
          <a:p>
            <a:r>
              <a:rPr lang="en-US" dirty="0"/>
              <a:t>3-2-1 Data Strategy</a:t>
            </a:r>
          </a:p>
        </p:txBody>
      </p:sp>
      <p:sp>
        <p:nvSpPr>
          <p:cNvPr id="3" name="Content Placeholder 2">
            <a:extLst>
              <a:ext uri="{FF2B5EF4-FFF2-40B4-BE49-F238E27FC236}">
                <a16:creationId xmlns:a16="http://schemas.microsoft.com/office/drawing/2014/main" id="{3F014137-0066-4913-BABB-28F5AF445CA1}"/>
              </a:ext>
            </a:extLst>
          </p:cNvPr>
          <p:cNvSpPr>
            <a:spLocks noGrp="1"/>
          </p:cNvSpPr>
          <p:nvPr>
            <p:ph idx="1"/>
          </p:nvPr>
        </p:nvSpPr>
        <p:spPr/>
        <p:txBody>
          <a:bodyPr/>
          <a:lstStyle/>
          <a:p>
            <a:r>
              <a:rPr lang="en-US" dirty="0"/>
              <a:t>3 Copies of your data</a:t>
            </a:r>
          </a:p>
          <a:p>
            <a:r>
              <a:rPr lang="en-US" dirty="0"/>
              <a:t>2 Copies are backups (one is “live”)</a:t>
            </a:r>
          </a:p>
          <a:p>
            <a:r>
              <a:rPr lang="en-US" dirty="0"/>
              <a:t>1 Backup Copy located in a different location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E2A8868-5AD5-42B3-BC07-45986CAEBD56}"/>
                  </a:ext>
                </a:extLst>
              </p14:cNvPr>
              <p14:cNvContentPartPr/>
              <p14:nvPr/>
            </p14:nvContentPartPr>
            <p14:xfrm>
              <a:off x="1456920" y="2709000"/>
              <a:ext cx="8358480" cy="3612600"/>
            </p14:xfrm>
          </p:contentPart>
        </mc:Choice>
        <mc:Fallback>
          <p:pic>
            <p:nvPicPr>
              <p:cNvPr id="4" name="Ink 3">
                <a:extLst>
                  <a:ext uri="{FF2B5EF4-FFF2-40B4-BE49-F238E27FC236}">
                    <a16:creationId xmlns:a16="http://schemas.microsoft.com/office/drawing/2014/main" id="{0E2A8868-5AD5-42B3-BC07-45986CAEBD56}"/>
                  </a:ext>
                </a:extLst>
              </p:cNvPr>
              <p:cNvPicPr/>
              <p:nvPr/>
            </p:nvPicPr>
            <p:blipFill>
              <a:blip r:embed="rId3"/>
              <a:stretch>
                <a:fillRect/>
              </a:stretch>
            </p:blipFill>
            <p:spPr>
              <a:xfrm>
                <a:off x="1447560" y="2699640"/>
                <a:ext cx="8377200" cy="3631320"/>
              </a:xfrm>
              <a:prstGeom prst="rect">
                <a:avLst/>
              </a:prstGeom>
            </p:spPr>
          </p:pic>
        </mc:Fallback>
      </mc:AlternateContent>
    </p:spTree>
    <p:extLst>
      <p:ext uri="{BB962C8B-B14F-4D97-AF65-F5344CB8AC3E}">
        <p14:creationId xmlns:p14="http://schemas.microsoft.com/office/powerpoint/2010/main" val="1603017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F6098ECFDB064AB62C4D3A01CC22CA" ma:contentTypeVersion="34" ma:contentTypeDescription="Create a new document." ma:contentTypeScope="" ma:versionID="406f10ffd7b571fa61c72a9970d6ce07">
  <xsd:schema xmlns:xsd="http://www.w3.org/2001/XMLSchema" xmlns:xs="http://www.w3.org/2001/XMLSchema" xmlns:p="http://schemas.microsoft.com/office/2006/metadata/properties" xmlns:ns3="22f8d90f-3db9-4ce9-973b-d6f017012b77" xmlns:ns4="04ffd851-8d74-4495-b334-4fb98f477c2a" targetNamespace="http://schemas.microsoft.com/office/2006/metadata/properties" ma:root="true" ma:fieldsID="4e728c70a064d4ae52d206827dc7ade7" ns3:_="" ns4:_="">
    <xsd:import namespace="22f8d90f-3db9-4ce9-973b-d6f017012b77"/>
    <xsd:import namespace="04ffd851-8d74-4495-b334-4fb98f477c2a"/>
    <xsd:element name="properties">
      <xsd:complexType>
        <xsd:sequence>
          <xsd:element name="documentManagement">
            <xsd:complexType>
              <xsd:all>
                <xsd:element ref="ns3:SharedWithUsers"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3:SharedWithDetails" minOccurs="0"/>
                <xsd:element ref="ns3:SharingHintHash" minOccurs="0"/>
                <xsd:element ref="ns4:CultureName" minOccurs="0"/>
                <xsd:element ref="ns4:Has_Teacher_Only_SectionGroup" minOccurs="0"/>
                <xsd:element ref="ns4:Is_Collaboration_Space_Locked"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EventHashCode" minOccurs="0"/>
                <xsd:element ref="ns4:MediaServiceGenerationTime" minOccurs="0"/>
                <xsd:element ref="ns4:MediaServiceOCR" minOccurs="0"/>
                <xsd:element ref="ns4:TeamsChannelId" minOccurs="0"/>
                <xsd:element ref="ns4:Templates" minOccurs="0"/>
                <xsd:element ref="ns4:Self_Registration_Enabled0" minOccurs="0"/>
                <xsd:element ref="ns4:IsNotebookLocked" minOccurs="0"/>
                <xsd:element ref="ns4:Math_Settings" minOccurs="0"/>
                <xsd:element ref="ns4:MediaServiceAutoKeyPoints" minOccurs="0"/>
                <xsd:element ref="ns4:MediaServiceKeyPoints" minOccurs="0"/>
                <xsd:element ref="ns4:Distribution_Groups" minOccurs="0"/>
                <xsd:element ref="ns4: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f8d90f-3db9-4ce9-973b-d6f017012b7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description="" ma:internalName="SharedWithDetails" ma:readOnly="true">
      <xsd:simpleType>
        <xsd:restriction base="dms:Note">
          <xsd:maxLength value="255"/>
        </xsd:restriction>
      </xsd:simpleType>
    </xsd:element>
    <xsd:element name="SharingHintHash" ma:index="21"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ffd851-8d74-4495-b334-4fb98f477c2a" elementFormDefault="qualified">
    <xsd:import namespace="http://schemas.microsoft.com/office/2006/documentManagement/types"/>
    <xsd:import namespace="http://schemas.microsoft.com/office/infopath/2007/PartnerControls"/>
    <xsd:element name="NotebookType" ma:index="9" nillable="true" ma:displayName="Notebook Type" ma:indexed="true" ma:internalName="NotebookType">
      <xsd:simpleType>
        <xsd:restriction base="dms:Text"/>
      </xsd:simpleType>
    </xsd:element>
    <xsd:element name="FolderType" ma:index="10" nillable="true" ma:displayName="Folder Type" ma:internalName="FolderType">
      <xsd:simpleType>
        <xsd:restriction base="dms:Text"/>
      </xsd:simpleType>
    </xsd:element>
    <xsd:element name="Owner" ma:index="11"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2" nillable="true" ma:displayName="Default Section Names" ma:internalName="DefaultSectionNames">
      <xsd:simpleType>
        <xsd:restriction base="dms:Note">
          <xsd:maxLength value="255"/>
        </xsd:restriction>
      </xsd:simpleType>
    </xsd:element>
    <xsd:element name="AppVersion" ma:index="13" nillable="true" ma:displayName="App Version" ma:internalName="AppVersion">
      <xsd:simpleType>
        <xsd:restriction base="dms:Text"/>
      </xsd:simpleType>
    </xsd:element>
    <xsd:element name="Teachers" ma:index="1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7" nillable="true" ma:displayName="Invited Teachers" ma:internalName="Invited_Teachers">
      <xsd:simpleType>
        <xsd:restriction base="dms:Note">
          <xsd:maxLength value="255"/>
        </xsd:restriction>
      </xsd:simpleType>
    </xsd:element>
    <xsd:element name="Invited_Students" ma:index="18" nillable="true" ma:displayName="Invited Students" ma:internalName="Invited_Students">
      <xsd:simpleType>
        <xsd:restriction base="dms:Note">
          <xsd:maxLength value="255"/>
        </xsd:restriction>
      </xsd:simpleType>
    </xsd:element>
    <xsd:element name="Self_Registration_Enabled" ma:index="19" nillable="true" ma:displayName="Self_Registration_Enabled" ma:internalName="Self_Registration_Enabled">
      <xsd:simpleType>
        <xsd:restriction base="dms:Boolean"/>
      </xsd:simpleType>
    </xsd:element>
    <xsd:element name="CultureName" ma:index="22" nillable="true" ma:displayName="Culture Name" ma:internalName="CultureName">
      <xsd:simpleType>
        <xsd:restriction base="dms:Text"/>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Metadata" ma:index="25" nillable="true" ma:displayName="MediaServiceMetadata" ma:description="" ma:hidden="true" ma:internalName="MediaServiceMetadata" ma:readOnly="true">
      <xsd:simpleType>
        <xsd:restriction base="dms:Note"/>
      </xsd:simpleType>
    </xsd:element>
    <xsd:element name="MediaServiceFastMetadata" ma:index="26" nillable="true" ma:displayName="MediaServiceFastMetadata" ma:description="" ma:hidden="true" ma:internalName="MediaServiceFastMetadata" ma:readOnly="true">
      <xsd:simpleType>
        <xsd:restriction base="dms:Note"/>
      </xsd:simple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hidden="true" ma:internalName="MediaServiceDateTaken" ma:readOnly="true">
      <xsd:simpleType>
        <xsd:restriction base="dms:Text"/>
      </xsd:simpleType>
    </xsd:element>
    <xsd:element name="MediaServiceLocation" ma:index="29" nillable="true" ma:displayName="MediaServiceLocation" ma:internalName="MediaServiceLocation" ma:readOnly="true">
      <xsd:simpleType>
        <xsd:restriction base="dms:Text"/>
      </xsd:simpleType>
    </xsd:element>
    <xsd:element name="MediaServiceEventHashCode" ma:index="30" nillable="true" ma:displayName="MediaServiceEventHashCode" ma:hidden="true" ma:internalName="MediaServiceEventHashCode" ma:readOnly="true">
      <xsd:simpleType>
        <xsd:restriction base="dms:Text"/>
      </xsd:simpleType>
    </xsd:element>
    <xsd:element name="MediaServiceGenerationTime" ma:index="31" nillable="true" ma:displayName="MediaServiceGenerationTime" ma:hidden="true" ma:internalName="MediaServiceGenerationTime" ma:readOnly="true">
      <xsd:simpleType>
        <xsd:restriction base="dms:Text"/>
      </xsd:simpleType>
    </xsd:element>
    <xsd:element name="MediaServiceOCR" ma:index="32" nillable="true" ma:displayName="MediaServiceOCR" ma:internalName="MediaServiceOCR" ma:readOnly="true">
      <xsd:simpleType>
        <xsd:restriction base="dms:Note">
          <xsd:maxLength value="255"/>
        </xsd:restriction>
      </xsd:simpleType>
    </xsd:element>
    <xsd:element name="TeamsChannelId" ma:index="33" nillable="true" ma:displayName="Teams Channel Id" ma:internalName="TeamsChannelId">
      <xsd:simpleType>
        <xsd:restriction base="dms:Text"/>
      </xsd:simpleType>
    </xsd:element>
    <xsd:element name="Templates" ma:index="34" nillable="true" ma:displayName="Templates" ma:internalName="Templates">
      <xsd:simpleType>
        <xsd:restriction base="dms:Note">
          <xsd:maxLength value="255"/>
        </xsd:restriction>
      </xsd:simpleType>
    </xsd:element>
    <xsd:element name="Self_Registration_Enabled0" ma:index="35" nillable="true" ma:displayName="Self Registration Enabled" ma:internalName="Self_Registration_Enabled0">
      <xsd:simpleType>
        <xsd:restriction base="dms:Boolean"/>
      </xsd:simpleType>
    </xsd:element>
    <xsd:element name="IsNotebookLocked" ma:index="36" nillable="true" ma:displayName="Is Notebook Locked" ma:internalName="IsNotebookLocked">
      <xsd:simpleType>
        <xsd:restriction base="dms:Boolean"/>
      </xsd:simpleType>
    </xsd:element>
    <xsd:element name="Math_Settings" ma:index="37" nillable="true" ma:displayName="Math Settings" ma:internalName="Math_Settings">
      <xsd:simpleType>
        <xsd:restriction base="dms:Text"/>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element name="Distribution_Groups" ma:index="40" nillable="true" ma:displayName="Distribution Groups" ma:internalName="Distribution_Groups">
      <xsd:simpleType>
        <xsd:restriction base="dms:Note">
          <xsd:maxLength value="255"/>
        </xsd:restriction>
      </xsd:simpleType>
    </xsd:element>
    <xsd:element name="LMS_Mappings" ma:index="41" nillable="true" ma:displayName="LMS Mappings" ma:internalName="LMS_Mapping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h_Settings xmlns="04ffd851-8d74-4495-b334-4fb98f477c2a" xsi:nil="true"/>
    <Owner xmlns="04ffd851-8d74-4495-b334-4fb98f477c2a">
      <UserInfo>
        <DisplayName/>
        <AccountId xsi:nil="true"/>
        <AccountType/>
      </UserInfo>
    </Owner>
    <Distribution_Groups xmlns="04ffd851-8d74-4495-b334-4fb98f477c2a" xsi:nil="true"/>
    <Invited_Teachers xmlns="04ffd851-8d74-4495-b334-4fb98f477c2a" xsi:nil="true"/>
    <Invited_Students xmlns="04ffd851-8d74-4495-b334-4fb98f477c2a" xsi:nil="true"/>
    <LMS_Mappings xmlns="04ffd851-8d74-4495-b334-4fb98f477c2a" xsi:nil="true"/>
    <Templates xmlns="04ffd851-8d74-4495-b334-4fb98f477c2a" xsi:nil="true"/>
    <FolderType xmlns="04ffd851-8d74-4495-b334-4fb98f477c2a" xsi:nil="true"/>
    <Student_Groups xmlns="04ffd851-8d74-4495-b334-4fb98f477c2a">
      <UserInfo>
        <DisplayName/>
        <AccountId xsi:nil="true"/>
        <AccountType/>
      </UserInfo>
    </Student_Groups>
    <DefaultSectionNames xmlns="04ffd851-8d74-4495-b334-4fb98f477c2a" xsi:nil="true"/>
    <Students xmlns="04ffd851-8d74-4495-b334-4fb98f477c2a">
      <UserInfo>
        <DisplayName/>
        <AccountId xsi:nil="true"/>
        <AccountType/>
      </UserInfo>
    </Students>
    <IsNotebookLocked xmlns="04ffd851-8d74-4495-b334-4fb98f477c2a" xsi:nil="true"/>
    <Is_Collaboration_Space_Locked xmlns="04ffd851-8d74-4495-b334-4fb98f477c2a" xsi:nil="true"/>
    <Self_Registration_Enabled xmlns="04ffd851-8d74-4495-b334-4fb98f477c2a" xsi:nil="true"/>
    <Has_Teacher_Only_SectionGroup xmlns="04ffd851-8d74-4495-b334-4fb98f477c2a" xsi:nil="true"/>
    <CultureName xmlns="04ffd851-8d74-4495-b334-4fb98f477c2a" xsi:nil="true"/>
    <AppVersion xmlns="04ffd851-8d74-4495-b334-4fb98f477c2a" xsi:nil="true"/>
    <TeamsChannelId xmlns="04ffd851-8d74-4495-b334-4fb98f477c2a" xsi:nil="true"/>
    <Self_Registration_Enabled0 xmlns="04ffd851-8d74-4495-b334-4fb98f477c2a" xsi:nil="true"/>
    <NotebookType xmlns="04ffd851-8d74-4495-b334-4fb98f477c2a" xsi:nil="true"/>
    <Teachers xmlns="04ffd851-8d74-4495-b334-4fb98f477c2a">
      <UserInfo>
        <DisplayName/>
        <AccountId xsi:nil="true"/>
        <AccountType/>
      </UserInfo>
    </Teachers>
  </documentManagement>
</p:properties>
</file>

<file path=customXml/itemProps1.xml><?xml version="1.0" encoding="utf-8"?>
<ds:datastoreItem xmlns:ds="http://schemas.openxmlformats.org/officeDocument/2006/customXml" ds:itemID="{59B0BE4E-E8ED-4F86-A9A0-98CADB0D1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f8d90f-3db9-4ce9-973b-d6f017012b77"/>
    <ds:schemaRef ds:uri="04ffd851-8d74-4495-b334-4fb98f477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472BF4-9D4B-41C7-A3E0-AF8180C9170E}">
  <ds:schemaRefs>
    <ds:schemaRef ds:uri="http://schemas.microsoft.com/sharepoint/v3/contenttype/forms"/>
  </ds:schemaRefs>
</ds:datastoreItem>
</file>

<file path=customXml/itemProps3.xml><?xml version="1.0" encoding="utf-8"?>
<ds:datastoreItem xmlns:ds="http://schemas.openxmlformats.org/officeDocument/2006/customXml" ds:itemID="{9C8B9EDE-F46F-48B9-849B-2A057809F306}">
  <ds:schemaRefs>
    <ds:schemaRef ds:uri="http://schemas.microsoft.com/office/2006/metadata/properties"/>
    <ds:schemaRef ds:uri="http://schemas.microsoft.com/office/infopath/2007/PartnerControls"/>
    <ds:schemaRef ds:uri="04ffd851-8d74-4495-b334-4fb98f477c2a"/>
  </ds:schemaRefs>
</ds:datastoreItem>
</file>

<file path=docProps/app.xml><?xml version="1.0" encoding="utf-8"?>
<Properties xmlns="http://schemas.openxmlformats.org/officeDocument/2006/extended-properties" xmlns:vt="http://schemas.openxmlformats.org/officeDocument/2006/docPropsVTypes">
  <TotalTime>163</TotalTime>
  <Words>2502</Words>
  <Application>Microsoft Office PowerPoint</Application>
  <PresentationFormat>Widescreen</PresentationFormat>
  <Paragraphs>273</Paragraphs>
  <Slides>30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ROI and TCO Calculations</vt:lpstr>
      <vt:lpstr>TCO: Total Cost of Ownership</vt:lpstr>
      <vt:lpstr>TCO Example – Indirect cost comparison</vt:lpstr>
      <vt:lpstr>Return on Investment</vt:lpstr>
      <vt:lpstr>ROI Example: Selling Products on the Web</vt:lpstr>
      <vt:lpstr>ROI Example: Selling Products on the Web</vt:lpstr>
      <vt:lpstr>Check Yourself</vt:lpstr>
      <vt:lpstr>Backups and Data Integrity </vt:lpstr>
      <vt:lpstr>3-2-1 Data Strategy</vt:lpstr>
      <vt:lpstr>Why Backups?</vt:lpstr>
      <vt:lpstr>Multiple Ways to Backup</vt:lpstr>
      <vt:lpstr>Why restores?</vt:lpstr>
      <vt:lpstr>Data Integrity</vt:lpstr>
      <vt:lpstr>Types of Backups</vt:lpstr>
      <vt:lpstr>Differential or Incremental?</vt:lpstr>
      <vt:lpstr>Differential vs. Incremental</vt:lpstr>
      <vt:lpstr>Testing Backups</vt:lpstr>
      <vt:lpstr>Backup Strategy</vt:lpstr>
      <vt:lpstr>Backup Strategy #1</vt:lpstr>
      <vt:lpstr>Backup Strategy #2</vt:lpstr>
      <vt:lpstr>Disaster Recovery and  Business Continuity</vt:lpstr>
      <vt:lpstr>Disaster Recovery Plan</vt:lpstr>
      <vt:lpstr>What is a Disaster Recovery Plan?</vt:lpstr>
      <vt:lpstr>Disaster Recovery Plans</vt:lpstr>
      <vt:lpstr>Disaster Recovery Plans</vt:lpstr>
      <vt:lpstr>Disaster Recovery Plan Ideas</vt:lpstr>
      <vt:lpstr>Asynchronous Replication</vt:lpstr>
      <vt:lpstr>Synchronous Replication</vt:lpstr>
      <vt:lpstr>Business Continuity</vt:lpstr>
      <vt:lpstr>Business Continuity, another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E Elstad</dc:creator>
  <cp:lastModifiedBy>Ryan E Elstad</cp:lastModifiedBy>
  <cp:revision>1</cp:revision>
  <dcterms:created xsi:type="dcterms:W3CDTF">2020-03-10T19:09:05Z</dcterms:created>
  <dcterms:modified xsi:type="dcterms:W3CDTF">2021-10-20T18:37:42Z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0x010100A9F6098ECFDB064AB62C4D3A01CC22CA</vt:lpwstr>
  </property>
</Properties>
</file>