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260" r:id="rId6"/>
    <p:sldId id="259" r:id="rId7"/>
    <p:sldId id="258" r:id="rId8"/>
    <p:sldId id="266" r:id="rId9"/>
    <p:sldId id="261" r:id="rId10"/>
    <p:sldId id="263" r:id="rId11"/>
    <p:sldId id="264" r:id="rId12"/>
    <p:sldId id="267" r:id="rId13"/>
    <p:sldId id="265" r:id="rId14"/>
    <p:sldId id="262" r:id="rId15"/>
    <p:sldId id="269" r:id="rId16"/>
    <p:sldId id="270"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68AE47-5470-4166-9B21-86B064D2D129}" v="7" dt="2020-04-07T18:16:52.186"/>
    <p1510:client id="{D971A3F7-9063-4A0A-A65B-0C59C4809028}" v="9" dt="2020-04-07T19:45:2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85131" autoAdjust="0"/>
  </p:normalViewPr>
  <p:slideViewPr>
    <p:cSldViewPr snapToGrid="0">
      <p:cViewPr varScale="1">
        <p:scale>
          <a:sx n="67" d="100"/>
          <a:sy n="67" d="100"/>
        </p:scale>
        <p:origin x="60" y="312"/>
      </p:cViewPr>
      <p:guideLst/>
    </p:cSldViewPr>
  </p:slideViewPr>
  <p:notesTextViewPr>
    <p:cViewPr>
      <p:scale>
        <a:sx n="1" d="1"/>
        <a:sy n="1" d="1"/>
      </p:scale>
      <p:origin x="0" y="0"/>
    </p:cViewPr>
  </p:notesTextViewPr>
  <p:notesViewPr>
    <p:cSldViewPr snapToGrid="0">
      <p:cViewPr varScale="1">
        <p:scale>
          <a:sx n="70" d="100"/>
          <a:sy n="70" d="100"/>
        </p:scale>
        <p:origin x="2547" y="5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E Elstad" userId="b305b66b-ce08-47c9-976c-ee384b1f1d1f" providerId="ADAL" clId="{9E68AE47-5470-4166-9B21-86B064D2D129}"/>
    <pc:docChg chg="custSel modSld">
      <pc:chgData name="Ryan E Elstad" userId="b305b66b-ce08-47c9-976c-ee384b1f1d1f" providerId="ADAL" clId="{9E68AE47-5470-4166-9B21-86B064D2D129}" dt="2020-04-07T18:17:39.899" v="417" actId="20577"/>
      <pc:docMkLst>
        <pc:docMk/>
      </pc:docMkLst>
      <pc:sldChg chg="modNotesTx">
        <pc:chgData name="Ryan E Elstad" userId="b305b66b-ce08-47c9-976c-ee384b1f1d1f" providerId="ADAL" clId="{9E68AE47-5470-4166-9B21-86B064D2D129}" dt="2020-04-07T18:04:18.969" v="61" actId="20577"/>
        <pc:sldMkLst>
          <pc:docMk/>
          <pc:sldMk cId="452838138" sldId="258"/>
        </pc:sldMkLst>
      </pc:sldChg>
      <pc:sldChg chg="modSp modNotesTx">
        <pc:chgData name="Ryan E Elstad" userId="b305b66b-ce08-47c9-976c-ee384b1f1d1f" providerId="ADAL" clId="{9E68AE47-5470-4166-9B21-86B064D2D129}" dt="2020-04-07T18:08:43.526" v="185" actId="20577"/>
        <pc:sldMkLst>
          <pc:docMk/>
          <pc:sldMk cId="2229750955" sldId="261"/>
        </pc:sldMkLst>
        <pc:spChg chg="mod">
          <ac:chgData name="Ryan E Elstad" userId="b305b66b-ce08-47c9-976c-ee384b1f1d1f" providerId="ADAL" clId="{9E68AE47-5470-4166-9B21-86B064D2D129}" dt="2020-04-07T18:07:01.964" v="145" actId="20577"/>
          <ac:spMkLst>
            <pc:docMk/>
            <pc:sldMk cId="2229750955" sldId="261"/>
            <ac:spMk id="3" creationId="{30331205-E068-43BC-9D06-5639C976EEF9}"/>
          </ac:spMkLst>
        </pc:spChg>
      </pc:sldChg>
      <pc:sldChg chg="modNotesTx">
        <pc:chgData name="Ryan E Elstad" userId="b305b66b-ce08-47c9-976c-ee384b1f1d1f" providerId="ADAL" clId="{9E68AE47-5470-4166-9B21-86B064D2D129}" dt="2020-04-07T18:17:39.899" v="417" actId="20577"/>
        <pc:sldMkLst>
          <pc:docMk/>
          <pc:sldMk cId="3548505628" sldId="262"/>
        </pc:sldMkLst>
      </pc:sldChg>
      <pc:sldChg chg="modNotesTx">
        <pc:chgData name="Ryan E Elstad" userId="b305b66b-ce08-47c9-976c-ee384b1f1d1f" providerId="ADAL" clId="{9E68AE47-5470-4166-9B21-86B064D2D129}" dt="2020-04-07T18:11:18.082" v="247" actId="20577"/>
        <pc:sldMkLst>
          <pc:docMk/>
          <pc:sldMk cId="3599528145" sldId="263"/>
        </pc:sldMkLst>
      </pc:sldChg>
      <pc:sldChg chg="modSp modNotesTx">
        <pc:chgData name="Ryan E Elstad" userId="b305b66b-ce08-47c9-976c-ee384b1f1d1f" providerId="ADAL" clId="{9E68AE47-5470-4166-9B21-86B064D2D129}" dt="2020-04-07T18:13:05.602" v="288" actId="20577"/>
        <pc:sldMkLst>
          <pc:docMk/>
          <pc:sldMk cId="2568098223" sldId="264"/>
        </pc:sldMkLst>
        <pc:spChg chg="mod">
          <ac:chgData name="Ryan E Elstad" userId="b305b66b-ce08-47c9-976c-ee384b1f1d1f" providerId="ADAL" clId="{9E68AE47-5470-4166-9B21-86B064D2D129}" dt="2020-04-07T18:12:53.069" v="286" actId="20577"/>
          <ac:spMkLst>
            <pc:docMk/>
            <pc:sldMk cId="2568098223" sldId="264"/>
            <ac:spMk id="3" creationId="{D293D808-9083-4107-85EA-6E8C949380D2}"/>
          </ac:spMkLst>
        </pc:spChg>
      </pc:sldChg>
      <pc:sldChg chg="modSp modNotesTx">
        <pc:chgData name="Ryan E Elstad" userId="b305b66b-ce08-47c9-976c-ee384b1f1d1f" providerId="ADAL" clId="{9E68AE47-5470-4166-9B21-86B064D2D129}" dt="2020-04-07T18:17:09.291" v="403" actId="20577"/>
        <pc:sldMkLst>
          <pc:docMk/>
          <pc:sldMk cId="3165780307" sldId="265"/>
        </pc:sldMkLst>
        <pc:spChg chg="mod">
          <ac:chgData name="Ryan E Elstad" userId="b305b66b-ce08-47c9-976c-ee384b1f1d1f" providerId="ADAL" clId="{9E68AE47-5470-4166-9B21-86B064D2D129}" dt="2020-04-07T18:16:52.900" v="383" actId="27636"/>
          <ac:spMkLst>
            <pc:docMk/>
            <pc:sldMk cId="3165780307" sldId="265"/>
            <ac:spMk id="3" creationId="{BE208C18-A964-45F6-A5EF-C1B6E4915526}"/>
          </ac:spMkLst>
        </pc:spChg>
      </pc:sldChg>
      <pc:sldChg chg="modNotesTx">
        <pc:chgData name="Ryan E Elstad" userId="b305b66b-ce08-47c9-976c-ee384b1f1d1f" providerId="ADAL" clId="{9E68AE47-5470-4166-9B21-86B064D2D129}" dt="2020-04-07T18:08:55.081" v="192" actId="20577"/>
        <pc:sldMkLst>
          <pc:docMk/>
          <pc:sldMk cId="3130303532" sldId="266"/>
        </pc:sldMkLst>
      </pc:sldChg>
      <pc:sldChg chg="modNotesTx">
        <pc:chgData name="Ryan E Elstad" userId="b305b66b-ce08-47c9-976c-ee384b1f1d1f" providerId="ADAL" clId="{9E68AE47-5470-4166-9B21-86B064D2D129}" dt="2020-04-07T18:14:16.827" v="329" actId="20577"/>
        <pc:sldMkLst>
          <pc:docMk/>
          <pc:sldMk cId="4263132999" sldId="267"/>
        </pc:sldMkLst>
      </pc:sldChg>
    </pc:docChg>
  </pc:docChgLst>
  <pc:docChgLst>
    <pc:chgData name="Ryan E Elstad" userId="b305b66b-ce08-47c9-976c-ee384b1f1d1f" providerId="ADAL" clId="{D971A3F7-9063-4A0A-A65B-0C59C4809028}"/>
    <pc:docChg chg="undo custSel mod addSld modSld">
      <pc:chgData name="Ryan E Elstad" userId="b305b66b-ce08-47c9-976c-ee384b1f1d1f" providerId="ADAL" clId="{D971A3F7-9063-4A0A-A65B-0C59C4809028}" dt="2020-04-07T19:45:28.499" v="48" actId="26606"/>
      <pc:docMkLst>
        <pc:docMk/>
      </pc:docMkLst>
      <pc:sldChg chg="addSp delSp modSp add mod setBg modNotesTx">
        <pc:chgData name="Ryan E Elstad" userId="b305b66b-ce08-47c9-976c-ee384b1f1d1f" providerId="ADAL" clId="{D971A3F7-9063-4A0A-A65B-0C59C4809028}" dt="2020-04-07T19:44:06.796" v="41" actId="26606"/>
        <pc:sldMkLst>
          <pc:docMk/>
          <pc:sldMk cId="1834631955" sldId="269"/>
        </pc:sldMkLst>
        <pc:spChg chg="mod">
          <ac:chgData name="Ryan E Elstad" userId="b305b66b-ce08-47c9-976c-ee384b1f1d1f" providerId="ADAL" clId="{D971A3F7-9063-4A0A-A65B-0C59C4809028}" dt="2020-04-07T19:44:06.796" v="41" actId="26606"/>
          <ac:spMkLst>
            <pc:docMk/>
            <pc:sldMk cId="1834631955" sldId="269"/>
            <ac:spMk id="2" creationId="{5375D898-FBFA-4F9F-9F3C-0B97A83C0FD8}"/>
          </ac:spMkLst>
        </pc:spChg>
        <pc:spChg chg="mod">
          <ac:chgData name="Ryan E Elstad" userId="b305b66b-ce08-47c9-976c-ee384b1f1d1f" providerId="ADAL" clId="{D971A3F7-9063-4A0A-A65B-0C59C4809028}" dt="2020-04-07T19:44:06.796" v="41" actId="26606"/>
          <ac:spMkLst>
            <pc:docMk/>
            <pc:sldMk cId="1834631955" sldId="269"/>
            <ac:spMk id="3" creationId="{8D649B4F-25ED-456E-B8A6-CB1500163235}"/>
          </ac:spMkLst>
        </pc:spChg>
        <pc:spChg chg="add del">
          <ac:chgData name="Ryan E Elstad" userId="b305b66b-ce08-47c9-976c-ee384b1f1d1f" providerId="ADAL" clId="{D971A3F7-9063-4A0A-A65B-0C59C4809028}" dt="2020-04-07T19:44:06.766" v="40" actId="26606"/>
          <ac:spMkLst>
            <pc:docMk/>
            <pc:sldMk cId="1834631955" sldId="269"/>
            <ac:spMk id="8" creationId="{907EF6B7-1338-4443-8C46-6A318D952DFD}"/>
          </ac:spMkLst>
        </pc:spChg>
        <pc:spChg chg="add del">
          <ac:chgData name="Ryan E Elstad" userId="b305b66b-ce08-47c9-976c-ee384b1f1d1f" providerId="ADAL" clId="{D971A3F7-9063-4A0A-A65B-0C59C4809028}" dt="2020-04-07T19:44:06.766" v="40" actId="26606"/>
          <ac:spMkLst>
            <pc:docMk/>
            <pc:sldMk cId="1834631955" sldId="269"/>
            <ac:spMk id="10" creationId="{DAAE4CDD-124C-4DCF-9584-B6033B545DD5}"/>
          </ac:spMkLst>
        </pc:spChg>
        <pc:spChg chg="add del">
          <ac:chgData name="Ryan E Elstad" userId="b305b66b-ce08-47c9-976c-ee384b1f1d1f" providerId="ADAL" clId="{D971A3F7-9063-4A0A-A65B-0C59C4809028}" dt="2020-04-07T19:44:06.766" v="40" actId="26606"/>
          <ac:spMkLst>
            <pc:docMk/>
            <pc:sldMk cId="1834631955" sldId="269"/>
            <ac:spMk id="12" creationId="{081E4A58-353D-44AE-B2FC-2A74E2E400F7}"/>
          </ac:spMkLst>
        </pc:spChg>
        <pc:spChg chg="add">
          <ac:chgData name="Ryan E Elstad" userId="b305b66b-ce08-47c9-976c-ee384b1f1d1f" providerId="ADAL" clId="{D971A3F7-9063-4A0A-A65B-0C59C4809028}" dt="2020-04-07T19:44:06.796" v="41" actId="26606"/>
          <ac:spMkLst>
            <pc:docMk/>
            <pc:sldMk cId="1834631955" sldId="269"/>
            <ac:spMk id="18" creationId="{427D15F9-FBA9-45B6-A1EE-7E2610907483}"/>
          </ac:spMkLst>
        </pc:spChg>
        <pc:grpChg chg="add">
          <ac:chgData name="Ryan E Elstad" userId="b305b66b-ce08-47c9-976c-ee384b1f1d1f" providerId="ADAL" clId="{D971A3F7-9063-4A0A-A65B-0C59C4809028}" dt="2020-04-07T19:44:06.796" v="41" actId="26606"/>
          <ac:grpSpMkLst>
            <pc:docMk/>
            <pc:sldMk cId="1834631955" sldId="269"/>
            <ac:grpSpMk id="19" creationId="{549D845D-9A57-49AC-9523-BB0D6DA6FECA}"/>
          </ac:grpSpMkLst>
        </pc:grpChg>
        <pc:picChg chg="add">
          <ac:chgData name="Ryan E Elstad" userId="b305b66b-ce08-47c9-976c-ee384b1f1d1f" providerId="ADAL" clId="{D971A3F7-9063-4A0A-A65B-0C59C4809028}" dt="2020-04-07T19:44:06.796" v="41" actId="26606"/>
          <ac:picMkLst>
            <pc:docMk/>
            <pc:sldMk cId="1834631955" sldId="269"/>
            <ac:picMk id="7" creationId="{CA4367E0-4E16-4400-9056-34932C25DEE8}"/>
          </ac:picMkLst>
        </pc:picChg>
      </pc:sldChg>
      <pc:sldChg chg="addSp delSp modSp add mod setBg">
        <pc:chgData name="Ryan E Elstad" userId="b305b66b-ce08-47c9-976c-ee384b1f1d1f" providerId="ADAL" clId="{D971A3F7-9063-4A0A-A65B-0C59C4809028}" dt="2020-04-07T19:45:28.499" v="48" actId="26606"/>
        <pc:sldMkLst>
          <pc:docMk/>
          <pc:sldMk cId="1723812846" sldId="270"/>
        </pc:sldMkLst>
        <pc:spChg chg="del">
          <ac:chgData name="Ryan E Elstad" userId="b305b66b-ce08-47c9-976c-ee384b1f1d1f" providerId="ADAL" clId="{D971A3F7-9063-4A0A-A65B-0C59C4809028}" dt="2020-04-07T19:45:13.714" v="43"/>
          <ac:spMkLst>
            <pc:docMk/>
            <pc:sldMk cId="1723812846" sldId="270"/>
            <ac:spMk id="2" creationId="{E1750CA0-61F1-4385-9F6F-C5B5A12C68DF}"/>
          </ac:spMkLst>
        </pc:spChg>
        <pc:spChg chg="del">
          <ac:chgData name="Ryan E Elstad" userId="b305b66b-ce08-47c9-976c-ee384b1f1d1f" providerId="ADAL" clId="{D971A3F7-9063-4A0A-A65B-0C59C4809028}" dt="2020-04-07T19:45:13.714" v="43"/>
          <ac:spMkLst>
            <pc:docMk/>
            <pc:sldMk cId="1723812846" sldId="270"/>
            <ac:spMk id="3" creationId="{7EED5681-F45B-4A2A-9B35-5F336EBB5ED5}"/>
          </ac:spMkLst>
        </pc:spChg>
        <pc:spChg chg="add del mod">
          <ac:chgData name="Ryan E Elstad" userId="b305b66b-ce08-47c9-976c-ee384b1f1d1f" providerId="ADAL" clId="{D971A3F7-9063-4A0A-A65B-0C59C4809028}" dt="2020-04-07T19:45:26.620" v="47"/>
          <ac:spMkLst>
            <pc:docMk/>
            <pc:sldMk cId="1723812846" sldId="270"/>
            <ac:spMk id="4" creationId="{EA10B027-2A4B-41B2-92D9-25EFA92D70A0}"/>
          </ac:spMkLst>
        </pc:spChg>
        <pc:spChg chg="add del mod">
          <ac:chgData name="Ryan E Elstad" userId="b305b66b-ce08-47c9-976c-ee384b1f1d1f" providerId="ADAL" clId="{D971A3F7-9063-4A0A-A65B-0C59C4809028}" dt="2020-04-07T19:45:15.296" v="44"/>
          <ac:spMkLst>
            <pc:docMk/>
            <pc:sldMk cId="1723812846" sldId="270"/>
            <ac:spMk id="5" creationId="{66C9495E-4D11-461E-A485-606782E545FD}"/>
          </ac:spMkLst>
        </pc:spChg>
        <pc:spChg chg="add">
          <ac:chgData name="Ryan E Elstad" userId="b305b66b-ce08-47c9-976c-ee384b1f1d1f" providerId="ADAL" clId="{D971A3F7-9063-4A0A-A65B-0C59C4809028}" dt="2020-04-07T19:45:28.499" v="48" actId="26606"/>
          <ac:spMkLst>
            <pc:docMk/>
            <pc:sldMk cId="1723812846" sldId="270"/>
            <ac:spMk id="12" creationId="{32BC26D8-82FB-445E-AA49-62A77D7C1EE0}"/>
          </ac:spMkLst>
        </pc:spChg>
        <pc:spChg chg="add">
          <ac:chgData name="Ryan E Elstad" userId="b305b66b-ce08-47c9-976c-ee384b1f1d1f" providerId="ADAL" clId="{D971A3F7-9063-4A0A-A65B-0C59C4809028}" dt="2020-04-07T19:45:28.499" v="48" actId="26606"/>
          <ac:spMkLst>
            <pc:docMk/>
            <pc:sldMk cId="1723812846" sldId="270"/>
            <ac:spMk id="14" creationId="{CB44330D-EA18-4254-AA95-EB49948539B8}"/>
          </ac:spMkLst>
        </pc:spChg>
        <pc:picChg chg="add mod">
          <ac:chgData name="Ryan E Elstad" userId="b305b66b-ce08-47c9-976c-ee384b1f1d1f" providerId="ADAL" clId="{D971A3F7-9063-4A0A-A65B-0C59C4809028}" dt="2020-04-07T19:45:28.499" v="48" actId="26606"/>
          <ac:picMkLst>
            <pc:docMk/>
            <pc:sldMk cId="1723812846" sldId="270"/>
            <ac:picMk id="7" creationId="{F7AC500A-6712-4D89-9FAA-DF2562AA67B3}"/>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C95D0CF-5528-415A-9F0B-CD661D2454E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6D2FEE7-BF31-4369-9E49-CCE31C682777}">
      <dgm:prSet/>
      <dgm:spPr/>
      <dgm:t>
        <a:bodyPr/>
        <a:lstStyle/>
        <a:p>
          <a:r>
            <a:rPr lang="en-US"/>
            <a:t>Enhancing the IT infrastructure basics of </a:t>
          </a:r>
        </a:p>
      </dgm:t>
    </dgm:pt>
    <dgm:pt modelId="{2390851D-3639-4E8A-B939-F3E168A06C75}" type="parTrans" cxnId="{654FD995-C4F9-4CFF-8FA9-C4B24F439605}">
      <dgm:prSet/>
      <dgm:spPr/>
      <dgm:t>
        <a:bodyPr/>
        <a:lstStyle/>
        <a:p>
          <a:endParaRPr lang="en-US"/>
        </a:p>
      </dgm:t>
    </dgm:pt>
    <dgm:pt modelId="{3C700A20-A39A-40A6-81D7-6A89A42769FB}" type="sibTrans" cxnId="{654FD995-C4F9-4CFF-8FA9-C4B24F439605}">
      <dgm:prSet/>
      <dgm:spPr/>
      <dgm:t>
        <a:bodyPr/>
        <a:lstStyle/>
        <a:p>
          <a:endParaRPr lang="en-US"/>
        </a:p>
      </dgm:t>
    </dgm:pt>
    <dgm:pt modelId="{7062BB5E-7025-4A78-90BF-A2A673733BA3}">
      <dgm:prSet/>
      <dgm:spPr/>
      <dgm:t>
        <a:bodyPr/>
        <a:lstStyle/>
        <a:p>
          <a:r>
            <a:rPr lang="en-US"/>
            <a:t>Networking</a:t>
          </a:r>
        </a:p>
      </dgm:t>
    </dgm:pt>
    <dgm:pt modelId="{ACB39CA7-6D23-49F8-986E-E43F1E58C0CC}" type="parTrans" cxnId="{2A2658FC-1E52-4968-B75D-0D0EE29A27EC}">
      <dgm:prSet/>
      <dgm:spPr/>
      <dgm:t>
        <a:bodyPr/>
        <a:lstStyle/>
        <a:p>
          <a:endParaRPr lang="en-US"/>
        </a:p>
      </dgm:t>
    </dgm:pt>
    <dgm:pt modelId="{52A96C95-AD87-4C91-9F50-BBB7249DB473}" type="sibTrans" cxnId="{2A2658FC-1E52-4968-B75D-0D0EE29A27EC}">
      <dgm:prSet/>
      <dgm:spPr/>
      <dgm:t>
        <a:bodyPr/>
        <a:lstStyle/>
        <a:p>
          <a:endParaRPr lang="en-US"/>
        </a:p>
      </dgm:t>
    </dgm:pt>
    <dgm:pt modelId="{4CFE9330-5519-43CE-9661-ACCBC76E46D5}">
      <dgm:prSet/>
      <dgm:spPr/>
      <dgm:t>
        <a:bodyPr/>
        <a:lstStyle/>
        <a:p>
          <a:r>
            <a:rPr lang="en-US"/>
            <a:t>Azure dark fiber</a:t>
          </a:r>
        </a:p>
      </dgm:t>
    </dgm:pt>
    <dgm:pt modelId="{87DF7D71-5AF2-42C4-97D8-00754B0D5A3F}" type="parTrans" cxnId="{8A9564E6-83EB-4DEA-82F5-9721E2D7B905}">
      <dgm:prSet/>
      <dgm:spPr/>
      <dgm:t>
        <a:bodyPr/>
        <a:lstStyle/>
        <a:p>
          <a:endParaRPr lang="en-US"/>
        </a:p>
      </dgm:t>
    </dgm:pt>
    <dgm:pt modelId="{BD4DC5A0-11C9-41FB-978A-206FA1A5119D}" type="sibTrans" cxnId="{8A9564E6-83EB-4DEA-82F5-9721E2D7B905}">
      <dgm:prSet/>
      <dgm:spPr/>
      <dgm:t>
        <a:bodyPr/>
        <a:lstStyle/>
        <a:p>
          <a:endParaRPr lang="en-US"/>
        </a:p>
      </dgm:t>
    </dgm:pt>
    <dgm:pt modelId="{E883B52D-5C61-46D2-9AF5-DA64EAAA794D}">
      <dgm:prSet/>
      <dgm:spPr/>
      <dgm:t>
        <a:bodyPr/>
        <a:lstStyle/>
        <a:p>
          <a:r>
            <a:rPr lang="en-US"/>
            <a:t>Wavelengh</a:t>
          </a:r>
        </a:p>
      </dgm:t>
    </dgm:pt>
    <dgm:pt modelId="{C57021D5-5E59-4083-ACA0-36E06D61FB72}" type="parTrans" cxnId="{B1E75FCC-C574-41B8-9E71-9C1943388D78}">
      <dgm:prSet/>
      <dgm:spPr/>
      <dgm:t>
        <a:bodyPr/>
        <a:lstStyle/>
        <a:p>
          <a:endParaRPr lang="en-US"/>
        </a:p>
      </dgm:t>
    </dgm:pt>
    <dgm:pt modelId="{BB209B52-2809-4AEE-A05B-67D27DA70008}" type="sibTrans" cxnId="{B1E75FCC-C574-41B8-9E71-9C1943388D78}">
      <dgm:prSet/>
      <dgm:spPr/>
      <dgm:t>
        <a:bodyPr/>
        <a:lstStyle/>
        <a:p>
          <a:endParaRPr lang="en-US"/>
        </a:p>
      </dgm:t>
    </dgm:pt>
    <dgm:pt modelId="{FD7F45AC-9F10-426E-B14C-57E6B616B1DB}">
      <dgm:prSet/>
      <dgm:spPr/>
      <dgm:t>
        <a:bodyPr/>
        <a:lstStyle/>
        <a:p>
          <a:r>
            <a:rPr lang="en-US"/>
            <a:t>Storage</a:t>
          </a:r>
        </a:p>
      </dgm:t>
    </dgm:pt>
    <dgm:pt modelId="{88F274DE-929F-48EB-9975-5D7217B5F4E8}" type="parTrans" cxnId="{3A4AF907-6DF4-480A-A1FF-1888C0986DC6}">
      <dgm:prSet/>
      <dgm:spPr/>
      <dgm:t>
        <a:bodyPr/>
        <a:lstStyle/>
        <a:p>
          <a:endParaRPr lang="en-US"/>
        </a:p>
      </dgm:t>
    </dgm:pt>
    <dgm:pt modelId="{57BA9E69-0103-41E6-B172-0D7C11ACB1E9}" type="sibTrans" cxnId="{3A4AF907-6DF4-480A-A1FF-1888C0986DC6}">
      <dgm:prSet/>
      <dgm:spPr/>
      <dgm:t>
        <a:bodyPr/>
        <a:lstStyle/>
        <a:p>
          <a:endParaRPr lang="en-US"/>
        </a:p>
      </dgm:t>
    </dgm:pt>
    <dgm:pt modelId="{10A4980F-5FDB-49C2-9A98-2122361A481D}">
      <dgm:prSet/>
      <dgm:spPr/>
      <dgm:t>
        <a:bodyPr/>
        <a:lstStyle/>
        <a:p>
          <a:r>
            <a:rPr lang="en-US"/>
            <a:t>Snowmobile</a:t>
          </a:r>
        </a:p>
      </dgm:t>
    </dgm:pt>
    <dgm:pt modelId="{B9DFADBD-6CE8-420E-A4D3-56810B017F65}" type="parTrans" cxnId="{3A229473-CAF9-40AD-8FC2-CA26B1D56113}">
      <dgm:prSet/>
      <dgm:spPr/>
      <dgm:t>
        <a:bodyPr/>
        <a:lstStyle/>
        <a:p>
          <a:endParaRPr lang="en-US"/>
        </a:p>
      </dgm:t>
    </dgm:pt>
    <dgm:pt modelId="{2AD95CBC-4B02-41A4-870D-5564D9474C09}" type="sibTrans" cxnId="{3A229473-CAF9-40AD-8FC2-CA26B1D56113}">
      <dgm:prSet/>
      <dgm:spPr/>
      <dgm:t>
        <a:bodyPr/>
        <a:lstStyle/>
        <a:p>
          <a:endParaRPr lang="en-US"/>
        </a:p>
      </dgm:t>
    </dgm:pt>
    <dgm:pt modelId="{F15D8969-CECB-45C1-BC46-297ABA2706A1}">
      <dgm:prSet/>
      <dgm:spPr/>
      <dgm:t>
        <a:bodyPr/>
        <a:lstStyle/>
        <a:p>
          <a:r>
            <a:rPr lang="en-US"/>
            <a:t>Silica</a:t>
          </a:r>
        </a:p>
      </dgm:t>
    </dgm:pt>
    <dgm:pt modelId="{A864D994-1B2C-438A-9E27-B02D517E328D}" type="parTrans" cxnId="{BDCFB587-600B-457E-8619-14C927E435FD}">
      <dgm:prSet/>
      <dgm:spPr/>
      <dgm:t>
        <a:bodyPr/>
        <a:lstStyle/>
        <a:p>
          <a:endParaRPr lang="en-US"/>
        </a:p>
      </dgm:t>
    </dgm:pt>
    <dgm:pt modelId="{BE692A80-555D-421D-9927-A2D1F511F75C}" type="sibTrans" cxnId="{BDCFB587-600B-457E-8619-14C927E435FD}">
      <dgm:prSet/>
      <dgm:spPr/>
      <dgm:t>
        <a:bodyPr/>
        <a:lstStyle/>
        <a:p>
          <a:endParaRPr lang="en-US"/>
        </a:p>
      </dgm:t>
    </dgm:pt>
    <dgm:pt modelId="{5CCEF58B-7A33-46FA-AFAC-3CD6AF3594BF}">
      <dgm:prSet/>
      <dgm:spPr/>
      <dgm:t>
        <a:bodyPr/>
        <a:lstStyle/>
        <a:p>
          <a:r>
            <a:rPr lang="en-US"/>
            <a:t>ScutIO</a:t>
          </a:r>
        </a:p>
      </dgm:t>
    </dgm:pt>
    <dgm:pt modelId="{ECEE1CFC-DDFC-4BAD-9AA5-4D8BB1C922A6}" type="parTrans" cxnId="{C5A55996-1A63-4DEC-AC68-3274732359D9}">
      <dgm:prSet/>
      <dgm:spPr/>
      <dgm:t>
        <a:bodyPr/>
        <a:lstStyle/>
        <a:p>
          <a:endParaRPr lang="en-US"/>
        </a:p>
      </dgm:t>
    </dgm:pt>
    <dgm:pt modelId="{F032EC5C-3C52-4D82-B26E-D4C0621E92FB}" type="sibTrans" cxnId="{C5A55996-1A63-4DEC-AC68-3274732359D9}">
      <dgm:prSet/>
      <dgm:spPr/>
      <dgm:t>
        <a:bodyPr/>
        <a:lstStyle/>
        <a:p>
          <a:endParaRPr lang="en-US"/>
        </a:p>
      </dgm:t>
    </dgm:pt>
    <dgm:pt modelId="{100B1F52-A216-4E89-A571-2C10C45333A8}">
      <dgm:prSet/>
      <dgm:spPr/>
      <dgm:t>
        <a:bodyPr/>
        <a:lstStyle/>
        <a:p>
          <a:r>
            <a:rPr lang="en-US"/>
            <a:t>Compute</a:t>
          </a:r>
        </a:p>
      </dgm:t>
    </dgm:pt>
    <dgm:pt modelId="{432BD62B-4FDC-42DC-AA93-660E5001DD7F}" type="parTrans" cxnId="{5A0B1BA4-DCC3-4115-9CA3-EE5CB5C5795F}">
      <dgm:prSet/>
      <dgm:spPr/>
      <dgm:t>
        <a:bodyPr/>
        <a:lstStyle/>
        <a:p>
          <a:endParaRPr lang="en-US"/>
        </a:p>
      </dgm:t>
    </dgm:pt>
    <dgm:pt modelId="{8F7E03B0-96B8-4FA9-A6C1-33D3219D4D96}" type="sibTrans" cxnId="{5A0B1BA4-DCC3-4115-9CA3-EE5CB5C5795F}">
      <dgm:prSet/>
      <dgm:spPr/>
      <dgm:t>
        <a:bodyPr/>
        <a:lstStyle/>
        <a:p>
          <a:endParaRPr lang="en-US"/>
        </a:p>
      </dgm:t>
    </dgm:pt>
    <dgm:pt modelId="{F9F6AC1A-ABAD-4AC3-BC04-D9D599C2838C}">
      <dgm:prSet/>
      <dgm:spPr/>
      <dgm:t>
        <a:bodyPr/>
        <a:lstStyle/>
        <a:p>
          <a:r>
            <a:rPr lang="en-US"/>
            <a:t>FPGA</a:t>
          </a:r>
        </a:p>
      </dgm:t>
    </dgm:pt>
    <dgm:pt modelId="{3E6DF7F4-D986-4556-AA67-C09D10BA068C}" type="parTrans" cxnId="{8FFA39B0-5030-4A37-9223-AFA832F9FA98}">
      <dgm:prSet/>
      <dgm:spPr/>
      <dgm:t>
        <a:bodyPr/>
        <a:lstStyle/>
        <a:p>
          <a:endParaRPr lang="en-US"/>
        </a:p>
      </dgm:t>
    </dgm:pt>
    <dgm:pt modelId="{3C15C1F3-D91A-4CC2-929B-4E834102F25C}" type="sibTrans" cxnId="{8FFA39B0-5030-4A37-9223-AFA832F9FA98}">
      <dgm:prSet/>
      <dgm:spPr/>
      <dgm:t>
        <a:bodyPr/>
        <a:lstStyle/>
        <a:p>
          <a:endParaRPr lang="en-US"/>
        </a:p>
      </dgm:t>
    </dgm:pt>
    <dgm:pt modelId="{AF6E8AF9-22FC-40C4-9F4A-6C75DB43EE85}">
      <dgm:prSet/>
      <dgm:spPr/>
      <dgm:t>
        <a:bodyPr/>
        <a:lstStyle/>
        <a:p>
          <a:r>
            <a:rPr lang="en-US"/>
            <a:t>New Practical applications of information technologies</a:t>
          </a:r>
        </a:p>
      </dgm:t>
    </dgm:pt>
    <dgm:pt modelId="{06C4F71E-839B-41EF-85FC-8F90567F9FF8}" type="parTrans" cxnId="{3A54A8D2-D871-4B8A-A9B8-DE55A273B944}">
      <dgm:prSet/>
      <dgm:spPr/>
      <dgm:t>
        <a:bodyPr/>
        <a:lstStyle/>
        <a:p>
          <a:endParaRPr lang="en-US"/>
        </a:p>
      </dgm:t>
    </dgm:pt>
    <dgm:pt modelId="{BDE96166-9968-4AB5-AC8B-35C0D00CFED3}" type="sibTrans" cxnId="{3A54A8D2-D871-4B8A-A9B8-DE55A273B944}">
      <dgm:prSet/>
      <dgm:spPr/>
      <dgm:t>
        <a:bodyPr/>
        <a:lstStyle/>
        <a:p>
          <a:endParaRPr lang="en-US"/>
        </a:p>
      </dgm:t>
    </dgm:pt>
    <dgm:pt modelId="{A34211C1-70B4-4B9F-A729-4FC18EDA9446}">
      <dgm:prSet/>
      <dgm:spPr/>
      <dgm:t>
        <a:bodyPr/>
        <a:lstStyle/>
        <a:p>
          <a:r>
            <a:rPr lang="en-US"/>
            <a:t>Blockchain</a:t>
          </a:r>
        </a:p>
      </dgm:t>
    </dgm:pt>
    <dgm:pt modelId="{62DDE052-CFEA-42EE-8AE5-D6528E612633}" type="parTrans" cxnId="{2B0254A7-8C0A-48A1-BBB7-883CAC923282}">
      <dgm:prSet/>
      <dgm:spPr/>
      <dgm:t>
        <a:bodyPr/>
        <a:lstStyle/>
        <a:p>
          <a:endParaRPr lang="en-US"/>
        </a:p>
      </dgm:t>
    </dgm:pt>
    <dgm:pt modelId="{AC3C1C80-3609-4021-94AE-4BE6EFD7DFD9}" type="sibTrans" cxnId="{2B0254A7-8C0A-48A1-BBB7-883CAC923282}">
      <dgm:prSet/>
      <dgm:spPr/>
      <dgm:t>
        <a:bodyPr/>
        <a:lstStyle/>
        <a:p>
          <a:endParaRPr lang="en-US"/>
        </a:p>
      </dgm:t>
    </dgm:pt>
    <dgm:pt modelId="{C76168EB-D4CA-4AF7-B41B-B110D397CDD0}">
      <dgm:prSet/>
      <dgm:spPr/>
      <dgm:t>
        <a:bodyPr/>
        <a:lstStyle/>
        <a:p>
          <a:r>
            <a:rPr lang="en-US"/>
            <a:t>Sphere</a:t>
          </a:r>
        </a:p>
      </dgm:t>
    </dgm:pt>
    <dgm:pt modelId="{CFDF545F-1FA3-4D33-9E11-E08CF35EBF39}" type="parTrans" cxnId="{E7C67504-5A1F-4F13-A889-79C08DBD5A82}">
      <dgm:prSet/>
      <dgm:spPr/>
      <dgm:t>
        <a:bodyPr/>
        <a:lstStyle/>
        <a:p>
          <a:endParaRPr lang="en-US"/>
        </a:p>
      </dgm:t>
    </dgm:pt>
    <dgm:pt modelId="{9142AD31-DA77-4A34-8D6D-5178AE4FF6E4}" type="sibTrans" cxnId="{E7C67504-5A1F-4F13-A889-79C08DBD5A82}">
      <dgm:prSet/>
      <dgm:spPr/>
      <dgm:t>
        <a:bodyPr/>
        <a:lstStyle/>
        <a:p>
          <a:endParaRPr lang="en-US"/>
        </a:p>
      </dgm:t>
    </dgm:pt>
    <dgm:pt modelId="{EC7F81AB-16C3-4692-A288-C271F1E304BE}" type="pres">
      <dgm:prSet presAssocID="{CC95D0CF-5528-415A-9F0B-CD661D2454E7}" presName="linear" presStyleCnt="0">
        <dgm:presLayoutVars>
          <dgm:animLvl val="lvl"/>
          <dgm:resizeHandles val="exact"/>
        </dgm:presLayoutVars>
      </dgm:prSet>
      <dgm:spPr/>
    </dgm:pt>
    <dgm:pt modelId="{45BCE74B-7AD2-423F-9BE9-9BBAB9B4B303}" type="pres">
      <dgm:prSet presAssocID="{46D2FEE7-BF31-4369-9E49-CCE31C682777}" presName="parentText" presStyleLbl="node1" presStyleIdx="0" presStyleCnt="2">
        <dgm:presLayoutVars>
          <dgm:chMax val="0"/>
          <dgm:bulletEnabled val="1"/>
        </dgm:presLayoutVars>
      </dgm:prSet>
      <dgm:spPr/>
    </dgm:pt>
    <dgm:pt modelId="{4A8DB5B4-DCB2-42C5-BF76-4E1360DC04AD}" type="pres">
      <dgm:prSet presAssocID="{46D2FEE7-BF31-4369-9E49-CCE31C682777}" presName="childText" presStyleLbl="revTx" presStyleIdx="0" presStyleCnt="2">
        <dgm:presLayoutVars>
          <dgm:bulletEnabled val="1"/>
        </dgm:presLayoutVars>
      </dgm:prSet>
      <dgm:spPr/>
    </dgm:pt>
    <dgm:pt modelId="{4D5159FB-6A4B-4219-8896-F09DC357841C}" type="pres">
      <dgm:prSet presAssocID="{AF6E8AF9-22FC-40C4-9F4A-6C75DB43EE85}" presName="parentText" presStyleLbl="node1" presStyleIdx="1" presStyleCnt="2">
        <dgm:presLayoutVars>
          <dgm:chMax val="0"/>
          <dgm:bulletEnabled val="1"/>
        </dgm:presLayoutVars>
      </dgm:prSet>
      <dgm:spPr/>
    </dgm:pt>
    <dgm:pt modelId="{F227BE90-B299-436D-A218-97003B31187D}" type="pres">
      <dgm:prSet presAssocID="{AF6E8AF9-22FC-40C4-9F4A-6C75DB43EE85}" presName="childText" presStyleLbl="revTx" presStyleIdx="1" presStyleCnt="2">
        <dgm:presLayoutVars>
          <dgm:bulletEnabled val="1"/>
        </dgm:presLayoutVars>
      </dgm:prSet>
      <dgm:spPr/>
    </dgm:pt>
  </dgm:ptLst>
  <dgm:cxnLst>
    <dgm:cxn modelId="{E7C67504-5A1F-4F13-A889-79C08DBD5A82}" srcId="{AF6E8AF9-22FC-40C4-9F4A-6C75DB43EE85}" destId="{C76168EB-D4CA-4AF7-B41B-B110D397CDD0}" srcOrd="1" destOrd="0" parTransId="{CFDF545F-1FA3-4D33-9E11-E08CF35EBF39}" sibTransId="{9142AD31-DA77-4A34-8D6D-5178AE4FF6E4}"/>
    <dgm:cxn modelId="{5F67BD04-28CF-4973-ADBD-58C0E8DB174B}" type="presOf" srcId="{4CFE9330-5519-43CE-9661-ACCBC76E46D5}" destId="{4A8DB5B4-DCB2-42C5-BF76-4E1360DC04AD}" srcOrd="0" destOrd="1" presId="urn:microsoft.com/office/officeart/2005/8/layout/vList2"/>
    <dgm:cxn modelId="{3A4AF907-6DF4-480A-A1FF-1888C0986DC6}" srcId="{46D2FEE7-BF31-4369-9E49-CCE31C682777}" destId="{FD7F45AC-9F10-426E-B14C-57E6B616B1DB}" srcOrd="1" destOrd="0" parTransId="{88F274DE-929F-48EB-9975-5D7217B5F4E8}" sibTransId="{57BA9E69-0103-41E6-B172-0D7C11ACB1E9}"/>
    <dgm:cxn modelId="{AE845C0D-99C4-4D0E-872D-5F45E4EBFF73}" type="presOf" srcId="{10A4980F-5FDB-49C2-9A98-2122361A481D}" destId="{4A8DB5B4-DCB2-42C5-BF76-4E1360DC04AD}" srcOrd="0" destOrd="4" presId="urn:microsoft.com/office/officeart/2005/8/layout/vList2"/>
    <dgm:cxn modelId="{3119F21A-90EE-4288-B429-07E796AA5881}" type="presOf" srcId="{7062BB5E-7025-4A78-90BF-A2A673733BA3}" destId="{4A8DB5B4-DCB2-42C5-BF76-4E1360DC04AD}" srcOrd="0" destOrd="0" presId="urn:microsoft.com/office/officeart/2005/8/layout/vList2"/>
    <dgm:cxn modelId="{CE9ADC23-36FD-483D-B8EC-652103D5C6E1}" type="presOf" srcId="{A34211C1-70B4-4B9F-A729-4FC18EDA9446}" destId="{F227BE90-B299-436D-A218-97003B31187D}" srcOrd="0" destOrd="0" presId="urn:microsoft.com/office/officeart/2005/8/layout/vList2"/>
    <dgm:cxn modelId="{BB445029-4854-415A-8D65-809B0245E2BF}" type="presOf" srcId="{F9F6AC1A-ABAD-4AC3-BC04-D9D599C2838C}" destId="{4A8DB5B4-DCB2-42C5-BF76-4E1360DC04AD}" srcOrd="0" destOrd="8" presId="urn:microsoft.com/office/officeart/2005/8/layout/vList2"/>
    <dgm:cxn modelId="{B85D9270-9C88-4E91-B817-5C4278B21488}" type="presOf" srcId="{F15D8969-CECB-45C1-BC46-297ABA2706A1}" destId="{4A8DB5B4-DCB2-42C5-BF76-4E1360DC04AD}" srcOrd="0" destOrd="5" presId="urn:microsoft.com/office/officeart/2005/8/layout/vList2"/>
    <dgm:cxn modelId="{3A229473-CAF9-40AD-8FC2-CA26B1D56113}" srcId="{FD7F45AC-9F10-426E-B14C-57E6B616B1DB}" destId="{10A4980F-5FDB-49C2-9A98-2122361A481D}" srcOrd="0" destOrd="0" parTransId="{B9DFADBD-6CE8-420E-A4D3-56810B017F65}" sibTransId="{2AD95CBC-4B02-41A4-870D-5564D9474C09}"/>
    <dgm:cxn modelId="{BDCFB587-600B-457E-8619-14C927E435FD}" srcId="{FD7F45AC-9F10-426E-B14C-57E6B616B1DB}" destId="{F15D8969-CECB-45C1-BC46-297ABA2706A1}" srcOrd="1" destOrd="0" parTransId="{A864D994-1B2C-438A-9E27-B02D517E328D}" sibTransId="{BE692A80-555D-421D-9927-A2D1F511F75C}"/>
    <dgm:cxn modelId="{6603AF8E-DDD7-4C2E-A5BE-D5B6F0A363FB}" type="presOf" srcId="{CC95D0CF-5528-415A-9F0B-CD661D2454E7}" destId="{EC7F81AB-16C3-4692-A288-C271F1E304BE}" srcOrd="0" destOrd="0" presId="urn:microsoft.com/office/officeart/2005/8/layout/vList2"/>
    <dgm:cxn modelId="{654FD995-C4F9-4CFF-8FA9-C4B24F439605}" srcId="{CC95D0CF-5528-415A-9F0B-CD661D2454E7}" destId="{46D2FEE7-BF31-4369-9E49-CCE31C682777}" srcOrd="0" destOrd="0" parTransId="{2390851D-3639-4E8A-B939-F3E168A06C75}" sibTransId="{3C700A20-A39A-40A6-81D7-6A89A42769FB}"/>
    <dgm:cxn modelId="{C5A55996-1A63-4DEC-AC68-3274732359D9}" srcId="{FD7F45AC-9F10-426E-B14C-57E6B616B1DB}" destId="{5CCEF58B-7A33-46FA-AFAC-3CD6AF3594BF}" srcOrd="2" destOrd="0" parTransId="{ECEE1CFC-DDFC-4BAD-9AA5-4D8BB1C922A6}" sibTransId="{F032EC5C-3C52-4D82-B26E-D4C0621E92FB}"/>
    <dgm:cxn modelId="{A084A49A-D623-42EF-B97B-97520B9CE8A0}" type="presOf" srcId="{E883B52D-5C61-46D2-9AF5-DA64EAAA794D}" destId="{4A8DB5B4-DCB2-42C5-BF76-4E1360DC04AD}" srcOrd="0" destOrd="2" presId="urn:microsoft.com/office/officeart/2005/8/layout/vList2"/>
    <dgm:cxn modelId="{4ABA429B-BFC5-452C-BEF0-A11C450128DE}" type="presOf" srcId="{5CCEF58B-7A33-46FA-AFAC-3CD6AF3594BF}" destId="{4A8DB5B4-DCB2-42C5-BF76-4E1360DC04AD}" srcOrd="0" destOrd="6" presId="urn:microsoft.com/office/officeart/2005/8/layout/vList2"/>
    <dgm:cxn modelId="{5A0B1BA4-DCC3-4115-9CA3-EE5CB5C5795F}" srcId="{46D2FEE7-BF31-4369-9E49-CCE31C682777}" destId="{100B1F52-A216-4E89-A571-2C10C45333A8}" srcOrd="2" destOrd="0" parTransId="{432BD62B-4FDC-42DC-AA93-660E5001DD7F}" sibTransId="{8F7E03B0-96B8-4FA9-A6C1-33D3219D4D96}"/>
    <dgm:cxn modelId="{2B0254A7-8C0A-48A1-BBB7-883CAC923282}" srcId="{AF6E8AF9-22FC-40C4-9F4A-6C75DB43EE85}" destId="{A34211C1-70B4-4B9F-A729-4FC18EDA9446}" srcOrd="0" destOrd="0" parTransId="{62DDE052-CFEA-42EE-8AE5-D6528E612633}" sibTransId="{AC3C1C80-3609-4021-94AE-4BE6EFD7DFD9}"/>
    <dgm:cxn modelId="{8FFA39B0-5030-4A37-9223-AFA832F9FA98}" srcId="{100B1F52-A216-4E89-A571-2C10C45333A8}" destId="{F9F6AC1A-ABAD-4AC3-BC04-D9D599C2838C}" srcOrd="0" destOrd="0" parTransId="{3E6DF7F4-D986-4556-AA67-C09D10BA068C}" sibTransId="{3C15C1F3-D91A-4CC2-929B-4E834102F25C}"/>
    <dgm:cxn modelId="{6209C7B7-7E6A-497D-8C0F-004166915E84}" type="presOf" srcId="{C76168EB-D4CA-4AF7-B41B-B110D397CDD0}" destId="{F227BE90-B299-436D-A218-97003B31187D}" srcOrd="0" destOrd="1" presId="urn:microsoft.com/office/officeart/2005/8/layout/vList2"/>
    <dgm:cxn modelId="{B1E75FCC-C574-41B8-9E71-9C1943388D78}" srcId="{7062BB5E-7025-4A78-90BF-A2A673733BA3}" destId="{E883B52D-5C61-46D2-9AF5-DA64EAAA794D}" srcOrd="1" destOrd="0" parTransId="{C57021D5-5E59-4083-ACA0-36E06D61FB72}" sibTransId="{BB209B52-2809-4AEE-A05B-67D27DA70008}"/>
    <dgm:cxn modelId="{3A54A8D2-D871-4B8A-A9B8-DE55A273B944}" srcId="{CC95D0CF-5528-415A-9F0B-CD661D2454E7}" destId="{AF6E8AF9-22FC-40C4-9F4A-6C75DB43EE85}" srcOrd="1" destOrd="0" parTransId="{06C4F71E-839B-41EF-85FC-8F90567F9FF8}" sibTransId="{BDE96166-9968-4AB5-AC8B-35C0D00CFED3}"/>
    <dgm:cxn modelId="{92A871D4-2072-46E7-9F86-2BF46706085D}" type="presOf" srcId="{100B1F52-A216-4E89-A571-2C10C45333A8}" destId="{4A8DB5B4-DCB2-42C5-BF76-4E1360DC04AD}" srcOrd="0" destOrd="7" presId="urn:microsoft.com/office/officeart/2005/8/layout/vList2"/>
    <dgm:cxn modelId="{021262DC-208B-4EB3-BD2C-59F4B4F7DD82}" type="presOf" srcId="{46D2FEE7-BF31-4369-9E49-CCE31C682777}" destId="{45BCE74B-7AD2-423F-9BE9-9BBAB9B4B303}" srcOrd="0" destOrd="0" presId="urn:microsoft.com/office/officeart/2005/8/layout/vList2"/>
    <dgm:cxn modelId="{7F8E9FDF-1A3D-45DF-9631-32F7DFF32210}" type="presOf" srcId="{FD7F45AC-9F10-426E-B14C-57E6B616B1DB}" destId="{4A8DB5B4-DCB2-42C5-BF76-4E1360DC04AD}" srcOrd="0" destOrd="3" presId="urn:microsoft.com/office/officeart/2005/8/layout/vList2"/>
    <dgm:cxn modelId="{8A9564E6-83EB-4DEA-82F5-9721E2D7B905}" srcId="{7062BB5E-7025-4A78-90BF-A2A673733BA3}" destId="{4CFE9330-5519-43CE-9661-ACCBC76E46D5}" srcOrd="0" destOrd="0" parTransId="{87DF7D71-5AF2-42C4-97D8-00754B0D5A3F}" sibTransId="{BD4DC5A0-11C9-41FB-978A-206FA1A5119D}"/>
    <dgm:cxn modelId="{D5BBA9FA-FE32-46C9-838F-DFAC21CFE1B6}" type="presOf" srcId="{AF6E8AF9-22FC-40C4-9F4A-6C75DB43EE85}" destId="{4D5159FB-6A4B-4219-8896-F09DC357841C}" srcOrd="0" destOrd="0" presId="urn:microsoft.com/office/officeart/2005/8/layout/vList2"/>
    <dgm:cxn modelId="{2A2658FC-1E52-4968-B75D-0D0EE29A27EC}" srcId="{46D2FEE7-BF31-4369-9E49-CCE31C682777}" destId="{7062BB5E-7025-4A78-90BF-A2A673733BA3}" srcOrd="0" destOrd="0" parTransId="{ACB39CA7-6D23-49F8-986E-E43F1E58C0CC}" sibTransId="{52A96C95-AD87-4C91-9F50-BBB7249DB473}"/>
    <dgm:cxn modelId="{62D68794-DD88-4A94-A403-ACB1EFBE52D4}" type="presParOf" srcId="{EC7F81AB-16C3-4692-A288-C271F1E304BE}" destId="{45BCE74B-7AD2-423F-9BE9-9BBAB9B4B303}" srcOrd="0" destOrd="0" presId="urn:microsoft.com/office/officeart/2005/8/layout/vList2"/>
    <dgm:cxn modelId="{50715397-3E5C-4C47-BC9A-F7410357A790}" type="presParOf" srcId="{EC7F81AB-16C3-4692-A288-C271F1E304BE}" destId="{4A8DB5B4-DCB2-42C5-BF76-4E1360DC04AD}" srcOrd="1" destOrd="0" presId="urn:microsoft.com/office/officeart/2005/8/layout/vList2"/>
    <dgm:cxn modelId="{A2A7C6E3-5D22-4B2C-8007-129AE15813C0}" type="presParOf" srcId="{EC7F81AB-16C3-4692-A288-C271F1E304BE}" destId="{4D5159FB-6A4B-4219-8896-F09DC357841C}" srcOrd="2" destOrd="0" presId="urn:microsoft.com/office/officeart/2005/8/layout/vList2"/>
    <dgm:cxn modelId="{571756FE-DE6A-4AF6-A591-EA28F933DE08}" type="presParOf" srcId="{EC7F81AB-16C3-4692-A288-C271F1E304BE}" destId="{F227BE90-B299-436D-A218-97003B31187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861FC8-0A2F-46C4-B4E8-0F83CD2A44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F0DB789-2661-4072-B319-53DE6148D1D4}">
      <dgm:prSet/>
      <dgm:spPr/>
      <dgm:t>
        <a:bodyPr/>
        <a:lstStyle/>
        <a:p>
          <a:r>
            <a:rPr lang="en-US"/>
            <a:t>Why is are the Advanced Feature in the Public Cloud?</a:t>
          </a:r>
        </a:p>
      </dgm:t>
    </dgm:pt>
    <dgm:pt modelId="{8A58D238-AA53-4951-918C-901FCC822D1B}" type="parTrans" cxnId="{C10EB3C5-F707-4D3A-91A9-72473B9BAD67}">
      <dgm:prSet/>
      <dgm:spPr/>
      <dgm:t>
        <a:bodyPr/>
        <a:lstStyle/>
        <a:p>
          <a:endParaRPr lang="en-US"/>
        </a:p>
      </dgm:t>
    </dgm:pt>
    <dgm:pt modelId="{DD966E15-9A36-4C03-9017-5D1AEEBE8427}" type="sibTrans" cxnId="{C10EB3C5-F707-4D3A-91A9-72473B9BAD67}">
      <dgm:prSet/>
      <dgm:spPr/>
      <dgm:t>
        <a:bodyPr/>
        <a:lstStyle/>
        <a:p>
          <a:endParaRPr lang="en-US"/>
        </a:p>
      </dgm:t>
    </dgm:pt>
    <dgm:pt modelId="{9F20815A-228C-467D-ADE6-C8E54E2F1120}">
      <dgm:prSet/>
      <dgm:spPr/>
      <dgm:t>
        <a:bodyPr/>
        <a:lstStyle/>
        <a:p>
          <a:r>
            <a:rPr lang="en-US"/>
            <a:t>What is the vendor trying to gain by offering this feature?</a:t>
          </a:r>
        </a:p>
      </dgm:t>
    </dgm:pt>
    <dgm:pt modelId="{6D9A3EF2-195A-409B-9F4A-B6DC9EA93E94}" type="parTrans" cxnId="{554631A8-DDF4-4CF7-82A2-1C21FC264996}">
      <dgm:prSet/>
      <dgm:spPr/>
      <dgm:t>
        <a:bodyPr/>
        <a:lstStyle/>
        <a:p>
          <a:endParaRPr lang="en-US"/>
        </a:p>
      </dgm:t>
    </dgm:pt>
    <dgm:pt modelId="{28C46D89-EFA1-495B-BDF5-66B380ED73B9}" type="sibTrans" cxnId="{554631A8-DDF4-4CF7-82A2-1C21FC264996}">
      <dgm:prSet/>
      <dgm:spPr/>
      <dgm:t>
        <a:bodyPr/>
        <a:lstStyle/>
        <a:p>
          <a:endParaRPr lang="en-US"/>
        </a:p>
      </dgm:t>
    </dgm:pt>
    <dgm:pt modelId="{A3B028F4-54A6-47C4-B473-6CE89B5A9883}">
      <dgm:prSet/>
      <dgm:spPr/>
      <dgm:t>
        <a:bodyPr/>
        <a:lstStyle/>
        <a:p>
          <a:r>
            <a:rPr lang="en-US"/>
            <a:t>How might a customer use the feature in their own product or offering?</a:t>
          </a:r>
        </a:p>
      </dgm:t>
    </dgm:pt>
    <dgm:pt modelId="{753CD5A7-B851-4240-957E-2AC4269D074A}" type="parTrans" cxnId="{0B91EA28-1906-42DC-A448-0328EF89F458}">
      <dgm:prSet/>
      <dgm:spPr/>
      <dgm:t>
        <a:bodyPr/>
        <a:lstStyle/>
        <a:p>
          <a:endParaRPr lang="en-US"/>
        </a:p>
      </dgm:t>
    </dgm:pt>
    <dgm:pt modelId="{2F7CA604-E9D2-48D2-A264-58F033D10021}" type="sibTrans" cxnId="{0B91EA28-1906-42DC-A448-0328EF89F458}">
      <dgm:prSet/>
      <dgm:spPr/>
      <dgm:t>
        <a:bodyPr/>
        <a:lstStyle/>
        <a:p>
          <a:endParaRPr lang="en-US"/>
        </a:p>
      </dgm:t>
    </dgm:pt>
    <dgm:pt modelId="{69509573-DD0B-42DB-AFBF-423690F9477C}" type="pres">
      <dgm:prSet presAssocID="{6C861FC8-0A2F-46C4-B4E8-0F83CD2A4461}" presName="root" presStyleCnt="0">
        <dgm:presLayoutVars>
          <dgm:dir/>
          <dgm:resizeHandles val="exact"/>
        </dgm:presLayoutVars>
      </dgm:prSet>
      <dgm:spPr/>
    </dgm:pt>
    <dgm:pt modelId="{0303E624-0A2E-4C9C-B660-3D5BAF76C0D9}" type="pres">
      <dgm:prSet presAssocID="{9F0DB789-2661-4072-B319-53DE6148D1D4}" presName="compNode" presStyleCnt="0"/>
      <dgm:spPr/>
    </dgm:pt>
    <dgm:pt modelId="{305C445B-0BD6-4DF6-B143-F8BE34B6AE37}" type="pres">
      <dgm:prSet presAssocID="{9F0DB789-2661-4072-B319-53DE6148D1D4}" presName="bgRect" presStyleLbl="bgShp" presStyleIdx="0" presStyleCnt="3"/>
      <dgm:spPr/>
    </dgm:pt>
    <dgm:pt modelId="{999EA374-2362-4F1F-A4E1-9B880162C581}" type="pres">
      <dgm:prSet presAssocID="{9F0DB789-2661-4072-B319-53DE6148D1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A1C7732-7E32-4CBC-90C5-E89DC85BBFE9}" type="pres">
      <dgm:prSet presAssocID="{9F0DB789-2661-4072-B319-53DE6148D1D4}" presName="spaceRect" presStyleCnt="0"/>
      <dgm:spPr/>
    </dgm:pt>
    <dgm:pt modelId="{B98FCA3E-BC1F-4E66-865F-41D3141F3B4C}" type="pres">
      <dgm:prSet presAssocID="{9F0DB789-2661-4072-B319-53DE6148D1D4}" presName="parTx" presStyleLbl="revTx" presStyleIdx="0" presStyleCnt="3">
        <dgm:presLayoutVars>
          <dgm:chMax val="0"/>
          <dgm:chPref val="0"/>
        </dgm:presLayoutVars>
      </dgm:prSet>
      <dgm:spPr/>
    </dgm:pt>
    <dgm:pt modelId="{BD728D69-D6DA-4556-B71B-0CF08F400F86}" type="pres">
      <dgm:prSet presAssocID="{DD966E15-9A36-4C03-9017-5D1AEEBE8427}" presName="sibTrans" presStyleCnt="0"/>
      <dgm:spPr/>
    </dgm:pt>
    <dgm:pt modelId="{5BD070D9-F159-4F7E-AE84-0A23A8C8180E}" type="pres">
      <dgm:prSet presAssocID="{9F20815A-228C-467D-ADE6-C8E54E2F1120}" presName="compNode" presStyleCnt="0"/>
      <dgm:spPr/>
    </dgm:pt>
    <dgm:pt modelId="{C2FB3B09-CCD0-44E3-B7E7-3D4495835776}" type="pres">
      <dgm:prSet presAssocID="{9F20815A-228C-467D-ADE6-C8E54E2F1120}" presName="bgRect" presStyleLbl="bgShp" presStyleIdx="1" presStyleCnt="3"/>
      <dgm:spPr/>
    </dgm:pt>
    <dgm:pt modelId="{A480DF99-6C9B-4211-A922-ED80A4417260}" type="pres">
      <dgm:prSet presAssocID="{9F20815A-228C-467D-ADE6-C8E54E2F11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8776BE0F-63EA-4697-846A-B36001F6EA2F}" type="pres">
      <dgm:prSet presAssocID="{9F20815A-228C-467D-ADE6-C8E54E2F1120}" presName="spaceRect" presStyleCnt="0"/>
      <dgm:spPr/>
    </dgm:pt>
    <dgm:pt modelId="{476BE210-BB2F-453A-B338-D4A2878B9F2E}" type="pres">
      <dgm:prSet presAssocID="{9F20815A-228C-467D-ADE6-C8E54E2F1120}" presName="parTx" presStyleLbl="revTx" presStyleIdx="1" presStyleCnt="3">
        <dgm:presLayoutVars>
          <dgm:chMax val="0"/>
          <dgm:chPref val="0"/>
        </dgm:presLayoutVars>
      </dgm:prSet>
      <dgm:spPr/>
    </dgm:pt>
    <dgm:pt modelId="{A1DF2856-AF30-4045-803E-687DE8054BD3}" type="pres">
      <dgm:prSet presAssocID="{28C46D89-EFA1-495B-BDF5-66B380ED73B9}" presName="sibTrans" presStyleCnt="0"/>
      <dgm:spPr/>
    </dgm:pt>
    <dgm:pt modelId="{3BEB43D5-B915-410B-8C04-143972B99A9C}" type="pres">
      <dgm:prSet presAssocID="{A3B028F4-54A6-47C4-B473-6CE89B5A9883}" presName="compNode" presStyleCnt="0"/>
      <dgm:spPr/>
    </dgm:pt>
    <dgm:pt modelId="{3BF5F0B1-0CD7-4F10-A4DA-0307EF5BCD1D}" type="pres">
      <dgm:prSet presAssocID="{A3B028F4-54A6-47C4-B473-6CE89B5A9883}" presName="bgRect" presStyleLbl="bgShp" presStyleIdx="2" presStyleCnt="3"/>
      <dgm:spPr/>
    </dgm:pt>
    <dgm:pt modelId="{6867F71E-055D-4AA1-B3B3-CD5C2C5ECC3C}" type="pres">
      <dgm:prSet presAssocID="{A3B028F4-54A6-47C4-B473-6CE89B5A988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vertising"/>
        </a:ext>
      </dgm:extLst>
    </dgm:pt>
    <dgm:pt modelId="{F84FC70C-FC11-4283-B3D5-F18ED1ADE44A}" type="pres">
      <dgm:prSet presAssocID="{A3B028F4-54A6-47C4-B473-6CE89B5A9883}" presName="spaceRect" presStyleCnt="0"/>
      <dgm:spPr/>
    </dgm:pt>
    <dgm:pt modelId="{E5F564BE-D83F-4658-BC0A-54C118C3D53D}" type="pres">
      <dgm:prSet presAssocID="{A3B028F4-54A6-47C4-B473-6CE89B5A9883}" presName="parTx" presStyleLbl="revTx" presStyleIdx="2" presStyleCnt="3">
        <dgm:presLayoutVars>
          <dgm:chMax val="0"/>
          <dgm:chPref val="0"/>
        </dgm:presLayoutVars>
      </dgm:prSet>
      <dgm:spPr/>
    </dgm:pt>
  </dgm:ptLst>
  <dgm:cxnLst>
    <dgm:cxn modelId="{50C5050B-EE08-460B-AC89-F8EFDCBD3178}" type="presOf" srcId="{9F0DB789-2661-4072-B319-53DE6148D1D4}" destId="{B98FCA3E-BC1F-4E66-865F-41D3141F3B4C}" srcOrd="0" destOrd="0" presId="urn:microsoft.com/office/officeart/2018/2/layout/IconVerticalSolidList"/>
    <dgm:cxn modelId="{0B91EA28-1906-42DC-A448-0328EF89F458}" srcId="{6C861FC8-0A2F-46C4-B4E8-0F83CD2A4461}" destId="{A3B028F4-54A6-47C4-B473-6CE89B5A9883}" srcOrd="2" destOrd="0" parTransId="{753CD5A7-B851-4240-957E-2AC4269D074A}" sibTransId="{2F7CA604-E9D2-48D2-A264-58F033D10021}"/>
    <dgm:cxn modelId="{892DA68D-4B70-4B2D-9DD6-23733B5E1E2B}" type="presOf" srcId="{A3B028F4-54A6-47C4-B473-6CE89B5A9883}" destId="{E5F564BE-D83F-4658-BC0A-54C118C3D53D}" srcOrd="0" destOrd="0" presId="urn:microsoft.com/office/officeart/2018/2/layout/IconVerticalSolidList"/>
    <dgm:cxn modelId="{554631A8-DDF4-4CF7-82A2-1C21FC264996}" srcId="{6C861FC8-0A2F-46C4-B4E8-0F83CD2A4461}" destId="{9F20815A-228C-467D-ADE6-C8E54E2F1120}" srcOrd="1" destOrd="0" parTransId="{6D9A3EF2-195A-409B-9F4A-B6DC9EA93E94}" sibTransId="{28C46D89-EFA1-495B-BDF5-66B380ED73B9}"/>
    <dgm:cxn modelId="{407165B0-57CD-4AC2-A4CD-2533D4A75B8E}" type="presOf" srcId="{9F20815A-228C-467D-ADE6-C8E54E2F1120}" destId="{476BE210-BB2F-453A-B338-D4A2878B9F2E}" srcOrd="0" destOrd="0" presId="urn:microsoft.com/office/officeart/2018/2/layout/IconVerticalSolidList"/>
    <dgm:cxn modelId="{C10EB3C5-F707-4D3A-91A9-72473B9BAD67}" srcId="{6C861FC8-0A2F-46C4-B4E8-0F83CD2A4461}" destId="{9F0DB789-2661-4072-B319-53DE6148D1D4}" srcOrd="0" destOrd="0" parTransId="{8A58D238-AA53-4951-918C-901FCC822D1B}" sibTransId="{DD966E15-9A36-4C03-9017-5D1AEEBE8427}"/>
    <dgm:cxn modelId="{3F31A5E1-F175-4E0D-AE88-C470EB64AC21}" type="presOf" srcId="{6C861FC8-0A2F-46C4-B4E8-0F83CD2A4461}" destId="{69509573-DD0B-42DB-AFBF-423690F9477C}" srcOrd="0" destOrd="0" presId="urn:microsoft.com/office/officeart/2018/2/layout/IconVerticalSolidList"/>
    <dgm:cxn modelId="{DB88D62A-A515-4F52-8D02-3E1A56996028}" type="presParOf" srcId="{69509573-DD0B-42DB-AFBF-423690F9477C}" destId="{0303E624-0A2E-4C9C-B660-3D5BAF76C0D9}" srcOrd="0" destOrd="0" presId="urn:microsoft.com/office/officeart/2018/2/layout/IconVerticalSolidList"/>
    <dgm:cxn modelId="{D91715A4-9689-42EB-9EC0-CC84C0FE1934}" type="presParOf" srcId="{0303E624-0A2E-4C9C-B660-3D5BAF76C0D9}" destId="{305C445B-0BD6-4DF6-B143-F8BE34B6AE37}" srcOrd="0" destOrd="0" presId="urn:microsoft.com/office/officeart/2018/2/layout/IconVerticalSolidList"/>
    <dgm:cxn modelId="{2AAD0E6F-D922-4C66-AFC7-D7AB3BC98658}" type="presParOf" srcId="{0303E624-0A2E-4C9C-B660-3D5BAF76C0D9}" destId="{999EA374-2362-4F1F-A4E1-9B880162C581}" srcOrd="1" destOrd="0" presId="urn:microsoft.com/office/officeart/2018/2/layout/IconVerticalSolidList"/>
    <dgm:cxn modelId="{F9F0AD98-2D57-4419-89AE-AC4D25C370E7}" type="presParOf" srcId="{0303E624-0A2E-4C9C-B660-3D5BAF76C0D9}" destId="{2A1C7732-7E32-4CBC-90C5-E89DC85BBFE9}" srcOrd="2" destOrd="0" presId="urn:microsoft.com/office/officeart/2018/2/layout/IconVerticalSolidList"/>
    <dgm:cxn modelId="{5BB9237D-5EBA-4FC2-8491-752CFF4FF267}" type="presParOf" srcId="{0303E624-0A2E-4C9C-B660-3D5BAF76C0D9}" destId="{B98FCA3E-BC1F-4E66-865F-41D3141F3B4C}" srcOrd="3" destOrd="0" presId="urn:microsoft.com/office/officeart/2018/2/layout/IconVerticalSolidList"/>
    <dgm:cxn modelId="{DA3B458F-2917-485A-B9F1-0B69546CD9EE}" type="presParOf" srcId="{69509573-DD0B-42DB-AFBF-423690F9477C}" destId="{BD728D69-D6DA-4556-B71B-0CF08F400F86}" srcOrd="1" destOrd="0" presId="urn:microsoft.com/office/officeart/2018/2/layout/IconVerticalSolidList"/>
    <dgm:cxn modelId="{3ED9B916-2843-4409-8C33-FE908FD410E6}" type="presParOf" srcId="{69509573-DD0B-42DB-AFBF-423690F9477C}" destId="{5BD070D9-F159-4F7E-AE84-0A23A8C8180E}" srcOrd="2" destOrd="0" presId="urn:microsoft.com/office/officeart/2018/2/layout/IconVerticalSolidList"/>
    <dgm:cxn modelId="{9EA05133-38A6-436D-99F6-7DC0372F7D6A}" type="presParOf" srcId="{5BD070D9-F159-4F7E-AE84-0A23A8C8180E}" destId="{C2FB3B09-CCD0-44E3-B7E7-3D4495835776}" srcOrd="0" destOrd="0" presId="urn:microsoft.com/office/officeart/2018/2/layout/IconVerticalSolidList"/>
    <dgm:cxn modelId="{3F37A733-493E-4116-9ED7-1EC594E09658}" type="presParOf" srcId="{5BD070D9-F159-4F7E-AE84-0A23A8C8180E}" destId="{A480DF99-6C9B-4211-A922-ED80A4417260}" srcOrd="1" destOrd="0" presId="urn:microsoft.com/office/officeart/2018/2/layout/IconVerticalSolidList"/>
    <dgm:cxn modelId="{7F01E7CF-82CC-41EC-8D8E-2D2BBE2CDDDD}" type="presParOf" srcId="{5BD070D9-F159-4F7E-AE84-0A23A8C8180E}" destId="{8776BE0F-63EA-4697-846A-B36001F6EA2F}" srcOrd="2" destOrd="0" presId="urn:microsoft.com/office/officeart/2018/2/layout/IconVerticalSolidList"/>
    <dgm:cxn modelId="{5CA1AECD-2DB0-4898-9B2B-C65F261E763D}" type="presParOf" srcId="{5BD070D9-F159-4F7E-AE84-0A23A8C8180E}" destId="{476BE210-BB2F-453A-B338-D4A2878B9F2E}" srcOrd="3" destOrd="0" presId="urn:microsoft.com/office/officeart/2018/2/layout/IconVerticalSolidList"/>
    <dgm:cxn modelId="{11C994C9-8C31-45F6-BCDE-7B53728C1AE9}" type="presParOf" srcId="{69509573-DD0B-42DB-AFBF-423690F9477C}" destId="{A1DF2856-AF30-4045-803E-687DE8054BD3}" srcOrd="3" destOrd="0" presId="urn:microsoft.com/office/officeart/2018/2/layout/IconVerticalSolidList"/>
    <dgm:cxn modelId="{B7285D6D-F963-4F20-8155-07AE2235F376}" type="presParOf" srcId="{69509573-DD0B-42DB-AFBF-423690F9477C}" destId="{3BEB43D5-B915-410B-8C04-143972B99A9C}" srcOrd="4" destOrd="0" presId="urn:microsoft.com/office/officeart/2018/2/layout/IconVerticalSolidList"/>
    <dgm:cxn modelId="{EFFE24D9-2121-42DA-A1A9-9F5011FAF523}" type="presParOf" srcId="{3BEB43D5-B915-410B-8C04-143972B99A9C}" destId="{3BF5F0B1-0CD7-4F10-A4DA-0307EF5BCD1D}" srcOrd="0" destOrd="0" presId="urn:microsoft.com/office/officeart/2018/2/layout/IconVerticalSolidList"/>
    <dgm:cxn modelId="{D97929E9-6C01-40A7-B26C-FEABACA8360F}" type="presParOf" srcId="{3BEB43D5-B915-410B-8C04-143972B99A9C}" destId="{6867F71E-055D-4AA1-B3B3-CD5C2C5ECC3C}" srcOrd="1" destOrd="0" presId="urn:microsoft.com/office/officeart/2018/2/layout/IconVerticalSolidList"/>
    <dgm:cxn modelId="{E559BA73-C1D3-4A64-9EA7-05B375752B24}" type="presParOf" srcId="{3BEB43D5-B915-410B-8C04-143972B99A9C}" destId="{F84FC70C-FC11-4283-B3D5-F18ED1ADE44A}" srcOrd="2" destOrd="0" presId="urn:microsoft.com/office/officeart/2018/2/layout/IconVerticalSolidList"/>
    <dgm:cxn modelId="{2C831866-C16B-4DF6-91CE-EA2F37C8D39B}" type="presParOf" srcId="{3BEB43D5-B915-410B-8C04-143972B99A9C}" destId="{E5F564BE-D83F-4658-BC0A-54C118C3D53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CE74B-7AD2-423F-9BE9-9BBAB9B4B303}">
      <dsp:nvSpPr>
        <dsp:cNvPr id="0" name=""/>
        <dsp:cNvSpPr/>
      </dsp:nvSpPr>
      <dsp:spPr>
        <a:xfrm>
          <a:off x="0" y="54240"/>
          <a:ext cx="6513603" cy="9931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Enhancing the IT infrastructure basics of </a:t>
          </a:r>
        </a:p>
      </dsp:txBody>
      <dsp:txXfrm>
        <a:off x="48481" y="102721"/>
        <a:ext cx="6416641" cy="896166"/>
      </dsp:txXfrm>
    </dsp:sp>
    <dsp:sp modelId="{4A8DB5B4-DCB2-42C5-BF76-4E1360DC04AD}">
      <dsp:nvSpPr>
        <dsp:cNvPr id="0" name=""/>
        <dsp:cNvSpPr/>
      </dsp:nvSpPr>
      <dsp:spPr>
        <a:xfrm>
          <a:off x="0" y="1047369"/>
          <a:ext cx="6513603" cy="31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Networking</a:t>
          </a:r>
        </a:p>
        <a:p>
          <a:pPr marL="457200" lvl="2" indent="-228600" algn="l" defTabSz="889000">
            <a:lnSpc>
              <a:spcPct val="90000"/>
            </a:lnSpc>
            <a:spcBef>
              <a:spcPct val="0"/>
            </a:spcBef>
            <a:spcAft>
              <a:spcPct val="20000"/>
            </a:spcAft>
            <a:buChar char="•"/>
          </a:pPr>
          <a:r>
            <a:rPr lang="en-US" sz="2000" kern="1200"/>
            <a:t>Azure dark fiber</a:t>
          </a:r>
        </a:p>
        <a:p>
          <a:pPr marL="457200" lvl="2" indent="-228600" algn="l" defTabSz="889000">
            <a:lnSpc>
              <a:spcPct val="90000"/>
            </a:lnSpc>
            <a:spcBef>
              <a:spcPct val="0"/>
            </a:spcBef>
            <a:spcAft>
              <a:spcPct val="20000"/>
            </a:spcAft>
            <a:buChar char="•"/>
          </a:pPr>
          <a:r>
            <a:rPr lang="en-US" sz="2000" kern="1200"/>
            <a:t>Wavelengh</a:t>
          </a:r>
        </a:p>
        <a:p>
          <a:pPr marL="228600" lvl="1" indent="-228600" algn="l" defTabSz="889000">
            <a:lnSpc>
              <a:spcPct val="90000"/>
            </a:lnSpc>
            <a:spcBef>
              <a:spcPct val="0"/>
            </a:spcBef>
            <a:spcAft>
              <a:spcPct val="20000"/>
            </a:spcAft>
            <a:buChar char="•"/>
          </a:pPr>
          <a:r>
            <a:rPr lang="en-US" sz="2000" kern="1200"/>
            <a:t>Storage</a:t>
          </a:r>
        </a:p>
        <a:p>
          <a:pPr marL="457200" lvl="2" indent="-228600" algn="l" defTabSz="889000">
            <a:lnSpc>
              <a:spcPct val="90000"/>
            </a:lnSpc>
            <a:spcBef>
              <a:spcPct val="0"/>
            </a:spcBef>
            <a:spcAft>
              <a:spcPct val="20000"/>
            </a:spcAft>
            <a:buChar char="•"/>
          </a:pPr>
          <a:r>
            <a:rPr lang="en-US" sz="2000" kern="1200"/>
            <a:t>Snowmobile</a:t>
          </a:r>
        </a:p>
        <a:p>
          <a:pPr marL="457200" lvl="2" indent="-228600" algn="l" defTabSz="889000">
            <a:lnSpc>
              <a:spcPct val="90000"/>
            </a:lnSpc>
            <a:spcBef>
              <a:spcPct val="0"/>
            </a:spcBef>
            <a:spcAft>
              <a:spcPct val="20000"/>
            </a:spcAft>
            <a:buChar char="•"/>
          </a:pPr>
          <a:r>
            <a:rPr lang="en-US" sz="2000" kern="1200"/>
            <a:t>Silica</a:t>
          </a:r>
        </a:p>
        <a:p>
          <a:pPr marL="457200" lvl="2" indent="-228600" algn="l" defTabSz="889000">
            <a:lnSpc>
              <a:spcPct val="90000"/>
            </a:lnSpc>
            <a:spcBef>
              <a:spcPct val="0"/>
            </a:spcBef>
            <a:spcAft>
              <a:spcPct val="20000"/>
            </a:spcAft>
            <a:buChar char="•"/>
          </a:pPr>
          <a:r>
            <a:rPr lang="en-US" sz="2000" kern="1200"/>
            <a:t>ScutIO</a:t>
          </a:r>
        </a:p>
        <a:p>
          <a:pPr marL="228600" lvl="1" indent="-228600" algn="l" defTabSz="889000">
            <a:lnSpc>
              <a:spcPct val="90000"/>
            </a:lnSpc>
            <a:spcBef>
              <a:spcPct val="0"/>
            </a:spcBef>
            <a:spcAft>
              <a:spcPct val="20000"/>
            </a:spcAft>
            <a:buChar char="•"/>
          </a:pPr>
          <a:r>
            <a:rPr lang="en-US" sz="2000" kern="1200"/>
            <a:t>Compute</a:t>
          </a:r>
        </a:p>
        <a:p>
          <a:pPr marL="457200" lvl="2" indent="-228600" algn="l" defTabSz="889000">
            <a:lnSpc>
              <a:spcPct val="90000"/>
            </a:lnSpc>
            <a:spcBef>
              <a:spcPct val="0"/>
            </a:spcBef>
            <a:spcAft>
              <a:spcPct val="20000"/>
            </a:spcAft>
            <a:buChar char="•"/>
          </a:pPr>
          <a:r>
            <a:rPr lang="en-US" sz="2000" kern="1200"/>
            <a:t>FPGA</a:t>
          </a:r>
        </a:p>
      </dsp:txBody>
      <dsp:txXfrm>
        <a:off x="0" y="1047369"/>
        <a:ext cx="6513603" cy="3105000"/>
      </dsp:txXfrm>
    </dsp:sp>
    <dsp:sp modelId="{4D5159FB-6A4B-4219-8896-F09DC357841C}">
      <dsp:nvSpPr>
        <dsp:cNvPr id="0" name=""/>
        <dsp:cNvSpPr/>
      </dsp:nvSpPr>
      <dsp:spPr>
        <a:xfrm>
          <a:off x="0" y="4152369"/>
          <a:ext cx="6513603" cy="99312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New Practical applications of information technologies</a:t>
          </a:r>
        </a:p>
      </dsp:txBody>
      <dsp:txXfrm>
        <a:off x="48481" y="4200850"/>
        <a:ext cx="6416641" cy="896166"/>
      </dsp:txXfrm>
    </dsp:sp>
    <dsp:sp modelId="{F227BE90-B299-436D-A218-97003B31187D}">
      <dsp:nvSpPr>
        <dsp:cNvPr id="0" name=""/>
        <dsp:cNvSpPr/>
      </dsp:nvSpPr>
      <dsp:spPr>
        <a:xfrm>
          <a:off x="0" y="5145498"/>
          <a:ext cx="6513603"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Blockchain</a:t>
          </a:r>
        </a:p>
        <a:p>
          <a:pPr marL="228600" lvl="1" indent="-228600" algn="l" defTabSz="889000">
            <a:lnSpc>
              <a:spcPct val="90000"/>
            </a:lnSpc>
            <a:spcBef>
              <a:spcPct val="0"/>
            </a:spcBef>
            <a:spcAft>
              <a:spcPct val="20000"/>
            </a:spcAft>
            <a:buChar char="•"/>
          </a:pPr>
          <a:r>
            <a:rPr lang="en-US" sz="2000" kern="1200"/>
            <a:t>Sphere</a:t>
          </a:r>
        </a:p>
      </dsp:txBody>
      <dsp:txXfrm>
        <a:off x="0" y="5145498"/>
        <a:ext cx="6513603" cy="685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C445B-0BD6-4DF6-B143-F8BE34B6AE37}">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EA374-2362-4F1F-A4E1-9B880162C581}">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8FCA3E-BC1F-4E66-865F-41D3141F3B4C}">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Why is are the Advanced Feature in the Public Cloud?</a:t>
          </a:r>
        </a:p>
      </dsp:txBody>
      <dsp:txXfrm>
        <a:off x="1941716" y="718"/>
        <a:ext cx="4571887" cy="1681139"/>
      </dsp:txXfrm>
    </dsp:sp>
    <dsp:sp modelId="{C2FB3B09-CCD0-44E3-B7E7-3D4495835776}">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80DF99-6C9B-4211-A922-ED80A4417260}">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6BE210-BB2F-453A-B338-D4A2878B9F2E}">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What is the vendor trying to gain by offering this feature?</a:t>
          </a:r>
        </a:p>
      </dsp:txBody>
      <dsp:txXfrm>
        <a:off x="1941716" y="2102143"/>
        <a:ext cx="4571887" cy="1681139"/>
      </dsp:txXfrm>
    </dsp:sp>
    <dsp:sp modelId="{3BF5F0B1-0CD7-4F10-A4DA-0307EF5BCD1D}">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7F71E-055D-4AA1-B3B3-CD5C2C5ECC3C}">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F564BE-D83F-4658-BC0A-54C118C3D53D}">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How might a customer use the feature in their own product or offering?</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C47B0-F45B-4961-B8E7-1D0E8ED9D2E9}"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CDD23-DF39-436E-A62B-EB1DEB032149}" type="slidenum">
              <a:rPr lang="en-US" smtClean="0"/>
              <a:t>‹#›</a:t>
            </a:fld>
            <a:endParaRPr lang="en-US"/>
          </a:p>
        </p:txBody>
      </p:sp>
    </p:spTree>
    <p:extLst>
      <p:ext uri="{BB962C8B-B14F-4D97-AF65-F5344CB8AC3E}">
        <p14:creationId xmlns:p14="http://schemas.microsoft.com/office/powerpoint/2010/main" val="2173677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1 – 1:40</a:t>
            </a:r>
          </a:p>
          <a:p>
            <a:r>
              <a:rPr lang="en-US" dirty="0"/>
              <a:t>Video 2 – start to 6:02</a:t>
            </a:r>
          </a:p>
        </p:txBody>
      </p:sp>
      <p:sp>
        <p:nvSpPr>
          <p:cNvPr id="4" name="Slide Number Placeholder 3"/>
          <p:cNvSpPr>
            <a:spLocks noGrp="1"/>
          </p:cNvSpPr>
          <p:nvPr>
            <p:ph type="sldNum" sz="quarter" idx="5"/>
          </p:nvPr>
        </p:nvSpPr>
        <p:spPr/>
        <p:txBody>
          <a:bodyPr/>
          <a:lstStyle/>
          <a:p>
            <a:fld id="{0E3CDD23-DF39-436E-A62B-EB1DEB032149}" type="slidenum">
              <a:rPr lang="en-US" smtClean="0"/>
              <a:t>4</a:t>
            </a:fld>
            <a:endParaRPr lang="en-US"/>
          </a:p>
        </p:txBody>
      </p:sp>
    </p:spTree>
    <p:extLst>
      <p:ext uri="{BB962C8B-B14F-4D97-AF65-F5344CB8AC3E}">
        <p14:creationId xmlns:p14="http://schemas.microsoft.com/office/powerpoint/2010/main" val="415865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1: Start to 9:00</a:t>
            </a:r>
          </a:p>
          <a:p>
            <a:endParaRPr lang="en-US" dirty="0"/>
          </a:p>
        </p:txBody>
      </p:sp>
      <p:sp>
        <p:nvSpPr>
          <p:cNvPr id="4" name="Slide Number Placeholder 3"/>
          <p:cNvSpPr>
            <a:spLocks noGrp="1"/>
          </p:cNvSpPr>
          <p:nvPr>
            <p:ph type="sldNum" sz="quarter" idx="5"/>
          </p:nvPr>
        </p:nvSpPr>
        <p:spPr/>
        <p:txBody>
          <a:bodyPr/>
          <a:lstStyle/>
          <a:p>
            <a:fld id="{0E3CDD23-DF39-436E-A62B-EB1DEB032149}" type="slidenum">
              <a:rPr lang="en-US" smtClean="0"/>
              <a:t>5</a:t>
            </a:fld>
            <a:endParaRPr lang="en-US"/>
          </a:p>
        </p:txBody>
      </p:sp>
    </p:spTree>
    <p:extLst>
      <p:ext uri="{BB962C8B-B14F-4D97-AF65-F5344CB8AC3E}">
        <p14:creationId xmlns:p14="http://schemas.microsoft.com/office/powerpoint/2010/main" val="2019682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Start to 3:38</a:t>
            </a:r>
          </a:p>
          <a:p>
            <a:r>
              <a:rPr lang="en-US" dirty="0"/>
              <a:t>Exabyte = 1,000,000 Terabytes.</a:t>
            </a:r>
          </a:p>
        </p:txBody>
      </p:sp>
      <p:sp>
        <p:nvSpPr>
          <p:cNvPr id="4" name="Slide Number Placeholder 3"/>
          <p:cNvSpPr>
            <a:spLocks noGrp="1"/>
          </p:cNvSpPr>
          <p:nvPr>
            <p:ph type="sldNum" sz="quarter" idx="5"/>
          </p:nvPr>
        </p:nvSpPr>
        <p:spPr/>
        <p:txBody>
          <a:bodyPr/>
          <a:lstStyle/>
          <a:p>
            <a:fld id="{0E3CDD23-DF39-436E-A62B-EB1DEB032149}" type="slidenum">
              <a:rPr lang="en-US" smtClean="0"/>
              <a:t>6</a:t>
            </a:fld>
            <a:endParaRPr lang="en-US"/>
          </a:p>
        </p:txBody>
      </p:sp>
    </p:spTree>
    <p:extLst>
      <p:ext uri="{BB962C8B-B14F-4D97-AF65-F5344CB8AC3E}">
        <p14:creationId xmlns:p14="http://schemas.microsoft.com/office/powerpoint/2010/main" val="59856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Start to 1:03:50</a:t>
            </a:r>
          </a:p>
          <a:p>
            <a:r>
              <a:rPr lang="en-US" dirty="0"/>
              <a:t>~3 mins</a:t>
            </a:r>
          </a:p>
        </p:txBody>
      </p:sp>
      <p:sp>
        <p:nvSpPr>
          <p:cNvPr id="4" name="Slide Number Placeholder 3"/>
          <p:cNvSpPr>
            <a:spLocks noGrp="1"/>
          </p:cNvSpPr>
          <p:nvPr>
            <p:ph type="sldNum" sz="quarter" idx="5"/>
          </p:nvPr>
        </p:nvSpPr>
        <p:spPr/>
        <p:txBody>
          <a:bodyPr/>
          <a:lstStyle/>
          <a:p>
            <a:fld id="{0E3CDD23-DF39-436E-A62B-EB1DEB032149}" type="slidenum">
              <a:rPr lang="en-US" smtClean="0"/>
              <a:t>7</a:t>
            </a:fld>
            <a:endParaRPr lang="en-US"/>
          </a:p>
        </p:txBody>
      </p:sp>
    </p:spTree>
    <p:extLst>
      <p:ext uri="{BB962C8B-B14F-4D97-AF65-F5344CB8AC3E}">
        <p14:creationId xmlns:p14="http://schemas.microsoft.com/office/powerpoint/2010/main" val="3682589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17:24 to 20:30</a:t>
            </a:r>
          </a:p>
        </p:txBody>
      </p:sp>
      <p:sp>
        <p:nvSpPr>
          <p:cNvPr id="4" name="Slide Number Placeholder 3"/>
          <p:cNvSpPr>
            <a:spLocks noGrp="1"/>
          </p:cNvSpPr>
          <p:nvPr>
            <p:ph type="sldNum" sz="quarter" idx="5"/>
          </p:nvPr>
        </p:nvSpPr>
        <p:spPr/>
        <p:txBody>
          <a:bodyPr/>
          <a:lstStyle/>
          <a:p>
            <a:fld id="{0E3CDD23-DF39-436E-A62B-EB1DEB032149}" type="slidenum">
              <a:rPr lang="en-US" smtClean="0"/>
              <a:t>8</a:t>
            </a:fld>
            <a:endParaRPr lang="en-US"/>
          </a:p>
        </p:txBody>
      </p:sp>
    </p:spTree>
    <p:extLst>
      <p:ext uri="{BB962C8B-B14F-4D97-AF65-F5344CB8AC3E}">
        <p14:creationId xmlns:p14="http://schemas.microsoft.com/office/powerpoint/2010/main" val="87890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Video1: 1:55</a:t>
            </a:r>
          </a:p>
          <a:p>
            <a:r>
              <a:rPr lang="en-US" dirty="0"/>
              <a:t>Video2:  6:30 to 12:00</a:t>
            </a:r>
          </a:p>
        </p:txBody>
      </p:sp>
      <p:sp>
        <p:nvSpPr>
          <p:cNvPr id="4" name="Slide Number Placeholder 3"/>
          <p:cNvSpPr>
            <a:spLocks noGrp="1"/>
          </p:cNvSpPr>
          <p:nvPr>
            <p:ph type="sldNum" sz="quarter" idx="5"/>
          </p:nvPr>
        </p:nvSpPr>
        <p:spPr/>
        <p:txBody>
          <a:bodyPr/>
          <a:lstStyle/>
          <a:p>
            <a:fld id="{0E3CDD23-DF39-436E-A62B-EB1DEB032149}" type="slidenum">
              <a:rPr lang="en-US" smtClean="0"/>
              <a:t>9</a:t>
            </a:fld>
            <a:endParaRPr lang="en-US"/>
          </a:p>
        </p:txBody>
      </p:sp>
    </p:spTree>
    <p:extLst>
      <p:ext uri="{BB962C8B-B14F-4D97-AF65-F5344CB8AC3E}">
        <p14:creationId xmlns:p14="http://schemas.microsoft.com/office/powerpoint/2010/main" val="890351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Video1: 1:52</a:t>
            </a:r>
          </a:p>
          <a:p>
            <a:r>
              <a:rPr lang="en-US" dirty="0"/>
              <a:t>Video2: 1:11</a:t>
            </a:r>
          </a:p>
          <a:p>
            <a:r>
              <a:rPr lang="en-US" dirty="0"/>
              <a:t>Video3 1:51</a:t>
            </a:r>
          </a:p>
          <a:p>
            <a:endParaRPr lang="en-US" dirty="0"/>
          </a:p>
        </p:txBody>
      </p:sp>
      <p:sp>
        <p:nvSpPr>
          <p:cNvPr id="4" name="Slide Number Placeholder 3"/>
          <p:cNvSpPr>
            <a:spLocks noGrp="1"/>
          </p:cNvSpPr>
          <p:nvPr>
            <p:ph type="sldNum" sz="quarter" idx="5"/>
          </p:nvPr>
        </p:nvSpPr>
        <p:spPr/>
        <p:txBody>
          <a:bodyPr/>
          <a:lstStyle/>
          <a:p>
            <a:fld id="{0E3CDD23-DF39-436E-A62B-EB1DEB032149}" type="slidenum">
              <a:rPr lang="en-US" smtClean="0"/>
              <a:t>10</a:t>
            </a:fld>
            <a:endParaRPr lang="en-US"/>
          </a:p>
        </p:txBody>
      </p:sp>
    </p:spTree>
    <p:extLst>
      <p:ext uri="{BB962C8B-B14F-4D97-AF65-F5344CB8AC3E}">
        <p14:creationId xmlns:p14="http://schemas.microsoft.com/office/powerpoint/2010/main" val="1842925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Video1: 2:14</a:t>
            </a:r>
          </a:p>
        </p:txBody>
      </p:sp>
      <p:sp>
        <p:nvSpPr>
          <p:cNvPr id="4" name="Slide Number Placeholder 3"/>
          <p:cNvSpPr>
            <a:spLocks noGrp="1"/>
          </p:cNvSpPr>
          <p:nvPr>
            <p:ph type="sldNum" sz="quarter" idx="5"/>
          </p:nvPr>
        </p:nvSpPr>
        <p:spPr/>
        <p:txBody>
          <a:bodyPr/>
          <a:lstStyle/>
          <a:p>
            <a:fld id="{0E3CDD23-DF39-436E-A62B-EB1DEB032149}" type="slidenum">
              <a:rPr lang="en-US" smtClean="0"/>
              <a:t>11</a:t>
            </a:fld>
            <a:endParaRPr lang="en-US"/>
          </a:p>
        </p:txBody>
      </p:sp>
    </p:spTree>
    <p:extLst>
      <p:ext uri="{BB962C8B-B14F-4D97-AF65-F5344CB8AC3E}">
        <p14:creationId xmlns:p14="http://schemas.microsoft.com/office/powerpoint/2010/main" val="2732651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6:28</a:t>
            </a:r>
          </a:p>
        </p:txBody>
      </p:sp>
      <p:sp>
        <p:nvSpPr>
          <p:cNvPr id="4" name="Slide Number Placeholder 3"/>
          <p:cNvSpPr>
            <a:spLocks noGrp="1"/>
          </p:cNvSpPr>
          <p:nvPr>
            <p:ph type="sldNum" sz="quarter" idx="5"/>
          </p:nvPr>
        </p:nvSpPr>
        <p:spPr/>
        <p:txBody>
          <a:bodyPr/>
          <a:lstStyle/>
          <a:p>
            <a:fld id="{0E3CDD23-DF39-436E-A62B-EB1DEB032149}" type="slidenum">
              <a:rPr lang="en-US" smtClean="0"/>
              <a:t>12</a:t>
            </a:fld>
            <a:endParaRPr lang="en-US"/>
          </a:p>
        </p:txBody>
      </p:sp>
    </p:spTree>
    <p:extLst>
      <p:ext uri="{BB962C8B-B14F-4D97-AF65-F5344CB8AC3E}">
        <p14:creationId xmlns:p14="http://schemas.microsoft.com/office/powerpoint/2010/main" val="2207804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BCB4-A25E-42B2-8FF2-9FB412FEE7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001E5D-A336-48F0-9880-B82DB8E3B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6386A0-D361-4D46-9876-542C62215524}"/>
              </a:ext>
            </a:extLst>
          </p:cNvPr>
          <p:cNvSpPr>
            <a:spLocks noGrp="1"/>
          </p:cNvSpPr>
          <p:nvPr>
            <p:ph type="dt" sz="half" idx="10"/>
          </p:nvPr>
        </p:nvSpPr>
        <p:spPr/>
        <p:txBody>
          <a:bodyPr/>
          <a:lstStyle/>
          <a:p>
            <a:fld id="{B9FD1474-4EC1-439C-80DA-4D9F144A2330}" type="datetimeFigureOut">
              <a:rPr lang="en-US" smtClean="0"/>
              <a:t>4/7/2020</a:t>
            </a:fld>
            <a:endParaRPr lang="en-US"/>
          </a:p>
        </p:txBody>
      </p:sp>
      <p:sp>
        <p:nvSpPr>
          <p:cNvPr id="5" name="Footer Placeholder 4">
            <a:extLst>
              <a:ext uri="{FF2B5EF4-FFF2-40B4-BE49-F238E27FC236}">
                <a16:creationId xmlns:a16="http://schemas.microsoft.com/office/drawing/2014/main" id="{E28C3864-7D72-434F-9F99-09BC9CEAC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2A76C-9D01-47F6-90BB-5D7C3ABA5F38}"/>
              </a:ext>
            </a:extLst>
          </p:cNvPr>
          <p:cNvSpPr>
            <a:spLocks noGrp="1"/>
          </p:cNvSpPr>
          <p:nvPr>
            <p:ph type="sldNum" sz="quarter" idx="12"/>
          </p:nvPr>
        </p:nvSpPr>
        <p:spPr/>
        <p:txBody>
          <a:bodyPr/>
          <a:lstStyle/>
          <a:p>
            <a:fld id="{8A0D546F-72FC-4D25-9EF7-E19C71F58E88}" type="slidenum">
              <a:rPr lang="en-US" smtClean="0"/>
              <a:t>‹#›</a:t>
            </a:fld>
            <a:endParaRPr lang="en-US"/>
          </a:p>
        </p:txBody>
      </p:sp>
    </p:spTree>
    <p:extLst>
      <p:ext uri="{BB962C8B-B14F-4D97-AF65-F5344CB8AC3E}">
        <p14:creationId xmlns:p14="http://schemas.microsoft.com/office/powerpoint/2010/main" val="97613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1BE9-7AD0-402E-B71C-6F148CDB46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84A4B0-C871-4643-A6E5-DDC4F31EB7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6D639-2E6E-460A-BCE3-3F3C05482DB1}"/>
              </a:ext>
            </a:extLst>
          </p:cNvPr>
          <p:cNvSpPr>
            <a:spLocks noGrp="1"/>
          </p:cNvSpPr>
          <p:nvPr>
            <p:ph type="dt" sz="half" idx="10"/>
          </p:nvPr>
        </p:nvSpPr>
        <p:spPr/>
        <p:txBody>
          <a:bodyPr/>
          <a:lstStyle/>
          <a:p>
            <a:fld id="{B9FD1474-4EC1-439C-80DA-4D9F144A2330}" type="datetimeFigureOut">
              <a:rPr lang="en-US" smtClean="0"/>
              <a:t>4/7/2020</a:t>
            </a:fld>
            <a:endParaRPr lang="en-US"/>
          </a:p>
        </p:txBody>
      </p:sp>
      <p:sp>
        <p:nvSpPr>
          <p:cNvPr id="5" name="Footer Placeholder 4">
            <a:extLst>
              <a:ext uri="{FF2B5EF4-FFF2-40B4-BE49-F238E27FC236}">
                <a16:creationId xmlns:a16="http://schemas.microsoft.com/office/drawing/2014/main" id="{A12DD179-9BDC-4C68-B1FE-2BB5AE0FC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26A75-E1E1-4C7D-954A-DA938DFCCF9F}"/>
              </a:ext>
            </a:extLst>
          </p:cNvPr>
          <p:cNvSpPr>
            <a:spLocks noGrp="1"/>
          </p:cNvSpPr>
          <p:nvPr>
            <p:ph type="sldNum" sz="quarter" idx="12"/>
          </p:nvPr>
        </p:nvSpPr>
        <p:spPr/>
        <p:txBody>
          <a:bodyPr/>
          <a:lstStyle/>
          <a:p>
            <a:fld id="{8A0D546F-72FC-4D25-9EF7-E19C71F58E88}" type="slidenum">
              <a:rPr lang="en-US" smtClean="0"/>
              <a:t>‹#›</a:t>
            </a:fld>
            <a:endParaRPr lang="en-US"/>
          </a:p>
        </p:txBody>
      </p:sp>
    </p:spTree>
    <p:extLst>
      <p:ext uri="{BB962C8B-B14F-4D97-AF65-F5344CB8AC3E}">
        <p14:creationId xmlns:p14="http://schemas.microsoft.com/office/powerpoint/2010/main" val="501205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BB18AA-AEB5-4342-8C28-56299DBC6B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4B611F-4F0E-4C2D-97BD-148F16D573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20ED4-F681-4ED5-A509-F8E2752F4D50}"/>
              </a:ext>
            </a:extLst>
          </p:cNvPr>
          <p:cNvSpPr>
            <a:spLocks noGrp="1"/>
          </p:cNvSpPr>
          <p:nvPr>
            <p:ph type="dt" sz="half" idx="10"/>
          </p:nvPr>
        </p:nvSpPr>
        <p:spPr/>
        <p:txBody>
          <a:bodyPr/>
          <a:lstStyle/>
          <a:p>
            <a:fld id="{B9FD1474-4EC1-439C-80DA-4D9F144A2330}" type="datetimeFigureOut">
              <a:rPr lang="en-US" smtClean="0"/>
              <a:t>4/7/2020</a:t>
            </a:fld>
            <a:endParaRPr lang="en-US"/>
          </a:p>
        </p:txBody>
      </p:sp>
      <p:sp>
        <p:nvSpPr>
          <p:cNvPr id="5" name="Footer Placeholder 4">
            <a:extLst>
              <a:ext uri="{FF2B5EF4-FFF2-40B4-BE49-F238E27FC236}">
                <a16:creationId xmlns:a16="http://schemas.microsoft.com/office/drawing/2014/main" id="{1CC07F30-A473-4FD3-8FC3-2CEF14E14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91186-A83F-43D6-B589-02E727CEB95A}"/>
              </a:ext>
            </a:extLst>
          </p:cNvPr>
          <p:cNvSpPr>
            <a:spLocks noGrp="1"/>
          </p:cNvSpPr>
          <p:nvPr>
            <p:ph type="sldNum" sz="quarter" idx="12"/>
          </p:nvPr>
        </p:nvSpPr>
        <p:spPr/>
        <p:txBody>
          <a:bodyPr/>
          <a:lstStyle/>
          <a:p>
            <a:fld id="{8A0D546F-72FC-4D25-9EF7-E19C71F58E88}" type="slidenum">
              <a:rPr lang="en-US" smtClean="0"/>
              <a:t>‹#›</a:t>
            </a:fld>
            <a:endParaRPr lang="en-US"/>
          </a:p>
        </p:txBody>
      </p:sp>
    </p:spTree>
    <p:extLst>
      <p:ext uri="{BB962C8B-B14F-4D97-AF65-F5344CB8AC3E}">
        <p14:creationId xmlns:p14="http://schemas.microsoft.com/office/powerpoint/2010/main" val="10739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96B3-969E-4497-B5AB-EB4C75115F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6524EE-7086-466E-828D-83B013713C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90550-D9F6-4C4C-AC2C-69BF5E00ECBD}"/>
              </a:ext>
            </a:extLst>
          </p:cNvPr>
          <p:cNvSpPr>
            <a:spLocks noGrp="1"/>
          </p:cNvSpPr>
          <p:nvPr>
            <p:ph type="dt" sz="half" idx="10"/>
          </p:nvPr>
        </p:nvSpPr>
        <p:spPr/>
        <p:txBody>
          <a:bodyPr/>
          <a:lstStyle/>
          <a:p>
            <a:fld id="{B9FD1474-4EC1-439C-80DA-4D9F144A2330}" type="datetimeFigureOut">
              <a:rPr lang="en-US" smtClean="0"/>
              <a:t>4/7/2020</a:t>
            </a:fld>
            <a:endParaRPr lang="en-US"/>
          </a:p>
        </p:txBody>
      </p:sp>
      <p:sp>
        <p:nvSpPr>
          <p:cNvPr id="5" name="Footer Placeholder 4">
            <a:extLst>
              <a:ext uri="{FF2B5EF4-FFF2-40B4-BE49-F238E27FC236}">
                <a16:creationId xmlns:a16="http://schemas.microsoft.com/office/drawing/2014/main" id="{17DF8B9A-FF6B-40BC-931D-12C9DBD0A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D2C2D-1F1A-461A-8C87-271212F0131F}"/>
              </a:ext>
            </a:extLst>
          </p:cNvPr>
          <p:cNvSpPr>
            <a:spLocks noGrp="1"/>
          </p:cNvSpPr>
          <p:nvPr>
            <p:ph type="sldNum" sz="quarter" idx="12"/>
          </p:nvPr>
        </p:nvSpPr>
        <p:spPr/>
        <p:txBody>
          <a:bodyPr/>
          <a:lstStyle/>
          <a:p>
            <a:fld id="{8A0D546F-72FC-4D25-9EF7-E19C71F58E88}" type="slidenum">
              <a:rPr lang="en-US" smtClean="0"/>
              <a:t>‹#›</a:t>
            </a:fld>
            <a:endParaRPr lang="en-US"/>
          </a:p>
        </p:txBody>
      </p:sp>
    </p:spTree>
    <p:extLst>
      <p:ext uri="{BB962C8B-B14F-4D97-AF65-F5344CB8AC3E}">
        <p14:creationId xmlns:p14="http://schemas.microsoft.com/office/powerpoint/2010/main" val="219847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9E79-8090-48F8-8F9C-ACD830089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01791C-B7F6-497F-B206-4E2156AEA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DA2A2D-58D0-4BF3-A073-4203D9537434}"/>
              </a:ext>
            </a:extLst>
          </p:cNvPr>
          <p:cNvSpPr>
            <a:spLocks noGrp="1"/>
          </p:cNvSpPr>
          <p:nvPr>
            <p:ph type="dt" sz="half" idx="10"/>
          </p:nvPr>
        </p:nvSpPr>
        <p:spPr/>
        <p:txBody>
          <a:bodyPr/>
          <a:lstStyle/>
          <a:p>
            <a:fld id="{B9FD1474-4EC1-439C-80DA-4D9F144A2330}" type="datetimeFigureOut">
              <a:rPr lang="en-US" smtClean="0"/>
              <a:t>4/7/2020</a:t>
            </a:fld>
            <a:endParaRPr lang="en-US"/>
          </a:p>
        </p:txBody>
      </p:sp>
      <p:sp>
        <p:nvSpPr>
          <p:cNvPr id="5" name="Footer Placeholder 4">
            <a:extLst>
              <a:ext uri="{FF2B5EF4-FFF2-40B4-BE49-F238E27FC236}">
                <a16:creationId xmlns:a16="http://schemas.microsoft.com/office/drawing/2014/main" id="{83310481-A046-4B3A-A9D1-489C6284B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34CBE-3886-4C25-B475-931CE9B29CA2}"/>
              </a:ext>
            </a:extLst>
          </p:cNvPr>
          <p:cNvSpPr>
            <a:spLocks noGrp="1"/>
          </p:cNvSpPr>
          <p:nvPr>
            <p:ph type="sldNum" sz="quarter" idx="12"/>
          </p:nvPr>
        </p:nvSpPr>
        <p:spPr/>
        <p:txBody>
          <a:bodyPr/>
          <a:lstStyle/>
          <a:p>
            <a:fld id="{8A0D546F-72FC-4D25-9EF7-E19C71F58E88}" type="slidenum">
              <a:rPr lang="en-US" smtClean="0"/>
              <a:t>‹#›</a:t>
            </a:fld>
            <a:endParaRPr lang="en-US"/>
          </a:p>
        </p:txBody>
      </p:sp>
    </p:spTree>
    <p:extLst>
      <p:ext uri="{BB962C8B-B14F-4D97-AF65-F5344CB8AC3E}">
        <p14:creationId xmlns:p14="http://schemas.microsoft.com/office/powerpoint/2010/main" val="4139204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7633-357B-4406-B033-2DE178F50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1BBF4-9C31-4526-9B2C-9901DE157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4BF595-65D7-43E3-A6EA-A612D9E4AA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A20CA4-DC09-42C6-924E-778EC3F4809B}"/>
              </a:ext>
            </a:extLst>
          </p:cNvPr>
          <p:cNvSpPr>
            <a:spLocks noGrp="1"/>
          </p:cNvSpPr>
          <p:nvPr>
            <p:ph type="dt" sz="half" idx="10"/>
          </p:nvPr>
        </p:nvSpPr>
        <p:spPr/>
        <p:txBody>
          <a:bodyPr/>
          <a:lstStyle/>
          <a:p>
            <a:fld id="{B9FD1474-4EC1-439C-80DA-4D9F144A2330}" type="datetimeFigureOut">
              <a:rPr lang="en-US" smtClean="0"/>
              <a:t>4/7/2020</a:t>
            </a:fld>
            <a:endParaRPr lang="en-US"/>
          </a:p>
        </p:txBody>
      </p:sp>
      <p:sp>
        <p:nvSpPr>
          <p:cNvPr id="6" name="Footer Placeholder 5">
            <a:extLst>
              <a:ext uri="{FF2B5EF4-FFF2-40B4-BE49-F238E27FC236}">
                <a16:creationId xmlns:a16="http://schemas.microsoft.com/office/drawing/2014/main" id="{643CB705-84F9-415F-A02F-2017DBDC5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ECF00-4C1A-414F-9166-2FC2AF260DFF}"/>
              </a:ext>
            </a:extLst>
          </p:cNvPr>
          <p:cNvSpPr>
            <a:spLocks noGrp="1"/>
          </p:cNvSpPr>
          <p:nvPr>
            <p:ph type="sldNum" sz="quarter" idx="12"/>
          </p:nvPr>
        </p:nvSpPr>
        <p:spPr/>
        <p:txBody>
          <a:bodyPr/>
          <a:lstStyle/>
          <a:p>
            <a:fld id="{8A0D546F-72FC-4D25-9EF7-E19C71F58E88}" type="slidenum">
              <a:rPr lang="en-US" smtClean="0"/>
              <a:t>‹#›</a:t>
            </a:fld>
            <a:endParaRPr lang="en-US"/>
          </a:p>
        </p:txBody>
      </p:sp>
    </p:spTree>
    <p:extLst>
      <p:ext uri="{BB962C8B-B14F-4D97-AF65-F5344CB8AC3E}">
        <p14:creationId xmlns:p14="http://schemas.microsoft.com/office/powerpoint/2010/main" val="324045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C8A6-CB39-4859-BEF8-5D5FB9AEB9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94E3CE-51F0-43B6-9974-F764B290E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57B637-F7C5-4E1A-BE14-A191A67BF6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D5DE9A-4208-457C-B4BC-8438B45EC4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BA767A-1A7F-4380-B263-E06575D72A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C9E570-30CA-4079-9D3F-991B6625571F}"/>
              </a:ext>
            </a:extLst>
          </p:cNvPr>
          <p:cNvSpPr>
            <a:spLocks noGrp="1"/>
          </p:cNvSpPr>
          <p:nvPr>
            <p:ph type="dt" sz="half" idx="10"/>
          </p:nvPr>
        </p:nvSpPr>
        <p:spPr/>
        <p:txBody>
          <a:bodyPr/>
          <a:lstStyle/>
          <a:p>
            <a:fld id="{B9FD1474-4EC1-439C-80DA-4D9F144A2330}" type="datetimeFigureOut">
              <a:rPr lang="en-US" smtClean="0"/>
              <a:t>4/7/2020</a:t>
            </a:fld>
            <a:endParaRPr lang="en-US"/>
          </a:p>
        </p:txBody>
      </p:sp>
      <p:sp>
        <p:nvSpPr>
          <p:cNvPr id="8" name="Footer Placeholder 7">
            <a:extLst>
              <a:ext uri="{FF2B5EF4-FFF2-40B4-BE49-F238E27FC236}">
                <a16:creationId xmlns:a16="http://schemas.microsoft.com/office/drawing/2014/main" id="{A131C5DE-8AD1-40B8-B4F0-7072933407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627EB2-154E-42C6-808A-58F16461033E}"/>
              </a:ext>
            </a:extLst>
          </p:cNvPr>
          <p:cNvSpPr>
            <a:spLocks noGrp="1"/>
          </p:cNvSpPr>
          <p:nvPr>
            <p:ph type="sldNum" sz="quarter" idx="12"/>
          </p:nvPr>
        </p:nvSpPr>
        <p:spPr/>
        <p:txBody>
          <a:bodyPr/>
          <a:lstStyle/>
          <a:p>
            <a:fld id="{8A0D546F-72FC-4D25-9EF7-E19C71F58E88}" type="slidenum">
              <a:rPr lang="en-US" smtClean="0"/>
              <a:t>‹#›</a:t>
            </a:fld>
            <a:endParaRPr lang="en-US"/>
          </a:p>
        </p:txBody>
      </p:sp>
    </p:spTree>
    <p:extLst>
      <p:ext uri="{BB962C8B-B14F-4D97-AF65-F5344CB8AC3E}">
        <p14:creationId xmlns:p14="http://schemas.microsoft.com/office/powerpoint/2010/main" val="112977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322F-49AA-4D3B-9D9B-2B2C1E0609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BE49ED-895F-4996-8027-CFEB39E96E13}"/>
              </a:ext>
            </a:extLst>
          </p:cNvPr>
          <p:cNvSpPr>
            <a:spLocks noGrp="1"/>
          </p:cNvSpPr>
          <p:nvPr>
            <p:ph type="dt" sz="half" idx="10"/>
          </p:nvPr>
        </p:nvSpPr>
        <p:spPr/>
        <p:txBody>
          <a:bodyPr/>
          <a:lstStyle/>
          <a:p>
            <a:fld id="{B9FD1474-4EC1-439C-80DA-4D9F144A2330}" type="datetimeFigureOut">
              <a:rPr lang="en-US" smtClean="0"/>
              <a:t>4/7/2020</a:t>
            </a:fld>
            <a:endParaRPr lang="en-US"/>
          </a:p>
        </p:txBody>
      </p:sp>
      <p:sp>
        <p:nvSpPr>
          <p:cNvPr id="4" name="Footer Placeholder 3">
            <a:extLst>
              <a:ext uri="{FF2B5EF4-FFF2-40B4-BE49-F238E27FC236}">
                <a16:creationId xmlns:a16="http://schemas.microsoft.com/office/drawing/2014/main" id="{0B6D8EA8-0990-4843-8283-6D81691235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ED1C89-E65D-46E8-AADC-1549DF98CF5C}"/>
              </a:ext>
            </a:extLst>
          </p:cNvPr>
          <p:cNvSpPr>
            <a:spLocks noGrp="1"/>
          </p:cNvSpPr>
          <p:nvPr>
            <p:ph type="sldNum" sz="quarter" idx="12"/>
          </p:nvPr>
        </p:nvSpPr>
        <p:spPr/>
        <p:txBody>
          <a:bodyPr/>
          <a:lstStyle/>
          <a:p>
            <a:fld id="{8A0D546F-72FC-4D25-9EF7-E19C71F58E88}" type="slidenum">
              <a:rPr lang="en-US" smtClean="0"/>
              <a:t>‹#›</a:t>
            </a:fld>
            <a:endParaRPr lang="en-US"/>
          </a:p>
        </p:txBody>
      </p:sp>
    </p:spTree>
    <p:extLst>
      <p:ext uri="{BB962C8B-B14F-4D97-AF65-F5344CB8AC3E}">
        <p14:creationId xmlns:p14="http://schemas.microsoft.com/office/powerpoint/2010/main" val="300642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2F565-A84E-4A54-8458-DE92DCACA1FC}"/>
              </a:ext>
            </a:extLst>
          </p:cNvPr>
          <p:cNvSpPr>
            <a:spLocks noGrp="1"/>
          </p:cNvSpPr>
          <p:nvPr>
            <p:ph type="dt" sz="half" idx="10"/>
          </p:nvPr>
        </p:nvSpPr>
        <p:spPr/>
        <p:txBody>
          <a:bodyPr/>
          <a:lstStyle/>
          <a:p>
            <a:fld id="{B9FD1474-4EC1-439C-80DA-4D9F144A2330}" type="datetimeFigureOut">
              <a:rPr lang="en-US" smtClean="0"/>
              <a:t>4/7/2020</a:t>
            </a:fld>
            <a:endParaRPr lang="en-US"/>
          </a:p>
        </p:txBody>
      </p:sp>
      <p:sp>
        <p:nvSpPr>
          <p:cNvPr id="3" name="Footer Placeholder 2">
            <a:extLst>
              <a:ext uri="{FF2B5EF4-FFF2-40B4-BE49-F238E27FC236}">
                <a16:creationId xmlns:a16="http://schemas.microsoft.com/office/drawing/2014/main" id="{535B5ACE-6928-4F40-AED4-DAA9494767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DEA983-34F9-471C-AB6F-C3C8C004BC72}"/>
              </a:ext>
            </a:extLst>
          </p:cNvPr>
          <p:cNvSpPr>
            <a:spLocks noGrp="1"/>
          </p:cNvSpPr>
          <p:nvPr>
            <p:ph type="sldNum" sz="quarter" idx="12"/>
          </p:nvPr>
        </p:nvSpPr>
        <p:spPr/>
        <p:txBody>
          <a:bodyPr/>
          <a:lstStyle/>
          <a:p>
            <a:fld id="{8A0D546F-72FC-4D25-9EF7-E19C71F58E88}" type="slidenum">
              <a:rPr lang="en-US" smtClean="0"/>
              <a:t>‹#›</a:t>
            </a:fld>
            <a:endParaRPr lang="en-US"/>
          </a:p>
        </p:txBody>
      </p:sp>
    </p:spTree>
    <p:extLst>
      <p:ext uri="{BB962C8B-B14F-4D97-AF65-F5344CB8AC3E}">
        <p14:creationId xmlns:p14="http://schemas.microsoft.com/office/powerpoint/2010/main" val="2837967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D06E-65AF-495B-BDDB-7CC4B3110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555025-6E85-42CB-B312-1E4D819B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F2500-3D54-4FDC-BCC9-CE3B66911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B3CE8-4FBA-4F75-A63B-3AD5FF95E9BA}"/>
              </a:ext>
            </a:extLst>
          </p:cNvPr>
          <p:cNvSpPr>
            <a:spLocks noGrp="1"/>
          </p:cNvSpPr>
          <p:nvPr>
            <p:ph type="dt" sz="half" idx="10"/>
          </p:nvPr>
        </p:nvSpPr>
        <p:spPr/>
        <p:txBody>
          <a:bodyPr/>
          <a:lstStyle/>
          <a:p>
            <a:fld id="{B9FD1474-4EC1-439C-80DA-4D9F144A2330}" type="datetimeFigureOut">
              <a:rPr lang="en-US" smtClean="0"/>
              <a:t>4/7/2020</a:t>
            </a:fld>
            <a:endParaRPr lang="en-US"/>
          </a:p>
        </p:txBody>
      </p:sp>
      <p:sp>
        <p:nvSpPr>
          <p:cNvPr id="6" name="Footer Placeholder 5">
            <a:extLst>
              <a:ext uri="{FF2B5EF4-FFF2-40B4-BE49-F238E27FC236}">
                <a16:creationId xmlns:a16="http://schemas.microsoft.com/office/drawing/2014/main" id="{2C029D90-9134-428C-B6CC-C52E16181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0E351-0B99-42BD-9103-EBE9212E3DB6}"/>
              </a:ext>
            </a:extLst>
          </p:cNvPr>
          <p:cNvSpPr>
            <a:spLocks noGrp="1"/>
          </p:cNvSpPr>
          <p:nvPr>
            <p:ph type="sldNum" sz="quarter" idx="12"/>
          </p:nvPr>
        </p:nvSpPr>
        <p:spPr/>
        <p:txBody>
          <a:bodyPr/>
          <a:lstStyle/>
          <a:p>
            <a:fld id="{8A0D546F-72FC-4D25-9EF7-E19C71F58E88}" type="slidenum">
              <a:rPr lang="en-US" smtClean="0"/>
              <a:t>‹#›</a:t>
            </a:fld>
            <a:endParaRPr lang="en-US"/>
          </a:p>
        </p:txBody>
      </p:sp>
    </p:spTree>
    <p:extLst>
      <p:ext uri="{BB962C8B-B14F-4D97-AF65-F5344CB8AC3E}">
        <p14:creationId xmlns:p14="http://schemas.microsoft.com/office/powerpoint/2010/main" val="396724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1EE6-7590-4F10-8AD4-73A42D3983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023A0-D17F-4AF5-B336-4E33B994AB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9F7DD2-A3D2-43CA-B842-EB8E3FF07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C9C16-D992-4DCB-8460-3570DE4520D4}"/>
              </a:ext>
            </a:extLst>
          </p:cNvPr>
          <p:cNvSpPr>
            <a:spLocks noGrp="1"/>
          </p:cNvSpPr>
          <p:nvPr>
            <p:ph type="dt" sz="half" idx="10"/>
          </p:nvPr>
        </p:nvSpPr>
        <p:spPr/>
        <p:txBody>
          <a:bodyPr/>
          <a:lstStyle/>
          <a:p>
            <a:fld id="{B9FD1474-4EC1-439C-80DA-4D9F144A2330}" type="datetimeFigureOut">
              <a:rPr lang="en-US" smtClean="0"/>
              <a:t>4/7/2020</a:t>
            </a:fld>
            <a:endParaRPr lang="en-US"/>
          </a:p>
        </p:txBody>
      </p:sp>
      <p:sp>
        <p:nvSpPr>
          <p:cNvPr id="6" name="Footer Placeholder 5">
            <a:extLst>
              <a:ext uri="{FF2B5EF4-FFF2-40B4-BE49-F238E27FC236}">
                <a16:creationId xmlns:a16="http://schemas.microsoft.com/office/drawing/2014/main" id="{519A2863-8E9E-4689-88B2-482BE887E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D98E5-2933-4999-AAC4-C3237388D48F}"/>
              </a:ext>
            </a:extLst>
          </p:cNvPr>
          <p:cNvSpPr>
            <a:spLocks noGrp="1"/>
          </p:cNvSpPr>
          <p:nvPr>
            <p:ph type="sldNum" sz="quarter" idx="12"/>
          </p:nvPr>
        </p:nvSpPr>
        <p:spPr/>
        <p:txBody>
          <a:bodyPr/>
          <a:lstStyle/>
          <a:p>
            <a:fld id="{8A0D546F-72FC-4D25-9EF7-E19C71F58E88}" type="slidenum">
              <a:rPr lang="en-US" smtClean="0"/>
              <a:t>‹#›</a:t>
            </a:fld>
            <a:endParaRPr lang="en-US"/>
          </a:p>
        </p:txBody>
      </p:sp>
    </p:spTree>
    <p:extLst>
      <p:ext uri="{BB962C8B-B14F-4D97-AF65-F5344CB8AC3E}">
        <p14:creationId xmlns:p14="http://schemas.microsoft.com/office/powerpoint/2010/main" val="177914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EA9CA-27B8-4817-B073-0BF60E8933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A4AD50-B86F-4DD5-89C0-74278C922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9ED395-B136-4039-BA48-271AA30278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D1474-4EC1-439C-80DA-4D9F144A2330}" type="datetimeFigureOut">
              <a:rPr lang="en-US" smtClean="0"/>
              <a:t>4/7/2020</a:t>
            </a:fld>
            <a:endParaRPr lang="en-US"/>
          </a:p>
        </p:txBody>
      </p:sp>
      <p:sp>
        <p:nvSpPr>
          <p:cNvPr id="5" name="Footer Placeholder 4">
            <a:extLst>
              <a:ext uri="{FF2B5EF4-FFF2-40B4-BE49-F238E27FC236}">
                <a16:creationId xmlns:a16="http://schemas.microsoft.com/office/drawing/2014/main" id="{4A786F09-A936-468A-8120-69299B2099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782E9A-FDF6-409F-99A4-916CE4CBE7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D546F-72FC-4D25-9EF7-E19C71F58E88}" type="slidenum">
              <a:rPr lang="en-US" smtClean="0"/>
              <a:t>‹#›</a:t>
            </a:fld>
            <a:endParaRPr lang="en-US"/>
          </a:p>
        </p:txBody>
      </p:sp>
    </p:spTree>
    <p:extLst>
      <p:ext uri="{BB962C8B-B14F-4D97-AF65-F5344CB8AC3E}">
        <p14:creationId xmlns:p14="http://schemas.microsoft.com/office/powerpoint/2010/main" val="2836006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blockchain/" TargetMode="External"/><Relationship Id="rId7" Type="http://schemas.openxmlformats.org/officeDocument/2006/relationships/hyperlink" Target="https://youtu.be/js5CPfK1hCQ"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youtu.be/CYJILzRKJmQ" TargetMode="External"/><Relationship Id="rId5" Type="http://schemas.openxmlformats.org/officeDocument/2006/relationships/hyperlink" Target="https://corporate.walmart.com/newsroom/2018/09/24/in-wake-of-romaine-e-coli-scare-walmart-deploys-blockchain-to-track-leafy-greens" TargetMode="External"/><Relationship Id="rId4" Type="http://schemas.openxmlformats.org/officeDocument/2006/relationships/hyperlink" Target="https://www.youtube.com/watch?v=9xbtq362Sc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iiDF26HNh-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youtu.be/wo9XqYSuBdc" TargetMode="External"/><Relationship Id="rId5" Type="http://schemas.openxmlformats.org/officeDocument/2006/relationships/hyperlink" Target="https://azure.microsoft.com/en-us/overview/ai-platform/" TargetMode="Externa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www.businesswire.com/news/home/20190225005955/en/" TargetMode="External"/><Relationship Id="rId7" Type="http://schemas.openxmlformats.org/officeDocument/2006/relationships/hyperlink" Target="https://youtu.be/X-0V6bYfTpA?t=28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youtu.be/XwbzTpLGJ9M" TargetMode="External"/><Relationship Id="rId5" Type="http://schemas.openxmlformats.org/officeDocument/2006/relationships/hyperlink" Target="https://blogs.microsoft.com/blog/2017/09/21/celebrating-completion-advanced-subsea-cable-across-atlantic/?ranMID=24542&amp;ranEAID=je6NUbpObpQ&amp;ranSiteID=je6NUbpObpQ-X1qBBcNqVc15MhN5aliPSA&amp;tduid=(0d7be23eda94de406c1717184d3c82de)(256380)(2459594)(je6NUbpObpQ-X1qBBcNqVc15MhN5aliPSA)()" TargetMode="External"/><Relationship Id="rId4" Type="http://schemas.openxmlformats.org/officeDocument/2006/relationships/hyperlink" Target="https://news.microsoft.com/mare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wavelengt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youtube.com/watch?v=ha6duyoEPJc"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snowmobi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youtube.com/watch?v=8vQmTZTq7nw"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microsoft.com/en-us/research/project/project-silic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youtu.be/sOw8On1iCa4?t=3675"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micron.com/products/advanced-solutions/3d-xpoint-technolog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youtu.be/X-0V6bYfTpA?t=104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youtu.be/v_4Ap1bjwgs?t=392" TargetMode="External"/><Relationship Id="rId4" Type="http://schemas.openxmlformats.org/officeDocument/2006/relationships/hyperlink" Target="https://www.youtube.com/watch?v=Oi0XLs9t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D6F4848-DC56-406F-BCE7-23694C20F443}"/>
              </a:ext>
            </a:extLst>
          </p:cNvPr>
          <p:cNvSpPr>
            <a:spLocks noGrp="1"/>
          </p:cNvSpPr>
          <p:nvPr>
            <p:ph type="ctrTitle"/>
          </p:nvPr>
        </p:nvSpPr>
        <p:spPr>
          <a:xfrm>
            <a:off x="3045368" y="2043663"/>
            <a:ext cx="6105194" cy="2031055"/>
          </a:xfrm>
        </p:spPr>
        <p:txBody>
          <a:bodyPr>
            <a:normAutofit/>
          </a:bodyPr>
          <a:lstStyle/>
          <a:p>
            <a:r>
              <a:rPr lang="en-US">
                <a:solidFill>
                  <a:srgbClr val="FFFFFF"/>
                </a:solidFill>
              </a:rPr>
              <a:t>Advanced Cloud Features</a:t>
            </a:r>
          </a:p>
        </p:txBody>
      </p:sp>
      <p:sp>
        <p:nvSpPr>
          <p:cNvPr id="3" name="Subtitle 2">
            <a:extLst>
              <a:ext uri="{FF2B5EF4-FFF2-40B4-BE49-F238E27FC236}">
                <a16:creationId xmlns:a16="http://schemas.microsoft.com/office/drawing/2014/main" id="{4AABD074-C05B-49FF-9C6A-7885E8B04D15}"/>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IST 615</a:t>
            </a:r>
          </a:p>
        </p:txBody>
      </p:sp>
    </p:spTree>
    <p:extLst>
      <p:ext uri="{BB962C8B-B14F-4D97-AF65-F5344CB8AC3E}">
        <p14:creationId xmlns:p14="http://schemas.microsoft.com/office/powerpoint/2010/main" val="2570098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348B5-96F5-4B45-9CEC-98DEB9CA5669}"/>
              </a:ext>
            </a:extLst>
          </p:cNvPr>
          <p:cNvSpPr>
            <a:spLocks noGrp="1"/>
          </p:cNvSpPr>
          <p:nvPr>
            <p:ph type="title"/>
          </p:nvPr>
        </p:nvSpPr>
        <p:spPr>
          <a:xfrm>
            <a:off x="686834" y="1153572"/>
            <a:ext cx="3200400" cy="4461163"/>
          </a:xfrm>
        </p:spPr>
        <p:txBody>
          <a:bodyPr>
            <a:normAutofit/>
          </a:bodyPr>
          <a:lstStyle/>
          <a:p>
            <a:r>
              <a:rPr lang="en-US">
                <a:solidFill>
                  <a:srgbClr val="FFFFFF"/>
                </a:solidFill>
              </a:rPr>
              <a:t>AWS Blockchain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E208C18-A964-45F6-A5EF-C1B6E4915526}"/>
              </a:ext>
            </a:extLst>
          </p:cNvPr>
          <p:cNvSpPr>
            <a:spLocks noGrp="1"/>
          </p:cNvSpPr>
          <p:nvPr>
            <p:ph idx="1"/>
          </p:nvPr>
        </p:nvSpPr>
        <p:spPr>
          <a:xfrm>
            <a:off x="4447308" y="591344"/>
            <a:ext cx="6906491" cy="5585619"/>
          </a:xfrm>
        </p:spPr>
        <p:txBody>
          <a:bodyPr anchor="ctr">
            <a:normAutofit fontScale="92500"/>
          </a:bodyPr>
          <a:lstStyle/>
          <a:p>
            <a:r>
              <a:rPr lang="en-US" sz="2600" dirty="0"/>
              <a:t>“Blockchain technologies are often used to solve two types of customer needs. In the first case, multiple parties work with a centralized, trusted authority to maintain a complete and verifiable record of transactions”</a:t>
            </a:r>
          </a:p>
          <a:p>
            <a:r>
              <a:rPr lang="en-US" sz="2600" dirty="0">
                <a:hlinkClick r:id="rId3"/>
              </a:rPr>
              <a:t>https://aws.amazon.com/blockchain/</a:t>
            </a:r>
            <a:endParaRPr lang="en-US" sz="2600" dirty="0"/>
          </a:p>
          <a:p>
            <a:r>
              <a:rPr lang="en-US" sz="2600" dirty="0">
                <a:hlinkClick r:id="rId4"/>
              </a:rPr>
              <a:t>https://www.youtube.com/watch?v=9xbtq362Scs</a:t>
            </a:r>
            <a:endParaRPr lang="en-US" sz="2600" dirty="0"/>
          </a:p>
          <a:p>
            <a:r>
              <a:rPr lang="en-US" sz="2600" dirty="0">
                <a:hlinkClick r:id="rId5"/>
              </a:rPr>
              <a:t>https://corporate.walmart.com/newsroom/2018/09/24/in-wake-of-romaine-e-coli-scare-walmart-deploys-blockchain-to-track-leafy-greens</a:t>
            </a:r>
            <a:endParaRPr lang="en-US" sz="2600" dirty="0"/>
          </a:p>
          <a:p>
            <a:r>
              <a:rPr lang="en-US" sz="2600" dirty="0">
                <a:hlinkClick r:id="rId6"/>
              </a:rPr>
              <a:t>https://youtu.be/CYJILzRKJmQ</a:t>
            </a:r>
            <a:endParaRPr lang="en-US" sz="2600" dirty="0"/>
          </a:p>
          <a:p>
            <a:r>
              <a:rPr lang="en-US" sz="2600" dirty="0">
                <a:hlinkClick r:id="rId7"/>
              </a:rPr>
              <a:t>https://youtu.be/js5CPfK1hCQ</a:t>
            </a:r>
            <a:endParaRPr lang="en-US" sz="2600" dirty="0"/>
          </a:p>
          <a:p>
            <a:r>
              <a:rPr lang="en-US" sz="2600" dirty="0"/>
              <a:t>Other uses that we can think of?</a:t>
            </a:r>
          </a:p>
          <a:p>
            <a:endParaRPr lang="en-US" sz="2600" dirty="0"/>
          </a:p>
        </p:txBody>
      </p:sp>
    </p:spTree>
    <p:extLst>
      <p:ext uri="{BB962C8B-B14F-4D97-AF65-F5344CB8AC3E}">
        <p14:creationId xmlns:p14="http://schemas.microsoft.com/office/powerpoint/2010/main" val="316578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54DCDE-3CCC-47D7-880D-DED75C4CC563}"/>
              </a:ext>
            </a:extLst>
          </p:cNvPr>
          <p:cNvSpPr>
            <a:spLocks noGrp="1"/>
          </p:cNvSpPr>
          <p:nvPr>
            <p:ph type="title"/>
          </p:nvPr>
        </p:nvSpPr>
        <p:spPr>
          <a:xfrm>
            <a:off x="686834" y="1153572"/>
            <a:ext cx="3200400" cy="4461163"/>
          </a:xfrm>
        </p:spPr>
        <p:txBody>
          <a:bodyPr>
            <a:normAutofit/>
          </a:bodyPr>
          <a:lstStyle/>
          <a:p>
            <a:r>
              <a:rPr lang="en-US">
                <a:solidFill>
                  <a:srgbClr val="FFFFFF"/>
                </a:solidFill>
              </a:rPr>
              <a:t>Azure Sphere - IoT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41971D1-BF8D-4F36-AAE1-44D0B7BD375A}"/>
              </a:ext>
            </a:extLst>
          </p:cNvPr>
          <p:cNvSpPr>
            <a:spLocks noGrp="1"/>
          </p:cNvSpPr>
          <p:nvPr>
            <p:ph idx="1"/>
          </p:nvPr>
        </p:nvSpPr>
        <p:spPr>
          <a:xfrm>
            <a:off x="4447308" y="591344"/>
            <a:ext cx="6906491" cy="5585619"/>
          </a:xfrm>
        </p:spPr>
        <p:txBody>
          <a:bodyPr anchor="ctr">
            <a:normAutofit/>
          </a:bodyPr>
          <a:lstStyle/>
          <a:p>
            <a:r>
              <a:rPr lang="en-US" dirty="0"/>
              <a:t>“It’s built on decades of Microsoft experience in hardware, software, and cloud to provide a turnkey security solution for IoT devices”</a:t>
            </a:r>
          </a:p>
          <a:p>
            <a:r>
              <a:rPr lang="en-US" dirty="0"/>
              <a:t>https://azure.microsoft.com/en-us/services/azure-sphere/#overview</a:t>
            </a:r>
            <a:endParaRPr lang="en-US" dirty="0">
              <a:hlinkClick r:id="rId3"/>
            </a:endParaRPr>
          </a:p>
          <a:p>
            <a:r>
              <a:rPr lang="en-US" dirty="0">
                <a:hlinkClick r:id="rId3"/>
              </a:rPr>
              <a:t>https://www.youtube.com/watch?v=iiDF26HNh-Y</a:t>
            </a:r>
            <a:endParaRPr lang="en-US" dirty="0"/>
          </a:p>
          <a:p>
            <a:endParaRPr lang="en-US" dirty="0"/>
          </a:p>
          <a:p>
            <a:r>
              <a:rPr lang="en-US" dirty="0"/>
              <a:t>What kinds of products do we think might soon have these microcontrollers?</a:t>
            </a:r>
          </a:p>
        </p:txBody>
      </p:sp>
    </p:spTree>
    <p:extLst>
      <p:ext uri="{BB962C8B-B14F-4D97-AF65-F5344CB8AC3E}">
        <p14:creationId xmlns:p14="http://schemas.microsoft.com/office/powerpoint/2010/main" val="3548505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375D898-FBFA-4F9F-9F3C-0B97A83C0FD8}"/>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Azure – AI</a:t>
            </a:r>
          </a:p>
        </p:txBody>
      </p:sp>
      <p:pic>
        <p:nvPicPr>
          <p:cNvPr id="7" name="Graphic 6" descr="Robot">
            <a:extLst>
              <a:ext uri="{FF2B5EF4-FFF2-40B4-BE49-F238E27FC236}">
                <a16:creationId xmlns:a16="http://schemas.microsoft.com/office/drawing/2014/main" id="{CA4367E0-4E16-4400-9056-34932C25DE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4902" y="2669172"/>
            <a:ext cx="3209779" cy="3209779"/>
          </a:xfrm>
          <a:prstGeom prst="rect">
            <a:avLst/>
          </a:prstGeom>
        </p:spPr>
      </p:pic>
      <p:sp>
        <p:nvSpPr>
          <p:cNvPr id="3" name="Content Placeholder 2">
            <a:extLst>
              <a:ext uri="{FF2B5EF4-FFF2-40B4-BE49-F238E27FC236}">
                <a16:creationId xmlns:a16="http://schemas.microsoft.com/office/drawing/2014/main" id="{8D649B4F-25ED-456E-B8A6-CB1500163235}"/>
              </a:ext>
            </a:extLst>
          </p:cNvPr>
          <p:cNvSpPr>
            <a:spLocks noGrp="1"/>
          </p:cNvSpPr>
          <p:nvPr>
            <p:ph idx="1"/>
          </p:nvPr>
        </p:nvSpPr>
        <p:spPr>
          <a:xfrm>
            <a:off x="5295569" y="2494450"/>
            <a:ext cx="5471529" cy="3563159"/>
          </a:xfrm>
        </p:spPr>
        <p:txBody>
          <a:bodyPr>
            <a:normAutofit/>
          </a:bodyPr>
          <a:lstStyle/>
          <a:p>
            <a:r>
              <a:rPr lang="en-US" sz="2200"/>
              <a:t>AI is the capability of a machine to imitate intelligent human behavior. Through AI, machines can analyze images, comprehend speech, interact in natural ways and make predictions using data.</a:t>
            </a:r>
            <a:endParaRPr lang="en-US" sz="2200">
              <a:hlinkClick r:id="rId5"/>
            </a:endParaRPr>
          </a:p>
          <a:p>
            <a:r>
              <a:rPr lang="en-US" sz="2200">
                <a:hlinkClick r:id="rId5"/>
              </a:rPr>
              <a:t>https://azure.microsoft.com/en-us/overview/ai-platform/</a:t>
            </a:r>
            <a:endParaRPr lang="en-US" sz="2200"/>
          </a:p>
          <a:p>
            <a:endParaRPr lang="en-US" sz="2200">
              <a:hlinkClick r:id="rId6"/>
            </a:endParaRPr>
          </a:p>
          <a:p>
            <a:r>
              <a:rPr lang="en-US" sz="2200">
                <a:hlinkClick r:id="rId6"/>
              </a:rPr>
              <a:t>https://youtu.be/wo9XqYSuBdc</a:t>
            </a:r>
            <a:endParaRPr lang="en-US" sz="2200"/>
          </a:p>
          <a:p>
            <a:endParaRPr lang="en-US" sz="2200"/>
          </a:p>
        </p:txBody>
      </p:sp>
    </p:spTree>
    <p:extLst>
      <p:ext uri="{BB962C8B-B14F-4D97-AF65-F5344CB8AC3E}">
        <p14:creationId xmlns:p14="http://schemas.microsoft.com/office/powerpoint/2010/main" val="1834631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E4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social media post&#10;&#10;Description automatically generated">
            <a:extLst>
              <a:ext uri="{FF2B5EF4-FFF2-40B4-BE49-F238E27FC236}">
                <a16:creationId xmlns:a16="http://schemas.microsoft.com/office/drawing/2014/main" id="{F7AC500A-6712-4D89-9FAA-DF2562AA67B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257548" y="643467"/>
            <a:ext cx="3676903" cy="5571066"/>
          </a:xfrm>
          <a:prstGeom prst="rect">
            <a:avLst/>
          </a:prstGeom>
        </p:spPr>
      </p:pic>
    </p:spTree>
    <p:extLst>
      <p:ext uri="{BB962C8B-B14F-4D97-AF65-F5344CB8AC3E}">
        <p14:creationId xmlns:p14="http://schemas.microsoft.com/office/powerpoint/2010/main" val="172381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7AF9CD2-800B-4004-A149-E0308AB083E5}"/>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Class Participation Assignment</a:t>
            </a:r>
          </a:p>
        </p:txBody>
      </p:sp>
      <p:sp>
        <p:nvSpPr>
          <p:cNvPr id="3" name="Content Placeholder 2">
            <a:extLst>
              <a:ext uri="{FF2B5EF4-FFF2-40B4-BE49-F238E27FC236}">
                <a16:creationId xmlns:a16="http://schemas.microsoft.com/office/drawing/2014/main" id="{A8F57369-14B9-48FC-B914-8E451205FE17}"/>
              </a:ext>
            </a:extLst>
          </p:cNvPr>
          <p:cNvSpPr>
            <a:spLocks noGrp="1"/>
          </p:cNvSpPr>
          <p:nvPr>
            <p:ph idx="1"/>
          </p:nvPr>
        </p:nvSpPr>
        <p:spPr>
          <a:xfrm>
            <a:off x="1367624" y="2490436"/>
            <a:ext cx="9708995" cy="3567173"/>
          </a:xfrm>
        </p:spPr>
        <p:txBody>
          <a:bodyPr anchor="ctr">
            <a:normAutofit/>
          </a:bodyPr>
          <a:lstStyle/>
          <a:p>
            <a:r>
              <a:rPr lang="en-US" sz="2400" dirty="0"/>
              <a:t>Choose an advanced cloud feature and answer the following question in a few sentences.</a:t>
            </a:r>
          </a:p>
          <a:p>
            <a:r>
              <a:rPr lang="en-US" sz="2400" dirty="0"/>
              <a:t>Be creative!  No right or wrong answer.</a:t>
            </a:r>
          </a:p>
          <a:p>
            <a:endParaRPr lang="en-US" sz="2400" dirty="0"/>
          </a:p>
          <a:p>
            <a:r>
              <a:rPr lang="en-US" sz="2400" dirty="0"/>
              <a:t>How might EV use the feature to enhance its streaming video product offering or what new feature might EV be able to create using one of the features?</a:t>
            </a:r>
          </a:p>
        </p:txBody>
      </p:sp>
    </p:spTree>
    <p:extLst>
      <p:ext uri="{BB962C8B-B14F-4D97-AF65-F5344CB8AC3E}">
        <p14:creationId xmlns:p14="http://schemas.microsoft.com/office/powerpoint/2010/main" val="304674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16E5B0-AEB3-46C5-A881-D76A6C352B74}"/>
              </a:ext>
            </a:extLst>
          </p:cNvPr>
          <p:cNvSpPr>
            <a:spLocks noGrp="1"/>
          </p:cNvSpPr>
          <p:nvPr>
            <p:ph type="title"/>
          </p:nvPr>
        </p:nvSpPr>
        <p:spPr>
          <a:xfrm>
            <a:off x="863029" y="1012004"/>
            <a:ext cx="3416158" cy="4795408"/>
          </a:xfrm>
        </p:spPr>
        <p:txBody>
          <a:bodyPr>
            <a:normAutofit/>
          </a:bodyPr>
          <a:lstStyle/>
          <a:p>
            <a:r>
              <a:rPr lang="en-US">
                <a:solidFill>
                  <a:srgbClr val="FFFFFF"/>
                </a:solidFill>
              </a:rPr>
              <a:t>Advanced Features</a:t>
            </a:r>
          </a:p>
        </p:txBody>
      </p:sp>
      <p:graphicFrame>
        <p:nvGraphicFramePr>
          <p:cNvPr id="5" name="Content Placeholder 2">
            <a:extLst>
              <a:ext uri="{FF2B5EF4-FFF2-40B4-BE49-F238E27FC236}">
                <a16:creationId xmlns:a16="http://schemas.microsoft.com/office/drawing/2014/main" id="{B067B63F-C1A1-4760-A4EB-845C062F621F}"/>
              </a:ext>
            </a:extLst>
          </p:cNvPr>
          <p:cNvGraphicFramePr>
            <a:graphicFrameLocks noGrp="1"/>
          </p:cNvGraphicFramePr>
          <p:nvPr>
            <p:ph idx="1"/>
            <p:extLst>
              <p:ext uri="{D42A27DB-BD31-4B8C-83A1-F6EECF244321}">
                <p14:modId xmlns:p14="http://schemas.microsoft.com/office/powerpoint/2010/main" val="428483508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78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9EBB1F-3576-4FBF-813C-3040AF609E6D}"/>
              </a:ext>
            </a:extLst>
          </p:cNvPr>
          <p:cNvSpPr>
            <a:spLocks noGrp="1"/>
          </p:cNvSpPr>
          <p:nvPr>
            <p:ph type="title"/>
          </p:nvPr>
        </p:nvSpPr>
        <p:spPr>
          <a:xfrm>
            <a:off x="863029" y="1012004"/>
            <a:ext cx="3416158" cy="4795408"/>
          </a:xfrm>
        </p:spPr>
        <p:txBody>
          <a:bodyPr>
            <a:normAutofit/>
          </a:bodyPr>
          <a:lstStyle/>
          <a:p>
            <a:r>
              <a:rPr lang="en-US">
                <a:solidFill>
                  <a:srgbClr val="FFFFFF"/>
                </a:solidFill>
              </a:rPr>
              <a:t>Advanced Features – Why?</a:t>
            </a:r>
          </a:p>
        </p:txBody>
      </p:sp>
      <p:graphicFrame>
        <p:nvGraphicFramePr>
          <p:cNvPr id="5" name="Content Placeholder 2">
            <a:extLst>
              <a:ext uri="{FF2B5EF4-FFF2-40B4-BE49-F238E27FC236}">
                <a16:creationId xmlns:a16="http://schemas.microsoft.com/office/drawing/2014/main" id="{0F259B5F-FBC3-4563-A267-B5CE38777D13}"/>
              </a:ext>
            </a:extLst>
          </p:cNvPr>
          <p:cNvGraphicFramePr>
            <a:graphicFrameLocks noGrp="1"/>
          </p:cNvGraphicFramePr>
          <p:nvPr>
            <p:ph idx="1"/>
            <p:extLst>
              <p:ext uri="{D42A27DB-BD31-4B8C-83A1-F6EECF244321}">
                <p14:modId xmlns:p14="http://schemas.microsoft.com/office/powerpoint/2010/main" val="211776186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946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7FF34-3325-4A72-8067-628FF8F184D6}"/>
              </a:ext>
            </a:extLst>
          </p:cNvPr>
          <p:cNvSpPr>
            <a:spLocks noGrp="1"/>
          </p:cNvSpPr>
          <p:nvPr>
            <p:ph type="title"/>
          </p:nvPr>
        </p:nvSpPr>
        <p:spPr>
          <a:xfrm>
            <a:off x="686834" y="1153572"/>
            <a:ext cx="3200400" cy="4461163"/>
          </a:xfrm>
        </p:spPr>
        <p:txBody>
          <a:bodyPr>
            <a:normAutofit/>
          </a:bodyPr>
          <a:lstStyle/>
          <a:p>
            <a:r>
              <a:rPr lang="en-US">
                <a:solidFill>
                  <a:srgbClr val="FFFFFF"/>
                </a:solidFill>
              </a:rPr>
              <a:t>Azure Networking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B7EAAA3-5F25-49A5-A1CC-237E4A016C1B}"/>
              </a:ext>
            </a:extLst>
          </p:cNvPr>
          <p:cNvSpPr>
            <a:spLocks noGrp="1"/>
          </p:cNvSpPr>
          <p:nvPr>
            <p:ph idx="1"/>
          </p:nvPr>
        </p:nvSpPr>
        <p:spPr>
          <a:xfrm>
            <a:off x="4447308" y="591344"/>
            <a:ext cx="6906491" cy="5585619"/>
          </a:xfrm>
        </p:spPr>
        <p:txBody>
          <a:bodyPr anchor="ctr">
            <a:normAutofit/>
          </a:bodyPr>
          <a:lstStyle/>
          <a:p>
            <a:r>
              <a:rPr lang="en-US" sz="1500"/>
              <a:t>Azure Under-Sea cables</a:t>
            </a:r>
          </a:p>
          <a:p>
            <a:pPr lvl="1"/>
            <a:r>
              <a:rPr lang="en-US" sz="1500">
                <a:hlinkClick r:id="rId3"/>
              </a:rPr>
              <a:t>https://www.businesswire.com/news/home/20190225005955/en/</a:t>
            </a:r>
            <a:endParaRPr lang="en-US" sz="1500"/>
          </a:p>
          <a:p>
            <a:pPr lvl="1"/>
            <a:r>
              <a:rPr lang="en-US" sz="1500">
                <a:hlinkClick r:id="rId4"/>
              </a:rPr>
              <a:t>https://news.microsoft.com/marea/</a:t>
            </a:r>
            <a:endParaRPr lang="en-US" sz="1500"/>
          </a:p>
          <a:p>
            <a:pPr lvl="1"/>
            <a:r>
              <a:rPr lang="en-US" sz="1500">
                <a:hlinkClick r:id="rId5"/>
              </a:rPr>
              <a:t>https://blogs.microsoft.com/blog/2017/09/21/celebrating-completion-advanced-subsea-cable-across-atlantic/?ranMID=24542&amp;ranEAID=je6NUbpObpQ&amp;ranSiteID=je6NUbpObpQ-X1qBBcNqVc15MhN5aliPSA&amp;tduid=(0d7be23eda94de406c1717184d3c82de)(256380)(2459594)(je6NUbpObpQ-X1qBBcNqVc15MhN5aliPSA)()</a:t>
            </a:r>
            <a:endParaRPr lang="en-US" sz="1500"/>
          </a:p>
          <a:p>
            <a:pPr lvl="1"/>
            <a:r>
              <a:rPr lang="en-US" sz="1500">
                <a:hlinkClick r:id="rId6"/>
              </a:rPr>
              <a:t>https://youtu.be/XwbzTpLGJ9M</a:t>
            </a:r>
            <a:endParaRPr lang="en-US" sz="1500"/>
          </a:p>
          <a:p>
            <a:r>
              <a:rPr lang="en-US" sz="1500"/>
              <a:t>Azure dark fiber</a:t>
            </a:r>
          </a:p>
          <a:p>
            <a:pPr lvl="1"/>
            <a:r>
              <a:rPr lang="en-US" sz="1500">
                <a:hlinkClick r:id="rId7"/>
              </a:rPr>
              <a:t>https://youtu.be/X-0V6bYfTpA?t=288</a:t>
            </a:r>
            <a:endParaRPr lang="en-US" sz="1500"/>
          </a:p>
          <a:p>
            <a:pPr lvl="1"/>
            <a:endParaRPr lang="en-US" sz="1500"/>
          </a:p>
          <a:p>
            <a:r>
              <a:rPr lang="en-US" sz="1500"/>
              <a:t>Why do they need their own cables?</a:t>
            </a:r>
          </a:p>
        </p:txBody>
      </p:sp>
    </p:spTree>
    <p:extLst>
      <p:ext uri="{BB962C8B-B14F-4D97-AF65-F5344CB8AC3E}">
        <p14:creationId xmlns:p14="http://schemas.microsoft.com/office/powerpoint/2010/main" val="45283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33AAA-03A1-47CE-9B48-8FAB740F0A6B}"/>
              </a:ext>
            </a:extLst>
          </p:cNvPr>
          <p:cNvSpPr>
            <a:spLocks noGrp="1"/>
          </p:cNvSpPr>
          <p:nvPr>
            <p:ph type="title"/>
          </p:nvPr>
        </p:nvSpPr>
        <p:spPr>
          <a:xfrm>
            <a:off x="686834" y="1153572"/>
            <a:ext cx="3200400" cy="4461163"/>
          </a:xfrm>
        </p:spPr>
        <p:txBody>
          <a:bodyPr>
            <a:normAutofit/>
          </a:bodyPr>
          <a:lstStyle/>
          <a:p>
            <a:r>
              <a:rPr lang="en-US">
                <a:solidFill>
                  <a:srgbClr val="FFFFFF"/>
                </a:solidFill>
              </a:rPr>
              <a:t>AWS Wavelength</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AC8B7B7-C8F0-4687-87AC-36E75EB9B873}"/>
              </a:ext>
            </a:extLst>
          </p:cNvPr>
          <p:cNvSpPr>
            <a:spLocks noGrp="1"/>
          </p:cNvSpPr>
          <p:nvPr>
            <p:ph idx="1"/>
          </p:nvPr>
        </p:nvSpPr>
        <p:spPr>
          <a:xfrm>
            <a:off x="4447308" y="591344"/>
            <a:ext cx="6906491" cy="5585619"/>
          </a:xfrm>
        </p:spPr>
        <p:txBody>
          <a:bodyPr anchor="ctr">
            <a:normAutofit/>
          </a:bodyPr>
          <a:lstStyle/>
          <a:p>
            <a:r>
              <a:rPr lang="en-US" sz="2600"/>
              <a:t>AWS Wavelength brings AWS services to the edge of the 5G network, minimizing the latency to connect to an application from a mobile device. Application traffic can reach application servers running in Wavelength Zones without leaving the mobile provider’s network.</a:t>
            </a:r>
          </a:p>
          <a:p>
            <a:r>
              <a:rPr lang="en-US" sz="2600">
                <a:hlinkClick r:id="rId3"/>
              </a:rPr>
              <a:t>https://aws.amazon.com/wavelength/</a:t>
            </a:r>
            <a:endParaRPr lang="en-US" sz="2600"/>
          </a:p>
          <a:p>
            <a:r>
              <a:rPr lang="en-US" sz="2600">
                <a:hlinkClick r:id="rId4"/>
              </a:rPr>
              <a:t>https://www.youtube.com/watch?v=ha6duyoEPJc</a:t>
            </a:r>
            <a:endParaRPr lang="en-US" sz="2600"/>
          </a:p>
          <a:p>
            <a:endParaRPr lang="en-US" sz="2600"/>
          </a:p>
          <a:p>
            <a:r>
              <a:rPr lang="en-US" sz="2600"/>
              <a:t>What could a company do with having high throughput and low latency mobile computing?</a:t>
            </a:r>
          </a:p>
        </p:txBody>
      </p:sp>
    </p:spTree>
    <p:extLst>
      <p:ext uri="{BB962C8B-B14F-4D97-AF65-F5344CB8AC3E}">
        <p14:creationId xmlns:p14="http://schemas.microsoft.com/office/powerpoint/2010/main" val="313030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E931C-D062-41A8-BE39-69E4EF630C72}"/>
              </a:ext>
            </a:extLst>
          </p:cNvPr>
          <p:cNvSpPr>
            <a:spLocks noGrp="1"/>
          </p:cNvSpPr>
          <p:nvPr>
            <p:ph type="title"/>
          </p:nvPr>
        </p:nvSpPr>
        <p:spPr>
          <a:xfrm>
            <a:off x="686834" y="1153572"/>
            <a:ext cx="3200400" cy="4461163"/>
          </a:xfrm>
        </p:spPr>
        <p:txBody>
          <a:bodyPr>
            <a:normAutofit/>
          </a:bodyPr>
          <a:lstStyle/>
          <a:p>
            <a:r>
              <a:rPr lang="en-US">
                <a:solidFill>
                  <a:srgbClr val="FFFFFF"/>
                </a:solidFill>
              </a:rPr>
              <a:t>AWS Snowmobile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331205-E068-43BC-9D06-5639C976EEF9}"/>
              </a:ext>
            </a:extLst>
          </p:cNvPr>
          <p:cNvSpPr>
            <a:spLocks noGrp="1"/>
          </p:cNvSpPr>
          <p:nvPr>
            <p:ph idx="1"/>
          </p:nvPr>
        </p:nvSpPr>
        <p:spPr>
          <a:xfrm>
            <a:off x="4447308" y="591344"/>
            <a:ext cx="6906491" cy="5585619"/>
          </a:xfrm>
        </p:spPr>
        <p:txBody>
          <a:bodyPr anchor="ctr">
            <a:normAutofit/>
          </a:bodyPr>
          <a:lstStyle/>
          <a:p>
            <a:r>
              <a:rPr lang="en-US" dirty="0"/>
              <a:t>AWS Snowmobile is an Exabyte-scale data transfer service used to move extremely large amounts of data to AWS</a:t>
            </a:r>
            <a:endParaRPr lang="en-US" dirty="0">
              <a:hlinkClick r:id="rId3"/>
            </a:endParaRPr>
          </a:p>
          <a:p>
            <a:r>
              <a:rPr lang="en-US" dirty="0">
                <a:hlinkClick r:id="rId3"/>
              </a:rPr>
              <a:t>https://aws.amazon.com/snowmobile/</a:t>
            </a:r>
            <a:endParaRPr lang="en-US" dirty="0"/>
          </a:p>
          <a:p>
            <a:r>
              <a:rPr lang="en-US" dirty="0">
                <a:hlinkClick r:id="rId4"/>
              </a:rPr>
              <a:t>https://www.youtube.com/watch?v=8vQmTZTq7nw</a:t>
            </a:r>
            <a:endParaRPr lang="en-US" dirty="0"/>
          </a:p>
          <a:p>
            <a:endParaRPr lang="en-US" dirty="0"/>
          </a:p>
          <a:p>
            <a:r>
              <a:rPr lang="en-US" dirty="0"/>
              <a:t>What do we think happens when it gets back to AWS Data Center?</a:t>
            </a:r>
          </a:p>
        </p:txBody>
      </p:sp>
    </p:spTree>
    <p:extLst>
      <p:ext uri="{BB962C8B-B14F-4D97-AF65-F5344CB8AC3E}">
        <p14:creationId xmlns:p14="http://schemas.microsoft.com/office/powerpoint/2010/main" val="222975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EC90B5-D7FB-4CB5-92B2-68EB9AF0F4F9}"/>
              </a:ext>
            </a:extLst>
          </p:cNvPr>
          <p:cNvSpPr>
            <a:spLocks noGrp="1"/>
          </p:cNvSpPr>
          <p:nvPr>
            <p:ph type="title"/>
          </p:nvPr>
        </p:nvSpPr>
        <p:spPr>
          <a:xfrm>
            <a:off x="686834" y="1153572"/>
            <a:ext cx="3200400" cy="4461163"/>
          </a:xfrm>
        </p:spPr>
        <p:txBody>
          <a:bodyPr>
            <a:normAutofit/>
          </a:bodyPr>
          <a:lstStyle/>
          <a:p>
            <a:r>
              <a:rPr lang="en-US">
                <a:solidFill>
                  <a:srgbClr val="FFFFFF"/>
                </a:solidFill>
              </a:rPr>
              <a:t>Azure Project Silica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0B91A8-4E95-4685-BBF1-55608B3AAD0C}"/>
              </a:ext>
            </a:extLst>
          </p:cNvPr>
          <p:cNvSpPr>
            <a:spLocks noGrp="1"/>
          </p:cNvSpPr>
          <p:nvPr>
            <p:ph idx="1"/>
          </p:nvPr>
        </p:nvSpPr>
        <p:spPr>
          <a:xfrm>
            <a:off x="4447308" y="591344"/>
            <a:ext cx="6906491" cy="5585619"/>
          </a:xfrm>
        </p:spPr>
        <p:txBody>
          <a:bodyPr anchor="ctr">
            <a:normAutofit/>
          </a:bodyPr>
          <a:lstStyle/>
          <a:p>
            <a:r>
              <a:rPr lang="en-US" dirty="0"/>
              <a:t>The demand for long-term data storage is reaching unprecedented levels. With an accelerating growth trend we expect that the data stored in the cloud will soon reach the zettabyte mark, but the capacity of existing storage media is not keeping up.</a:t>
            </a:r>
            <a:endParaRPr lang="en-US" dirty="0">
              <a:hlinkClick r:id="rId3"/>
            </a:endParaRPr>
          </a:p>
          <a:p>
            <a:r>
              <a:rPr lang="en-US" dirty="0">
                <a:hlinkClick r:id="rId3"/>
              </a:rPr>
              <a:t>https://www.microsoft.com/en-us/research/project/project-silica/</a:t>
            </a:r>
            <a:endParaRPr lang="en-US" dirty="0"/>
          </a:p>
          <a:p>
            <a:r>
              <a:rPr lang="en-US" dirty="0">
                <a:hlinkClick r:id="rId4"/>
              </a:rPr>
              <a:t>https://youtu.be/sOw8On1iCa4?t=3675</a:t>
            </a:r>
            <a:endParaRPr lang="en-US" dirty="0"/>
          </a:p>
          <a:p>
            <a:endParaRPr lang="en-US" dirty="0"/>
          </a:p>
        </p:txBody>
      </p:sp>
    </p:spTree>
    <p:extLst>
      <p:ext uri="{BB962C8B-B14F-4D97-AF65-F5344CB8AC3E}">
        <p14:creationId xmlns:p14="http://schemas.microsoft.com/office/powerpoint/2010/main" val="3599528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BB88D-60DE-45CC-891E-0AE52AA18087}"/>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Azure SCUTIO</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293D808-9083-4107-85EA-6E8C949380D2}"/>
              </a:ext>
            </a:extLst>
          </p:cNvPr>
          <p:cNvSpPr>
            <a:spLocks noGrp="1"/>
          </p:cNvSpPr>
          <p:nvPr>
            <p:ph idx="1"/>
          </p:nvPr>
        </p:nvSpPr>
        <p:spPr>
          <a:xfrm>
            <a:off x="4447308" y="591344"/>
            <a:ext cx="6906491" cy="5585619"/>
          </a:xfrm>
        </p:spPr>
        <p:txBody>
          <a:bodyPr anchor="ctr">
            <a:normAutofit/>
          </a:bodyPr>
          <a:lstStyle/>
          <a:p>
            <a:r>
              <a:rPr lang="en-US" dirty="0"/>
              <a:t>Extremely Fast storage </a:t>
            </a:r>
            <a:r>
              <a:rPr lang="en-US" dirty="0" err="1"/>
              <a:t>capabilites</a:t>
            </a:r>
            <a:endParaRPr lang="en-US" dirty="0"/>
          </a:p>
          <a:p>
            <a:r>
              <a:rPr lang="en-US" dirty="0"/>
              <a:t>With up to 1,000 times lower latency and exponentially greater endurance than NAND, 3D </a:t>
            </a:r>
            <a:r>
              <a:rPr lang="en-US" dirty="0" err="1"/>
              <a:t>XPoint</a:t>
            </a:r>
            <a:r>
              <a:rPr lang="en-US" dirty="0"/>
              <a:t> technology can deliver game-changing performance for big data applications and transactional workloads.</a:t>
            </a:r>
          </a:p>
          <a:p>
            <a:r>
              <a:rPr lang="en-US" dirty="0">
                <a:hlinkClick r:id="rId3"/>
              </a:rPr>
              <a:t>https://www.micron.com/products/advanced-solutions/3d-xpoint-technology</a:t>
            </a:r>
            <a:endParaRPr lang="en-US" dirty="0"/>
          </a:p>
          <a:p>
            <a:r>
              <a:rPr lang="en-US" dirty="0">
                <a:hlinkClick r:id="rId4"/>
              </a:rPr>
              <a:t>https://youtu.be/X-0V6bYfTpA?t=1047</a:t>
            </a:r>
            <a:endParaRPr lang="en-US" dirty="0"/>
          </a:p>
          <a:p>
            <a:endParaRPr lang="en-US" dirty="0"/>
          </a:p>
          <a:p>
            <a:r>
              <a:rPr lang="en-US" dirty="0"/>
              <a:t>How does faster storage help Cloud customers?</a:t>
            </a:r>
          </a:p>
        </p:txBody>
      </p:sp>
    </p:spTree>
    <p:extLst>
      <p:ext uri="{BB962C8B-B14F-4D97-AF65-F5344CB8AC3E}">
        <p14:creationId xmlns:p14="http://schemas.microsoft.com/office/powerpoint/2010/main" val="256809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638651E7-F79E-44B8-A18A-370BB7E777C1}"/>
              </a:ext>
            </a:extLst>
          </p:cNvPr>
          <p:cNvSpPr>
            <a:spLocks noGrp="1"/>
          </p:cNvSpPr>
          <p:nvPr>
            <p:ph type="title"/>
          </p:nvPr>
        </p:nvSpPr>
        <p:spPr>
          <a:xfrm>
            <a:off x="801340" y="802955"/>
            <a:ext cx="4977976" cy="1454051"/>
          </a:xfrm>
        </p:spPr>
        <p:txBody>
          <a:bodyPr>
            <a:normAutofit/>
          </a:bodyPr>
          <a:lstStyle/>
          <a:p>
            <a:r>
              <a:rPr lang="en-US">
                <a:solidFill>
                  <a:srgbClr val="000000"/>
                </a:solidFill>
              </a:rPr>
              <a:t>Azure – FPGA</a:t>
            </a:r>
          </a:p>
        </p:txBody>
      </p:sp>
      <p:sp>
        <p:nvSpPr>
          <p:cNvPr id="3" name="Content Placeholder 2">
            <a:extLst>
              <a:ext uri="{FF2B5EF4-FFF2-40B4-BE49-F238E27FC236}">
                <a16:creationId xmlns:a16="http://schemas.microsoft.com/office/drawing/2014/main" id="{DE30452B-74D3-4861-9175-5935F035993A}"/>
              </a:ext>
            </a:extLst>
          </p:cNvPr>
          <p:cNvSpPr>
            <a:spLocks noGrp="1"/>
          </p:cNvSpPr>
          <p:nvPr>
            <p:ph idx="1"/>
          </p:nvPr>
        </p:nvSpPr>
        <p:spPr>
          <a:xfrm>
            <a:off x="797809" y="2421682"/>
            <a:ext cx="4977578" cy="3639289"/>
          </a:xfrm>
        </p:spPr>
        <p:txBody>
          <a:bodyPr anchor="ctr">
            <a:normAutofit/>
          </a:bodyPr>
          <a:lstStyle/>
          <a:p>
            <a:endParaRPr lang="en-US" sz="1900">
              <a:solidFill>
                <a:srgbClr val="000000"/>
              </a:solidFill>
              <a:hlinkClick r:id="rId4"/>
            </a:endParaRPr>
          </a:p>
          <a:p>
            <a:r>
              <a:rPr lang="en-US" sz="1900">
                <a:solidFill>
                  <a:srgbClr val="000000"/>
                </a:solidFill>
              </a:rPr>
              <a:t>FPGAs contain an array of programmable logic blocks, and a hierarchy of reconfigurable interconnects. The interconnects allow these blocks to be configured in various ways after manufacturing. Compared to other chips, FPGAs provide a combination of programmability and performance.</a:t>
            </a:r>
            <a:endParaRPr lang="en-US" sz="1900">
              <a:solidFill>
                <a:srgbClr val="000000"/>
              </a:solidFill>
              <a:hlinkClick r:id="rId4"/>
            </a:endParaRPr>
          </a:p>
          <a:p>
            <a:r>
              <a:rPr lang="en-US" sz="1900">
                <a:solidFill>
                  <a:srgbClr val="000000"/>
                </a:solidFill>
                <a:hlinkClick r:id="rId4"/>
              </a:rPr>
              <a:t>https://www.youtube.com/watch?v=Oi0XLs9t4-8</a:t>
            </a:r>
            <a:endParaRPr lang="en-US" sz="1900">
              <a:solidFill>
                <a:srgbClr val="000000"/>
              </a:solidFill>
            </a:endParaRPr>
          </a:p>
          <a:p>
            <a:r>
              <a:rPr lang="en-US" sz="1900">
                <a:solidFill>
                  <a:srgbClr val="000000"/>
                </a:solidFill>
                <a:hlinkClick r:id="rId5"/>
              </a:rPr>
              <a:t>https://youtu.be/v_4Ap1bjwgs?t=392</a:t>
            </a:r>
            <a:endParaRPr lang="en-US" sz="1900">
              <a:solidFill>
                <a:srgbClr val="000000"/>
              </a:solidFill>
            </a:endParaRPr>
          </a:p>
          <a:p>
            <a:endParaRPr lang="en-US" sz="1900">
              <a:solidFill>
                <a:srgbClr val="000000"/>
              </a:solidFill>
            </a:endParaRPr>
          </a:p>
        </p:txBody>
      </p:sp>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48B4217B-D6D5-475A-9563-1F151533CFC9}"/>
              </a:ext>
            </a:extLst>
          </p:cNvPr>
          <p:cNvPicPr>
            <a:picLocks noChangeAspect="1"/>
          </p:cNvPicPr>
          <p:nvPr/>
        </p:nvPicPr>
        <p:blipFill>
          <a:blip r:embed="rId6"/>
          <a:stretch>
            <a:fillRect/>
          </a:stretch>
        </p:blipFill>
        <p:spPr>
          <a:xfrm>
            <a:off x="8100821" y="2409210"/>
            <a:ext cx="3661831" cy="2059779"/>
          </a:xfrm>
          <a:prstGeom prst="rect">
            <a:avLst/>
          </a:prstGeom>
        </p:spPr>
      </p:pic>
    </p:spTree>
    <p:extLst>
      <p:ext uri="{BB962C8B-B14F-4D97-AF65-F5344CB8AC3E}">
        <p14:creationId xmlns:p14="http://schemas.microsoft.com/office/powerpoint/2010/main" val="4263132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F6098ECFDB064AB62C4D3A01CC22CA" ma:contentTypeVersion="34" ma:contentTypeDescription="Create a new document." ma:contentTypeScope="" ma:versionID="406f10ffd7b571fa61c72a9970d6ce07">
  <xsd:schema xmlns:xsd="http://www.w3.org/2001/XMLSchema" xmlns:xs="http://www.w3.org/2001/XMLSchema" xmlns:p="http://schemas.microsoft.com/office/2006/metadata/properties" xmlns:ns3="22f8d90f-3db9-4ce9-973b-d6f017012b77" xmlns:ns4="04ffd851-8d74-4495-b334-4fb98f477c2a" targetNamespace="http://schemas.microsoft.com/office/2006/metadata/properties" ma:root="true" ma:fieldsID="4e728c70a064d4ae52d206827dc7ade7" ns3:_="" ns4:_="">
    <xsd:import namespace="22f8d90f-3db9-4ce9-973b-d6f017012b77"/>
    <xsd:import namespace="04ffd851-8d74-4495-b334-4fb98f477c2a"/>
    <xsd:element name="properties">
      <xsd:complexType>
        <xsd:sequence>
          <xsd:element name="documentManagement">
            <xsd:complexType>
              <xsd:all>
                <xsd:element ref="ns3:SharedWithUsers" minOccurs="0"/>
                <xsd:element ref="ns4:NotebookType" minOccurs="0"/>
                <xsd:element ref="ns4:FolderType" minOccurs="0"/>
                <xsd:element ref="ns4:Owner" minOccurs="0"/>
                <xsd:element ref="ns4:DefaultSectionNames"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3:SharedWithDetails" minOccurs="0"/>
                <xsd:element ref="ns3:SharingHintHash" minOccurs="0"/>
                <xsd:element ref="ns4:CultureName" minOccurs="0"/>
                <xsd:element ref="ns4:Has_Teacher_Only_SectionGroup" minOccurs="0"/>
                <xsd:element ref="ns4:Is_Collaboration_Space_Locked"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EventHashCode" minOccurs="0"/>
                <xsd:element ref="ns4:MediaServiceGenerationTime" minOccurs="0"/>
                <xsd:element ref="ns4:MediaServiceOCR" minOccurs="0"/>
                <xsd:element ref="ns4:TeamsChannelId" minOccurs="0"/>
                <xsd:element ref="ns4:Templates" minOccurs="0"/>
                <xsd:element ref="ns4:Self_Registration_Enabled0" minOccurs="0"/>
                <xsd:element ref="ns4:IsNotebookLocked" minOccurs="0"/>
                <xsd:element ref="ns4:Math_Settings" minOccurs="0"/>
                <xsd:element ref="ns4:MediaServiceAutoKeyPoints" minOccurs="0"/>
                <xsd:element ref="ns4:MediaServiceKeyPoints" minOccurs="0"/>
                <xsd:element ref="ns4:Distribution_Groups" minOccurs="0"/>
                <xsd:element ref="ns4:LMS_Mappin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f8d90f-3db9-4ce9-973b-d6f017012b7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description="" ma:internalName="SharedWithDetails" ma:readOnly="true">
      <xsd:simpleType>
        <xsd:restriction base="dms:Note">
          <xsd:maxLength value="255"/>
        </xsd:restriction>
      </xsd:simpleType>
    </xsd:element>
    <xsd:element name="SharingHintHash" ma:index="21"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ffd851-8d74-4495-b334-4fb98f477c2a" elementFormDefault="qualified">
    <xsd:import namespace="http://schemas.microsoft.com/office/2006/documentManagement/types"/>
    <xsd:import namespace="http://schemas.microsoft.com/office/infopath/2007/PartnerControls"/>
    <xsd:element name="NotebookType" ma:index="9" nillable="true" ma:displayName="Notebook Type" ma:indexed="true" ma:internalName="NotebookType">
      <xsd:simpleType>
        <xsd:restriction base="dms:Text"/>
      </xsd:simpleType>
    </xsd:element>
    <xsd:element name="FolderType" ma:index="10" nillable="true" ma:displayName="Folder Type" ma:internalName="FolderType">
      <xsd:simpleType>
        <xsd:restriction base="dms:Text"/>
      </xsd:simpleType>
    </xsd:element>
    <xsd:element name="Owner" ma:index="11"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2" nillable="true" ma:displayName="Default Section Names" ma:internalName="DefaultSectionNames">
      <xsd:simpleType>
        <xsd:restriction base="dms:Note">
          <xsd:maxLength value="255"/>
        </xsd:restriction>
      </xsd:simpleType>
    </xsd:element>
    <xsd:element name="AppVersion" ma:index="13" nillable="true" ma:displayName="App Version" ma:internalName="AppVersion">
      <xsd:simpleType>
        <xsd:restriction base="dms:Text"/>
      </xsd:simpleType>
    </xsd:element>
    <xsd:element name="Teachers" ma:index="14"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5"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6"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7" nillable="true" ma:displayName="Invited Teachers" ma:internalName="Invited_Teachers">
      <xsd:simpleType>
        <xsd:restriction base="dms:Note">
          <xsd:maxLength value="255"/>
        </xsd:restriction>
      </xsd:simpleType>
    </xsd:element>
    <xsd:element name="Invited_Students" ma:index="18" nillable="true" ma:displayName="Invited Students" ma:internalName="Invited_Students">
      <xsd:simpleType>
        <xsd:restriction base="dms:Note">
          <xsd:maxLength value="255"/>
        </xsd:restriction>
      </xsd:simpleType>
    </xsd:element>
    <xsd:element name="Self_Registration_Enabled" ma:index="19" nillable="true" ma:displayName="Self_Registration_Enabled" ma:internalName="Self_Registration_Enabled">
      <xsd:simpleType>
        <xsd:restriction base="dms:Boolean"/>
      </xsd:simpleType>
    </xsd:element>
    <xsd:element name="CultureName" ma:index="22" nillable="true" ma:displayName="Culture Name" ma:internalName="CultureName">
      <xsd:simpleType>
        <xsd:restriction base="dms:Text"/>
      </xsd:simpleType>
    </xsd:element>
    <xsd:element name="Has_Teacher_Only_SectionGroup" ma:index="23" nillable="true" ma:displayName="Has Teacher Only SectionGroup" ma:internalName="Has_Teacher_Only_SectionGroup">
      <xsd:simpleType>
        <xsd:restriction base="dms:Boolean"/>
      </xsd:simpleType>
    </xsd:element>
    <xsd:element name="Is_Collaboration_Space_Locked" ma:index="24" nillable="true" ma:displayName="Is Collaboration Space Locked" ma:internalName="Is_Collaboration_Space_Locked">
      <xsd:simpleType>
        <xsd:restriction base="dms:Boolean"/>
      </xsd:simpleType>
    </xsd:element>
    <xsd:element name="MediaServiceMetadata" ma:index="25" nillable="true" ma:displayName="MediaServiceMetadata" ma:description="" ma:hidden="true" ma:internalName="MediaServiceMetadata" ma:readOnly="true">
      <xsd:simpleType>
        <xsd:restriction base="dms:Note"/>
      </xsd:simpleType>
    </xsd:element>
    <xsd:element name="MediaServiceFastMetadata" ma:index="26" nillable="true" ma:displayName="MediaServiceFastMetadata" ma:description="" ma:hidden="true" ma:internalName="MediaServiceFastMetadata" ma:readOnly="true">
      <xsd:simpleType>
        <xsd:restriction base="dms:Note"/>
      </xsd:simpleType>
    </xsd:element>
    <xsd:element name="MediaServiceAutoTags" ma:index="27" nillable="true" ma:displayName="MediaServiceAutoTags" ma:description="" ma:internalName="MediaServiceAutoTags" ma:readOnly="true">
      <xsd:simpleType>
        <xsd:restriction base="dms:Text"/>
      </xsd:simpleType>
    </xsd:element>
    <xsd:element name="MediaServiceDateTaken" ma:index="28" nillable="true" ma:displayName="MediaServiceDateTaken" ma:hidden="true" ma:internalName="MediaServiceDateTaken" ma:readOnly="true">
      <xsd:simpleType>
        <xsd:restriction base="dms:Text"/>
      </xsd:simpleType>
    </xsd:element>
    <xsd:element name="MediaServiceLocation" ma:index="29" nillable="true" ma:displayName="MediaServiceLocation" ma:internalName="MediaServiceLocation" ma:readOnly="true">
      <xsd:simpleType>
        <xsd:restriction base="dms:Text"/>
      </xsd:simpleType>
    </xsd:element>
    <xsd:element name="MediaServiceEventHashCode" ma:index="30" nillable="true" ma:displayName="MediaServiceEventHashCode" ma:hidden="true" ma:internalName="MediaServiceEventHashCode" ma:readOnly="true">
      <xsd:simpleType>
        <xsd:restriction base="dms:Text"/>
      </xsd:simpleType>
    </xsd:element>
    <xsd:element name="MediaServiceGenerationTime" ma:index="31" nillable="true" ma:displayName="MediaServiceGenerationTime" ma:hidden="true" ma:internalName="MediaServiceGenerationTime" ma:readOnly="true">
      <xsd:simpleType>
        <xsd:restriction base="dms:Text"/>
      </xsd:simpleType>
    </xsd:element>
    <xsd:element name="MediaServiceOCR" ma:index="32" nillable="true" ma:displayName="MediaServiceOCR" ma:internalName="MediaServiceOCR" ma:readOnly="true">
      <xsd:simpleType>
        <xsd:restriction base="dms:Note">
          <xsd:maxLength value="255"/>
        </xsd:restriction>
      </xsd:simpleType>
    </xsd:element>
    <xsd:element name="TeamsChannelId" ma:index="33" nillable="true" ma:displayName="Teams Channel Id" ma:internalName="TeamsChannelId">
      <xsd:simpleType>
        <xsd:restriction base="dms:Text"/>
      </xsd:simpleType>
    </xsd:element>
    <xsd:element name="Templates" ma:index="34" nillable="true" ma:displayName="Templates" ma:internalName="Templates">
      <xsd:simpleType>
        <xsd:restriction base="dms:Note">
          <xsd:maxLength value="255"/>
        </xsd:restriction>
      </xsd:simpleType>
    </xsd:element>
    <xsd:element name="Self_Registration_Enabled0" ma:index="35" nillable="true" ma:displayName="Self Registration Enabled" ma:internalName="Self_Registration_Enabled0">
      <xsd:simpleType>
        <xsd:restriction base="dms:Boolean"/>
      </xsd:simpleType>
    </xsd:element>
    <xsd:element name="IsNotebookLocked" ma:index="36" nillable="true" ma:displayName="Is Notebook Locked" ma:internalName="IsNotebookLocked">
      <xsd:simpleType>
        <xsd:restriction base="dms:Boolean"/>
      </xsd:simpleType>
    </xsd:element>
    <xsd:element name="Math_Settings" ma:index="37" nillable="true" ma:displayName="Math Settings" ma:internalName="Math_Settings">
      <xsd:simpleType>
        <xsd:restriction base="dms:Text"/>
      </xsd:simpleType>
    </xsd:element>
    <xsd:element name="MediaServiceAutoKeyPoints" ma:index="38" nillable="true" ma:displayName="MediaServiceAutoKeyPoints" ma:hidden="true" ma:internalName="MediaServiceAutoKeyPoints" ma:readOnly="true">
      <xsd:simpleType>
        <xsd:restriction base="dms:Note"/>
      </xsd:simpleType>
    </xsd:element>
    <xsd:element name="MediaServiceKeyPoints" ma:index="39" nillable="true" ma:displayName="KeyPoints" ma:internalName="MediaServiceKeyPoints" ma:readOnly="true">
      <xsd:simpleType>
        <xsd:restriction base="dms:Note">
          <xsd:maxLength value="255"/>
        </xsd:restriction>
      </xsd:simpleType>
    </xsd:element>
    <xsd:element name="Distribution_Groups" ma:index="40" nillable="true" ma:displayName="Distribution Groups" ma:internalName="Distribution_Groups">
      <xsd:simpleType>
        <xsd:restriction base="dms:Note">
          <xsd:maxLength value="255"/>
        </xsd:restriction>
      </xsd:simpleType>
    </xsd:element>
    <xsd:element name="LMS_Mappings" ma:index="41" nillable="true" ma:displayName="LMS Mappings" ma:internalName="LMS_Mapping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h_Settings xmlns="04ffd851-8d74-4495-b334-4fb98f477c2a" xsi:nil="true"/>
    <Owner xmlns="04ffd851-8d74-4495-b334-4fb98f477c2a">
      <UserInfo>
        <DisplayName/>
        <AccountId xsi:nil="true"/>
        <AccountType/>
      </UserInfo>
    </Owner>
    <Distribution_Groups xmlns="04ffd851-8d74-4495-b334-4fb98f477c2a" xsi:nil="true"/>
    <Invited_Teachers xmlns="04ffd851-8d74-4495-b334-4fb98f477c2a" xsi:nil="true"/>
    <Invited_Students xmlns="04ffd851-8d74-4495-b334-4fb98f477c2a" xsi:nil="true"/>
    <LMS_Mappings xmlns="04ffd851-8d74-4495-b334-4fb98f477c2a" xsi:nil="true"/>
    <Templates xmlns="04ffd851-8d74-4495-b334-4fb98f477c2a" xsi:nil="true"/>
    <FolderType xmlns="04ffd851-8d74-4495-b334-4fb98f477c2a" xsi:nil="true"/>
    <Student_Groups xmlns="04ffd851-8d74-4495-b334-4fb98f477c2a">
      <UserInfo>
        <DisplayName/>
        <AccountId xsi:nil="true"/>
        <AccountType/>
      </UserInfo>
    </Student_Groups>
    <DefaultSectionNames xmlns="04ffd851-8d74-4495-b334-4fb98f477c2a" xsi:nil="true"/>
    <Students xmlns="04ffd851-8d74-4495-b334-4fb98f477c2a">
      <UserInfo>
        <DisplayName/>
        <AccountId xsi:nil="true"/>
        <AccountType/>
      </UserInfo>
    </Students>
    <IsNotebookLocked xmlns="04ffd851-8d74-4495-b334-4fb98f477c2a" xsi:nil="true"/>
    <Is_Collaboration_Space_Locked xmlns="04ffd851-8d74-4495-b334-4fb98f477c2a" xsi:nil="true"/>
    <Self_Registration_Enabled xmlns="04ffd851-8d74-4495-b334-4fb98f477c2a" xsi:nil="true"/>
    <Has_Teacher_Only_SectionGroup xmlns="04ffd851-8d74-4495-b334-4fb98f477c2a" xsi:nil="true"/>
    <CultureName xmlns="04ffd851-8d74-4495-b334-4fb98f477c2a" xsi:nil="true"/>
    <AppVersion xmlns="04ffd851-8d74-4495-b334-4fb98f477c2a" xsi:nil="true"/>
    <TeamsChannelId xmlns="04ffd851-8d74-4495-b334-4fb98f477c2a" xsi:nil="true"/>
    <Self_Registration_Enabled0 xmlns="04ffd851-8d74-4495-b334-4fb98f477c2a" xsi:nil="true"/>
    <NotebookType xmlns="04ffd851-8d74-4495-b334-4fb98f477c2a" xsi:nil="true"/>
    <Teachers xmlns="04ffd851-8d74-4495-b334-4fb98f477c2a">
      <UserInfo>
        <DisplayName/>
        <AccountId xsi:nil="true"/>
        <AccountType/>
      </UserInfo>
    </Teachers>
  </documentManagement>
</p:properties>
</file>

<file path=customXml/itemProps1.xml><?xml version="1.0" encoding="utf-8"?>
<ds:datastoreItem xmlns:ds="http://schemas.openxmlformats.org/officeDocument/2006/customXml" ds:itemID="{1C9F02B3-DE93-44C8-B60E-D8EF68F84E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f8d90f-3db9-4ce9-973b-d6f017012b77"/>
    <ds:schemaRef ds:uri="04ffd851-8d74-4495-b334-4fb98f477c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D5282-4448-45FB-AFAA-72C1F92B8129}">
  <ds:schemaRefs>
    <ds:schemaRef ds:uri="http://schemas.microsoft.com/sharepoint/v3/contenttype/forms"/>
  </ds:schemaRefs>
</ds:datastoreItem>
</file>

<file path=customXml/itemProps3.xml><?xml version="1.0" encoding="utf-8"?>
<ds:datastoreItem xmlns:ds="http://schemas.openxmlformats.org/officeDocument/2006/customXml" ds:itemID="{A91FE20B-FF86-42EB-9248-2FD40D8647C2}">
  <ds:schemaRefs>
    <ds:schemaRef ds:uri="http://schemas.microsoft.com/office/2006/metadata/properties"/>
    <ds:schemaRef ds:uri="http://schemas.microsoft.com/office/infopath/2007/PartnerControls"/>
    <ds:schemaRef ds:uri="04ffd851-8d74-4495-b334-4fb98f477c2a"/>
  </ds:schemaRefs>
</ds:datastoreItem>
</file>

<file path=docProps/app.xml><?xml version="1.0" encoding="utf-8"?>
<Properties xmlns="http://schemas.openxmlformats.org/officeDocument/2006/extended-properties" xmlns:vt="http://schemas.openxmlformats.org/officeDocument/2006/docPropsVTypes">
  <TotalTime>0</TotalTime>
  <Words>873</Words>
  <Application>Microsoft Office PowerPoint</Application>
  <PresentationFormat>Widescreen</PresentationFormat>
  <Paragraphs>106</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Advanced Cloud Features</vt:lpstr>
      <vt:lpstr>Advanced Features</vt:lpstr>
      <vt:lpstr>Advanced Features – Why?</vt:lpstr>
      <vt:lpstr>Azure Networking</vt:lpstr>
      <vt:lpstr>AWS Wavelength</vt:lpstr>
      <vt:lpstr>AWS Snowmobile</vt:lpstr>
      <vt:lpstr>Azure Project Silica</vt:lpstr>
      <vt:lpstr>Azure SCUTIO</vt:lpstr>
      <vt:lpstr>Azure – FPGA</vt:lpstr>
      <vt:lpstr>AWS Blockchain</vt:lpstr>
      <vt:lpstr>Azure Sphere - IoT</vt:lpstr>
      <vt:lpstr>Azure – AI</vt:lpstr>
      <vt:lpstr>PowerPoint Presentation</vt:lpstr>
      <vt:lpstr>Class Participation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Cloud Features</dc:title>
  <dc:creator>Ryan E Elstad</dc:creator>
  <cp:lastModifiedBy>Ryan E Elstad</cp:lastModifiedBy>
  <cp:revision>1</cp:revision>
  <dcterms:created xsi:type="dcterms:W3CDTF">2020-04-07T19:45:28Z</dcterms:created>
  <dcterms:modified xsi:type="dcterms:W3CDTF">2020-04-07T19:45:35Z</dcterms:modified>
</cp:coreProperties>
</file>