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AAD4-CCE5-6F44-8B34-32E1D520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6CAF4-4671-534D-874E-9217ED7DE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D2BF7-F0D3-334D-ACD1-68670AA6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7BD-400C-8A4B-A86D-D788DD40D41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863C-B370-CB44-A981-E13479AC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FB06C-83DD-C746-B644-7B3B470C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F996-1F3C-774A-A94A-1C2E24B5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7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7BB0-7581-F24D-8375-6E0B7E43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26421-EDE6-754C-A824-A135400BE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E5178-5B7E-9B4B-AFD3-085FF808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7BD-400C-8A4B-A86D-D788DD40D41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1233-E6A8-B44F-B3D9-9D6ADE26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CE749-7185-FB4F-B4EB-569573BE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F996-1F3C-774A-A94A-1C2E24B5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8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D5DE1-B421-5249-BF05-EF5AC816E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02BB9-D853-DB46-9959-5CB89BF3D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9BD99-0038-AF4E-AEA7-1DD2847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7BD-400C-8A4B-A86D-D788DD40D41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5D63-404E-2F4D-A399-CCF1449E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995BC-23E0-4C48-A4A8-D8D7C1C6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F996-1F3C-774A-A94A-1C2E24B5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1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BF76-C2F9-5844-89FD-5966FC02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7B6F6-D009-6E4C-B914-C346DCD5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DD6BE-F212-E24F-A7AE-2B4D71FA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7BD-400C-8A4B-A86D-D788DD40D41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8F4E4-2497-914C-8B5D-FC2E55A8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30BE1-45F0-BC48-9DDE-7B4B0AC3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F996-1F3C-774A-A94A-1C2E24B5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5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9878-AD5A-A742-BF40-A67998C5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0B8D3-97E4-5443-8300-E6A718EBD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E8A76-7762-3545-B80F-9F669971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7BD-400C-8A4B-A86D-D788DD40D41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C33FB-D1B8-5F41-944C-0545870D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79BE8-CC22-1E45-A4FF-3148D214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F996-1F3C-774A-A94A-1C2E24B5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2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A843-C5D1-ED4E-805D-BF5CE053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CBA2-0BA1-4740-AC53-C66CEA9A9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2758C-9A0A-E043-814D-1329A324C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7CC07-0C5D-8B4B-A92D-0AC96ED5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7BD-400C-8A4B-A86D-D788DD40D41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D0836-340B-5745-9FAC-306768AB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1A491-B6AC-2645-BE79-3BEDBC7B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F996-1F3C-774A-A94A-1C2E24B5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0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FB72-C061-CD49-AB03-D7E26EC9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C7C06-A9D3-244C-9E6E-FDA798C5F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B034B-FDAE-0840-BF0A-6AE88C855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86693-D1FF-DF49-93AB-D6C241EE3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EB81D-F8F7-834F-9BC4-959A3402C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F71A9-CBF1-8B48-9014-64DF1B0B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7BD-400C-8A4B-A86D-D788DD40D41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6A6C3-CB96-3D4F-AB1A-3C77FAB0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09995-78B9-9F4F-B881-FF53DB77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F996-1F3C-774A-A94A-1C2E24B5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6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BC84-250F-7942-B368-7AAFA815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F2AE8-EDC6-7B4C-8DBB-E1A67F73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7BD-400C-8A4B-A86D-D788DD40D41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0ED25-E68C-7B40-986E-1E469A9A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B1181-131C-A54D-9A72-81E1708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F996-1F3C-774A-A94A-1C2E24B5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2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7E2D0-5E44-B34D-A7A9-CB89AC24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7BD-400C-8A4B-A86D-D788DD40D41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DDEC3-369D-0248-940B-D03A2DCB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94907-ADF8-C94E-A382-3FC913D6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F996-1F3C-774A-A94A-1C2E24B5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4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7883-45AA-A040-8BD4-502F9070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627F8-9DB7-4F42-811F-CC37C148F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3A1C7-EEC6-E846-B156-8B95AF7FC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73FBD-AC4D-D446-8445-70BDAC17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7BD-400C-8A4B-A86D-D788DD40D41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B9D20-62B7-8D4F-A881-27194AEF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30F4E-7A00-0347-A1F9-9D9A8489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F996-1F3C-774A-A94A-1C2E24B5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0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0177-3FF7-984F-8975-ED0E9B25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36C117-89C4-D94C-A64A-C29FF10BC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5A956-EF18-5B4D-A432-C817266E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FD89C-76A3-4B46-A455-745AFBEB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7BD-400C-8A4B-A86D-D788DD40D41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94EC3-7484-5B4F-98AD-F91620AA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410B0-AF97-AA41-AC48-8E0A08EE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F996-1F3C-774A-A94A-1C2E24B5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6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DF187-04EA-8C4B-A6C4-CE950959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91069-B480-F74E-B9D7-49CAB860F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BF4C6-ED83-7042-8791-A4E4DCFE5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FB7BD-400C-8A4B-A86D-D788DD40D41A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38DDB-2FD9-694F-8D26-027E56182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6BCF2-D34F-A246-97EC-B552ED778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7F996-1F3C-774A-A94A-1C2E24B5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1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6C6D-186D-EA4A-A678-3D5B4FE1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614 Phase 2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B8DB7-23B7-744E-A511-B36D7F420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/>
              <a:t>Group 2:</a:t>
            </a:r>
          </a:p>
          <a:p>
            <a:pPr algn="r"/>
            <a:r>
              <a:rPr lang="en-US" dirty="0" err="1"/>
              <a:t>Abhijeeth</a:t>
            </a:r>
            <a:r>
              <a:rPr lang="en-US" dirty="0"/>
              <a:t> Reddy </a:t>
            </a:r>
            <a:r>
              <a:rPr lang="en-US" dirty="0" err="1"/>
              <a:t>Basani</a:t>
            </a:r>
            <a:endParaRPr lang="en-US" dirty="0"/>
          </a:p>
          <a:p>
            <a:pPr algn="r"/>
            <a:r>
              <a:rPr lang="en-US" dirty="0"/>
              <a:t>Brendan Barker</a:t>
            </a:r>
          </a:p>
          <a:p>
            <a:pPr algn="r"/>
            <a:r>
              <a:rPr lang="en-US" dirty="0"/>
              <a:t>Puneet Shetty</a:t>
            </a:r>
          </a:p>
          <a:p>
            <a:pPr algn="r"/>
            <a:r>
              <a:rPr lang="en-US" dirty="0" err="1"/>
              <a:t>Rutwik</a:t>
            </a:r>
            <a:r>
              <a:rPr lang="en-US" dirty="0"/>
              <a:t> </a:t>
            </a:r>
            <a:r>
              <a:rPr lang="en-US" dirty="0" err="1"/>
              <a:t>Ghag</a:t>
            </a:r>
            <a:endParaRPr lang="en-US" dirty="0"/>
          </a:p>
          <a:p>
            <a:pPr algn="r"/>
            <a:r>
              <a:rPr lang="en-US" dirty="0" err="1"/>
              <a:t>Shubhajeet</a:t>
            </a:r>
            <a:r>
              <a:rPr lang="en-US" dirty="0"/>
              <a:t> Kulkarni</a:t>
            </a:r>
          </a:p>
        </p:txBody>
      </p:sp>
    </p:spTree>
    <p:extLst>
      <p:ext uri="{BB962C8B-B14F-4D97-AF65-F5344CB8AC3E}">
        <p14:creationId xmlns:p14="http://schemas.microsoft.com/office/powerpoint/2010/main" val="27824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0121-DCD5-B74E-9AFB-9248F3FB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7B1E3-E27C-E240-8E91-5ADE59C9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Dedication</a:t>
            </a:r>
          </a:p>
          <a:p>
            <a:endParaRPr lang="en-US" dirty="0"/>
          </a:p>
          <a:p>
            <a:r>
              <a:rPr lang="en-US" dirty="0"/>
              <a:t>Sacrifice</a:t>
            </a:r>
          </a:p>
        </p:txBody>
      </p:sp>
    </p:spTree>
    <p:extLst>
      <p:ext uri="{BB962C8B-B14F-4D97-AF65-F5344CB8AC3E}">
        <p14:creationId xmlns:p14="http://schemas.microsoft.com/office/powerpoint/2010/main" val="56913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27E7-AA5F-1B44-A1BB-191E4CCC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E1801-EB15-F040-A4CB-F9297EFC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Funding</a:t>
            </a:r>
          </a:p>
          <a:p>
            <a:r>
              <a:rPr lang="en-US" dirty="0"/>
              <a:t>Lack of resources</a:t>
            </a:r>
          </a:p>
          <a:p>
            <a:r>
              <a:rPr lang="en-US" dirty="0"/>
              <a:t>Lack of good leadership</a:t>
            </a:r>
          </a:p>
          <a:p>
            <a:r>
              <a:rPr lang="en-US" dirty="0"/>
              <a:t>Lack of exposure and expertise</a:t>
            </a:r>
          </a:p>
          <a:p>
            <a:r>
              <a:rPr lang="en-US" dirty="0"/>
              <a:t>Lack of initiative to collaborate</a:t>
            </a:r>
          </a:p>
          <a:p>
            <a:r>
              <a:rPr lang="en-US" dirty="0"/>
              <a:t>Network overload</a:t>
            </a:r>
          </a:p>
        </p:txBody>
      </p:sp>
    </p:spTree>
    <p:extLst>
      <p:ext uri="{BB962C8B-B14F-4D97-AF65-F5344CB8AC3E}">
        <p14:creationId xmlns:p14="http://schemas.microsoft.com/office/powerpoint/2010/main" val="110180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983B-D5A0-0242-BF02-27C55636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F90D-AB78-D14B-B3D0-6861E0390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Collaboration with other universities</a:t>
            </a:r>
          </a:p>
          <a:p>
            <a:r>
              <a:rPr lang="en-US" dirty="0"/>
              <a:t>New system for learning analytics and educational data mining</a:t>
            </a:r>
          </a:p>
        </p:txBody>
      </p:sp>
    </p:spTree>
    <p:extLst>
      <p:ext uri="{BB962C8B-B14F-4D97-AF65-F5344CB8AC3E}">
        <p14:creationId xmlns:p14="http://schemas.microsoft.com/office/powerpoint/2010/main" val="337649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9C7A-C63A-A749-B7FB-73FC66E0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009D-5193-EC4D-8561-8C79EA248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Cyber security</a:t>
            </a:r>
          </a:p>
          <a:p>
            <a:r>
              <a:rPr lang="en-US" dirty="0"/>
              <a:t>Students lack confidence in ITS</a:t>
            </a:r>
          </a:p>
          <a:p>
            <a:r>
              <a:rPr lang="en-US" dirty="0"/>
              <a:t>Dilemma to please the admin and the faculty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5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73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614 Phase 2 Part 1</vt:lpstr>
      <vt:lpstr>Strengths</vt:lpstr>
      <vt:lpstr>Weaknesses</vt:lpstr>
      <vt:lpstr>Opportunities</vt:lpstr>
      <vt:lpstr>Threats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614 Phase 2 Part 1</dc:title>
  <dc:creator>Rutwik Rajendra Ghag</dc:creator>
  <cp:lastModifiedBy>Rutwik Rajendra Ghag</cp:lastModifiedBy>
  <cp:revision>1</cp:revision>
  <dcterms:created xsi:type="dcterms:W3CDTF">2021-10-11T19:35:07Z</dcterms:created>
  <dcterms:modified xsi:type="dcterms:W3CDTF">2021-10-11T19:43:42Z</dcterms:modified>
</cp:coreProperties>
</file>