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F8FFF"/>
    <a:srgbClr val="0044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4506D-9637-4288-A376-A314DB7FF7A3}" v="20" dt="2022-11-13T15:51:06.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3" d="100"/>
          <a:sy n="83" d="100"/>
        </p:scale>
        <p:origin x="4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John Rieks" userId="1adc22e5-2231-460c-bb97-802bf256774c" providerId="ADAL" clId="{FD01FCEB-F0D1-48FE-A571-4481C6CAE85C}"/>
    <pc:docChg chg="delSld modSld">
      <pc:chgData name="Stephen John Rieks" userId="1adc22e5-2231-460c-bb97-802bf256774c" providerId="ADAL" clId="{FD01FCEB-F0D1-48FE-A571-4481C6CAE85C}" dt="2022-08-26T17:14:42.279" v="6" actId="20577"/>
      <pc:docMkLst>
        <pc:docMk/>
      </pc:docMkLst>
      <pc:sldChg chg="modSp mod">
        <pc:chgData name="Stephen John Rieks" userId="1adc22e5-2231-460c-bb97-802bf256774c" providerId="ADAL" clId="{FD01FCEB-F0D1-48FE-A571-4481C6CAE85C}" dt="2022-08-26T17:14:42.279" v="6" actId="20577"/>
        <pc:sldMkLst>
          <pc:docMk/>
          <pc:sldMk cId="1782186291" sldId="256"/>
        </pc:sldMkLst>
        <pc:spChg chg="mod">
          <ac:chgData name="Stephen John Rieks" userId="1adc22e5-2231-460c-bb97-802bf256774c" providerId="ADAL" clId="{FD01FCEB-F0D1-48FE-A571-4481C6CAE85C}" dt="2022-08-26T17:14:42.279" v="6" actId="20577"/>
          <ac:spMkLst>
            <pc:docMk/>
            <pc:sldMk cId="1782186291" sldId="256"/>
            <ac:spMk id="2" creationId="{30E15022-D866-42BB-B34E-FC2088C9DF1E}"/>
          </ac:spMkLst>
        </pc:spChg>
      </pc:sldChg>
      <pc:sldChg chg="del">
        <pc:chgData name="Stephen John Rieks" userId="1adc22e5-2231-460c-bb97-802bf256774c" providerId="ADAL" clId="{FD01FCEB-F0D1-48FE-A571-4481C6CAE85C}" dt="2022-08-26T17:14:25.974" v="0" actId="47"/>
        <pc:sldMkLst>
          <pc:docMk/>
          <pc:sldMk cId="544036128" sldId="257"/>
        </pc:sldMkLst>
      </pc:sldChg>
      <pc:sldChg chg="del">
        <pc:chgData name="Stephen John Rieks" userId="1adc22e5-2231-460c-bb97-802bf256774c" providerId="ADAL" clId="{FD01FCEB-F0D1-48FE-A571-4481C6CAE85C}" dt="2022-08-26T17:14:25.974" v="0" actId="47"/>
        <pc:sldMkLst>
          <pc:docMk/>
          <pc:sldMk cId="3165536716" sldId="258"/>
        </pc:sldMkLst>
      </pc:sldChg>
      <pc:sldChg chg="del">
        <pc:chgData name="Stephen John Rieks" userId="1adc22e5-2231-460c-bb97-802bf256774c" providerId="ADAL" clId="{FD01FCEB-F0D1-48FE-A571-4481C6CAE85C}" dt="2022-08-26T17:14:25.974" v="0" actId="47"/>
        <pc:sldMkLst>
          <pc:docMk/>
          <pc:sldMk cId="2782275162" sldId="259"/>
        </pc:sldMkLst>
      </pc:sldChg>
      <pc:sldChg chg="del">
        <pc:chgData name="Stephen John Rieks" userId="1adc22e5-2231-460c-bb97-802bf256774c" providerId="ADAL" clId="{FD01FCEB-F0D1-48FE-A571-4481C6CAE85C}" dt="2022-08-26T17:14:25.974" v="0" actId="47"/>
        <pc:sldMkLst>
          <pc:docMk/>
          <pc:sldMk cId="1517987776" sldId="261"/>
        </pc:sldMkLst>
      </pc:sldChg>
      <pc:sldChg chg="del">
        <pc:chgData name="Stephen John Rieks" userId="1adc22e5-2231-460c-bb97-802bf256774c" providerId="ADAL" clId="{FD01FCEB-F0D1-48FE-A571-4481C6CAE85C}" dt="2022-08-26T17:14:25.974" v="0" actId="47"/>
        <pc:sldMkLst>
          <pc:docMk/>
          <pc:sldMk cId="1299045101" sldId="262"/>
        </pc:sldMkLst>
      </pc:sldChg>
      <pc:sldChg chg="del">
        <pc:chgData name="Stephen John Rieks" userId="1adc22e5-2231-460c-bb97-802bf256774c" providerId="ADAL" clId="{FD01FCEB-F0D1-48FE-A571-4481C6CAE85C}" dt="2022-08-26T17:14:25.974" v="0" actId="47"/>
        <pc:sldMkLst>
          <pc:docMk/>
          <pc:sldMk cId="2602634358" sldId="263"/>
        </pc:sldMkLst>
      </pc:sldChg>
      <pc:sldChg chg="del">
        <pc:chgData name="Stephen John Rieks" userId="1adc22e5-2231-460c-bb97-802bf256774c" providerId="ADAL" clId="{FD01FCEB-F0D1-48FE-A571-4481C6CAE85C}" dt="2022-08-26T17:14:25.974" v="0" actId="47"/>
        <pc:sldMkLst>
          <pc:docMk/>
          <pc:sldMk cId="2077482249" sldId="264"/>
        </pc:sldMkLst>
      </pc:sldChg>
      <pc:sldChg chg="del">
        <pc:chgData name="Stephen John Rieks" userId="1adc22e5-2231-460c-bb97-802bf256774c" providerId="ADAL" clId="{FD01FCEB-F0D1-48FE-A571-4481C6CAE85C}" dt="2022-08-26T17:14:25.974" v="0" actId="47"/>
        <pc:sldMkLst>
          <pc:docMk/>
          <pc:sldMk cId="2120713010" sldId="265"/>
        </pc:sldMkLst>
      </pc:sldChg>
      <pc:sldChg chg="del">
        <pc:chgData name="Stephen John Rieks" userId="1adc22e5-2231-460c-bb97-802bf256774c" providerId="ADAL" clId="{FD01FCEB-F0D1-48FE-A571-4481C6CAE85C}" dt="2022-08-26T17:14:30.127" v="1" actId="47"/>
        <pc:sldMkLst>
          <pc:docMk/>
          <pc:sldMk cId="2664526661" sldId="266"/>
        </pc:sldMkLst>
      </pc:sldChg>
      <pc:sldChg chg="del">
        <pc:chgData name="Stephen John Rieks" userId="1adc22e5-2231-460c-bb97-802bf256774c" providerId="ADAL" clId="{FD01FCEB-F0D1-48FE-A571-4481C6CAE85C}" dt="2022-08-26T17:14:30.127" v="1" actId="47"/>
        <pc:sldMkLst>
          <pc:docMk/>
          <pc:sldMk cId="1092661953" sldId="267"/>
        </pc:sldMkLst>
      </pc:sldChg>
      <pc:sldChg chg="del">
        <pc:chgData name="Stephen John Rieks" userId="1adc22e5-2231-460c-bb97-802bf256774c" providerId="ADAL" clId="{FD01FCEB-F0D1-48FE-A571-4481C6CAE85C}" dt="2022-08-26T17:14:25.974" v="0" actId="47"/>
        <pc:sldMkLst>
          <pc:docMk/>
          <pc:sldMk cId="3681343387" sldId="268"/>
        </pc:sldMkLst>
      </pc:sldChg>
      <pc:sldChg chg="del">
        <pc:chgData name="Stephen John Rieks" userId="1adc22e5-2231-460c-bb97-802bf256774c" providerId="ADAL" clId="{FD01FCEB-F0D1-48FE-A571-4481C6CAE85C}" dt="2022-08-26T17:14:30.127" v="1" actId="47"/>
        <pc:sldMkLst>
          <pc:docMk/>
          <pc:sldMk cId="2206311388" sldId="269"/>
        </pc:sldMkLst>
      </pc:sldChg>
      <pc:sldChg chg="del">
        <pc:chgData name="Stephen John Rieks" userId="1adc22e5-2231-460c-bb97-802bf256774c" providerId="ADAL" clId="{FD01FCEB-F0D1-48FE-A571-4481C6CAE85C}" dt="2022-08-26T17:14:25.974" v="0" actId="47"/>
        <pc:sldMkLst>
          <pc:docMk/>
          <pc:sldMk cId="3286814598" sldId="271"/>
        </pc:sldMkLst>
      </pc:sldChg>
      <pc:sldChg chg="delSp modSp mod">
        <pc:chgData name="Stephen John Rieks" userId="1adc22e5-2231-460c-bb97-802bf256774c" providerId="ADAL" clId="{FD01FCEB-F0D1-48FE-A571-4481C6CAE85C}" dt="2022-08-26T17:14:36.296" v="5" actId="1076"/>
        <pc:sldMkLst>
          <pc:docMk/>
          <pc:sldMk cId="3013214588" sldId="272"/>
        </pc:sldMkLst>
        <pc:spChg chg="del mod">
          <ac:chgData name="Stephen John Rieks" userId="1adc22e5-2231-460c-bb97-802bf256774c" providerId="ADAL" clId="{FD01FCEB-F0D1-48FE-A571-4481C6CAE85C}" dt="2022-08-26T17:14:34.778" v="4"/>
          <ac:spMkLst>
            <pc:docMk/>
            <pc:sldMk cId="3013214588" sldId="272"/>
            <ac:spMk id="5" creationId="{D744CF59-5FAF-4A7B-9EB2-B6AE314C6F6A}"/>
          </ac:spMkLst>
        </pc:spChg>
        <pc:picChg chg="mod">
          <ac:chgData name="Stephen John Rieks" userId="1adc22e5-2231-460c-bb97-802bf256774c" providerId="ADAL" clId="{FD01FCEB-F0D1-48FE-A571-4481C6CAE85C}" dt="2022-08-26T17:14:36.296" v="5" actId="1076"/>
          <ac:picMkLst>
            <pc:docMk/>
            <pc:sldMk cId="3013214588" sldId="272"/>
            <ac:picMk id="1026" creationId="{A298275F-A2F8-4068-BE94-2D6287EA454C}"/>
          </ac:picMkLst>
        </pc:picChg>
      </pc:sldChg>
      <pc:sldChg chg="del">
        <pc:chgData name="Stephen John Rieks" userId="1adc22e5-2231-460c-bb97-802bf256774c" providerId="ADAL" clId="{FD01FCEB-F0D1-48FE-A571-4481C6CAE85C}" dt="2022-08-26T17:14:25.974" v="0" actId="47"/>
        <pc:sldMkLst>
          <pc:docMk/>
          <pc:sldMk cId="2301880285" sldId="274"/>
        </pc:sldMkLst>
      </pc:sldChg>
      <pc:sldChg chg="del">
        <pc:chgData name="Stephen John Rieks" userId="1adc22e5-2231-460c-bb97-802bf256774c" providerId="ADAL" clId="{FD01FCEB-F0D1-48FE-A571-4481C6CAE85C}" dt="2022-08-26T17:14:30.127" v="1" actId="47"/>
        <pc:sldMkLst>
          <pc:docMk/>
          <pc:sldMk cId="1399255749" sldId="275"/>
        </pc:sldMkLst>
      </pc:sldChg>
      <pc:sldChg chg="del">
        <pc:chgData name="Stephen John Rieks" userId="1adc22e5-2231-460c-bb97-802bf256774c" providerId="ADAL" clId="{FD01FCEB-F0D1-48FE-A571-4481C6CAE85C}" dt="2022-08-26T17:14:25.974" v="0" actId="47"/>
        <pc:sldMkLst>
          <pc:docMk/>
          <pc:sldMk cId="1901779353" sldId="276"/>
        </pc:sldMkLst>
      </pc:sldChg>
    </pc:docChg>
  </pc:docChgLst>
  <pc:docChgLst>
    <pc:chgData name="Stephen John Rieks" userId="1adc22e5-2231-460c-bb97-802bf256774c" providerId="ADAL" clId="{35A4506D-9637-4288-A376-A314DB7FF7A3}"/>
    <pc:docChg chg="undo redo custSel addSld modSld modMainMaster">
      <pc:chgData name="Stephen John Rieks" userId="1adc22e5-2231-460c-bb97-802bf256774c" providerId="ADAL" clId="{35A4506D-9637-4288-A376-A314DB7FF7A3}" dt="2022-11-13T16:20:39.340" v="1149" actId="113"/>
      <pc:docMkLst>
        <pc:docMk/>
      </pc:docMkLst>
      <pc:sldChg chg="addSp delSp modSp mod">
        <pc:chgData name="Stephen John Rieks" userId="1adc22e5-2231-460c-bb97-802bf256774c" providerId="ADAL" clId="{35A4506D-9637-4288-A376-A314DB7FF7A3}" dt="2022-11-13T16:20:39.340" v="1149" actId="113"/>
        <pc:sldMkLst>
          <pc:docMk/>
          <pc:sldMk cId="1782186291" sldId="256"/>
        </pc:sldMkLst>
        <pc:spChg chg="mod">
          <ac:chgData name="Stephen John Rieks" userId="1adc22e5-2231-460c-bb97-802bf256774c" providerId="ADAL" clId="{35A4506D-9637-4288-A376-A314DB7FF7A3}" dt="2022-11-13T16:20:39.340" v="1149" actId="113"/>
          <ac:spMkLst>
            <pc:docMk/>
            <pc:sldMk cId="1782186291" sldId="256"/>
            <ac:spMk id="2" creationId="{30E15022-D866-42BB-B34E-FC2088C9DF1E}"/>
          </ac:spMkLst>
        </pc:spChg>
        <pc:spChg chg="add del">
          <ac:chgData name="Stephen John Rieks" userId="1adc22e5-2231-460c-bb97-802bf256774c" providerId="ADAL" clId="{35A4506D-9637-4288-A376-A314DB7FF7A3}" dt="2022-11-13T15:01:54.251" v="38"/>
          <ac:spMkLst>
            <pc:docMk/>
            <pc:sldMk cId="1782186291" sldId="256"/>
            <ac:spMk id="3" creationId="{15BBAFC4-9414-5903-A744-A64DAAB077AD}"/>
          </ac:spMkLst>
        </pc:spChg>
        <pc:spChg chg="add del">
          <ac:chgData name="Stephen John Rieks" userId="1adc22e5-2231-460c-bb97-802bf256774c" providerId="ADAL" clId="{35A4506D-9637-4288-A376-A314DB7FF7A3}" dt="2022-11-13T15:01:54.251" v="38"/>
          <ac:spMkLst>
            <pc:docMk/>
            <pc:sldMk cId="1782186291" sldId="256"/>
            <ac:spMk id="4" creationId="{5C08134D-E449-8263-F54E-63CD63199EFD}"/>
          </ac:spMkLst>
        </pc:spChg>
        <pc:spChg chg="add del">
          <ac:chgData name="Stephen John Rieks" userId="1adc22e5-2231-460c-bb97-802bf256774c" providerId="ADAL" clId="{35A4506D-9637-4288-A376-A314DB7FF7A3}" dt="2022-11-13T15:01:54.251" v="38"/>
          <ac:spMkLst>
            <pc:docMk/>
            <pc:sldMk cId="1782186291" sldId="256"/>
            <ac:spMk id="5" creationId="{CC813A2F-2386-D166-83F5-86141D8CC995}"/>
          </ac:spMkLst>
        </pc:spChg>
        <pc:spChg chg="add del">
          <ac:chgData name="Stephen John Rieks" userId="1adc22e5-2231-460c-bb97-802bf256774c" providerId="ADAL" clId="{35A4506D-9637-4288-A376-A314DB7FF7A3}" dt="2022-11-13T15:01:54.251" v="38"/>
          <ac:spMkLst>
            <pc:docMk/>
            <pc:sldMk cId="1782186291" sldId="256"/>
            <ac:spMk id="6" creationId="{49FC71DC-65C9-B626-0ACD-9569546A8964}"/>
          </ac:spMkLst>
        </pc:spChg>
        <pc:spChg chg="add del">
          <ac:chgData name="Stephen John Rieks" userId="1adc22e5-2231-460c-bb97-802bf256774c" providerId="ADAL" clId="{35A4506D-9637-4288-A376-A314DB7FF7A3}" dt="2022-11-13T15:01:54.251" v="38"/>
          <ac:spMkLst>
            <pc:docMk/>
            <pc:sldMk cId="1782186291" sldId="256"/>
            <ac:spMk id="7" creationId="{BC8771E7-26E7-BC0E-5FA0-1E60BD9C6D67}"/>
          </ac:spMkLst>
        </pc:spChg>
        <pc:picChg chg="add del">
          <ac:chgData name="Stephen John Rieks" userId="1adc22e5-2231-460c-bb97-802bf256774c" providerId="ADAL" clId="{35A4506D-9637-4288-A376-A314DB7FF7A3}" dt="2022-11-13T15:01:54.251" v="38"/>
          <ac:picMkLst>
            <pc:docMk/>
            <pc:sldMk cId="1782186291" sldId="256"/>
            <ac:picMk id="1030" creationId="{C84D7F4C-3AC4-96BC-6129-50C844DFAF7C}"/>
          </ac:picMkLst>
        </pc:picChg>
      </pc:sldChg>
      <pc:sldChg chg="addSp delSp modSp new mod">
        <pc:chgData name="Stephen John Rieks" userId="1adc22e5-2231-460c-bb97-802bf256774c" providerId="ADAL" clId="{35A4506D-9637-4288-A376-A314DB7FF7A3}" dt="2022-11-13T15:05:05.397" v="180" actId="20577"/>
        <pc:sldMkLst>
          <pc:docMk/>
          <pc:sldMk cId="263926681" sldId="273"/>
        </pc:sldMkLst>
        <pc:spChg chg="mod">
          <ac:chgData name="Stephen John Rieks" userId="1adc22e5-2231-460c-bb97-802bf256774c" providerId="ADAL" clId="{35A4506D-9637-4288-A376-A314DB7FF7A3}" dt="2022-11-13T15:03:06.660" v="139" actId="20577"/>
          <ac:spMkLst>
            <pc:docMk/>
            <pc:sldMk cId="263926681" sldId="273"/>
            <ac:spMk id="2" creationId="{4FAAC997-7997-B60F-1D51-DB64A122B946}"/>
          </ac:spMkLst>
        </pc:spChg>
        <pc:spChg chg="add del mod">
          <ac:chgData name="Stephen John Rieks" userId="1adc22e5-2231-460c-bb97-802bf256774c" providerId="ADAL" clId="{35A4506D-9637-4288-A376-A314DB7FF7A3}" dt="2022-11-13T15:05:05.397" v="180" actId="20577"/>
          <ac:spMkLst>
            <pc:docMk/>
            <pc:sldMk cId="263926681" sldId="273"/>
            <ac:spMk id="3" creationId="{88D461FB-C509-DE97-FD68-ED85E086C749}"/>
          </ac:spMkLst>
        </pc:spChg>
        <pc:picChg chg="add del mod ord">
          <ac:chgData name="Stephen John Rieks" userId="1adc22e5-2231-460c-bb97-802bf256774c" providerId="ADAL" clId="{35A4506D-9637-4288-A376-A314DB7FF7A3}" dt="2022-11-13T15:03:18.321" v="145" actId="22"/>
          <ac:picMkLst>
            <pc:docMk/>
            <pc:sldMk cId="263926681" sldId="273"/>
            <ac:picMk id="5" creationId="{6618FA59-C7FC-D760-E950-8D02F117A4B7}"/>
          </ac:picMkLst>
        </pc:picChg>
      </pc:sldChg>
      <pc:sldChg chg="addSp delSp modSp new mod">
        <pc:chgData name="Stephen John Rieks" userId="1adc22e5-2231-460c-bb97-802bf256774c" providerId="ADAL" clId="{35A4506D-9637-4288-A376-A314DB7FF7A3}" dt="2022-11-13T15:09:36.551" v="254" actId="1076"/>
        <pc:sldMkLst>
          <pc:docMk/>
          <pc:sldMk cId="3720783366" sldId="274"/>
        </pc:sldMkLst>
        <pc:spChg chg="mod">
          <ac:chgData name="Stephen John Rieks" userId="1adc22e5-2231-460c-bb97-802bf256774c" providerId="ADAL" clId="{35A4506D-9637-4288-A376-A314DB7FF7A3}" dt="2022-11-13T15:05:28.688" v="185" actId="27636"/>
          <ac:spMkLst>
            <pc:docMk/>
            <pc:sldMk cId="3720783366" sldId="274"/>
            <ac:spMk id="2" creationId="{4167358E-AF3C-73B9-DF85-7E2C39A70C8B}"/>
          </ac:spMkLst>
        </pc:spChg>
        <pc:spChg chg="del">
          <ac:chgData name="Stephen John Rieks" userId="1adc22e5-2231-460c-bb97-802bf256774c" providerId="ADAL" clId="{35A4506D-9637-4288-A376-A314DB7FF7A3}" dt="2022-11-13T15:05:41.990" v="186"/>
          <ac:spMkLst>
            <pc:docMk/>
            <pc:sldMk cId="3720783366" sldId="274"/>
            <ac:spMk id="3" creationId="{18ABD23E-0B16-94E9-BC19-C2B2C550090A}"/>
          </ac:spMkLst>
        </pc:spChg>
        <pc:spChg chg="add del">
          <ac:chgData name="Stephen John Rieks" userId="1adc22e5-2231-460c-bb97-802bf256774c" providerId="ADAL" clId="{35A4506D-9637-4288-A376-A314DB7FF7A3}" dt="2022-11-13T15:05:52.437" v="188" actId="22"/>
          <ac:spMkLst>
            <pc:docMk/>
            <pc:sldMk cId="3720783366" sldId="274"/>
            <ac:spMk id="6" creationId="{A2F70D66-6FE5-2A26-1188-E07311044015}"/>
          </ac:spMkLst>
        </pc:spChg>
        <pc:spChg chg="add del mod">
          <ac:chgData name="Stephen John Rieks" userId="1adc22e5-2231-460c-bb97-802bf256774c" providerId="ADAL" clId="{35A4506D-9637-4288-A376-A314DB7FF7A3}" dt="2022-11-13T15:06:07.976" v="197" actId="22"/>
          <ac:spMkLst>
            <pc:docMk/>
            <pc:sldMk cId="3720783366" sldId="274"/>
            <ac:spMk id="8" creationId="{91FF9191-3E32-666A-8F8B-BD3F5129EB30}"/>
          </ac:spMkLst>
        </pc:spChg>
        <pc:spChg chg="add mod">
          <ac:chgData name="Stephen John Rieks" userId="1adc22e5-2231-460c-bb97-802bf256774c" providerId="ADAL" clId="{35A4506D-9637-4288-A376-A314DB7FF7A3}" dt="2022-11-13T15:09:36.551" v="254" actId="1076"/>
          <ac:spMkLst>
            <pc:docMk/>
            <pc:sldMk cId="3720783366" sldId="274"/>
            <ac:spMk id="10" creationId="{8FEED43E-F6AC-7C74-777E-792C9B196B15}"/>
          </ac:spMkLst>
        </pc:spChg>
        <pc:picChg chg="add mod">
          <ac:chgData name="Stephen John Rieks" userId="1adc22e5-2231-460c-bb97-802bf256774c" providerId="ADAL" clId="{35A4506D-9637-4288-A376-A314DB7FF7A3}" dt="2022-11-13T15:09:28.182" v="251" actId="14100"/>
          <ac:picMkLst>
            <pc:docMk/>
            <pc:sldMk cId="3720783366" sldId="274"/>
            <ac:picMk id="4" creationId="{5E701174-8EEC-5488-AD15-458A9C8294EF}"/>
          </ac:picMkLst>
        </pc:picChg>
      </pc:sldChg>
      <pc:sldChg chg="addSp delSp modSp new mod">
        <pc:chgData name="Stephen John Rieks" userId="1adc22e5-2231-460c-bb97-802bf256774c" providerId="ADAL" clId="{35A4506D-9637-4288-A376-A314DB7FF7A3}" dt="2022-11-13T15:13:08.043" v="284" actId="14100"/>
        <pc:sldMkLst>
          <pc:docMk/>
          <pc:sldMk cId="3189058491" sldId="275"/>
        </pc:sldMkLst>
        <pc:spChg chg="mod">
          <ac:chgData name="Stephen John Rieks" userId="1adc22e5-2231-460c-bb97-802bf256774c" providerId="ADAL" clId="{35A4506D-9637-4288-A376-A314DB7FF7A3}" dt="2022-11-13T15:09:52.964" v="256"/>
          <ac:spMkLst>
            <pc:docMk/>
            <pc:sldMk cId="3189058491" sldId="275"/>
            <ac:spMk id="2" creationId="{4380AA33-988A-FCE5-B144-2C07223077BA}"/>
          </ac:spMkLst>
        </pc:spChg>
        <pc:spChg chg="del">
          <ac:chgData name="Stephen John Rieks" userId="1adc22e5-2231-460c-bb97-802bf256774c" providerId="ADAL" clId="{35A4506D-9637-4288-A376-A314DB7FF7A3}" dt="2022-11-13T15:10:12.048" v="257"/>
          <ac:spMkLst>
            <pc:docMk/>
            <pc:sldMk cId="3189058491" sldId="275"/>
            <ac:spMk id="3" creationId="{124CD286-E541-64EF-2D49-298342C5FCA2}"/>
          </ac:spMkLst>
        </pc:spChg>
        <pc:spChg chg="add mod">
          <ac:chgData name="Stephen John Rieks" userId="1adc22e5-2231-460c-bb97-802bf256774c" providerId="ADAL" clId="{35A4506D-9637-4288-A376-A314DB7FF7A3}" dt="2022-11-13T15:13:08.043" v="284" actId="14100"/>
          <ac:spMkLst>
            <pc:docMk/>
            <pc:sldMk cId="3189058491" sldId="275"/>
            <ac:spMk id="6" creationId="{AB0A65B6-76AB-41D1-1593-B3EA0B537139}"/>
          </ac:spMkLst>
        </pc:spChg>
        <pc:picChg chg="add mod">
          <ac:chgData name="Stephen John Rieks" userId="1adc22e5-2231-460c-bb97-802bf256774c" providerId="ADAL" clId="{35A4506D-9637-4288-A376-A314DB7FF7A3}" dt="2022-11-13T15:10:17.308" v="260" actId="1076"/>
          <ac:picMkLst>
            <pc:docMk/>
            <pc:sldMk cId="3189058491" sldId="275"/>
            <ac:picMk id="4" creationId="{00B99377-2C2C-5E66-736A-5963C1ED6419}"/>
          </ac:picMkLst>
        </pc:picChg>
      </pc:sldChg>
      <pc:sldChg chg="modSp new mod">
        <pc:chgData name="Stephen John Rieks" userId="1adc22e5-2231-460c-bb97-802bf256774c" providerId="ADAL" clId="{35A4506D-9637-4288-A376-A314DB7FF7A3}" dt="2022-11-13T15:14:11.154" v="290"/>
        <pc:sldMkLst>
          <pc:docMk/>
          <pc:sldMk cId="2749303283" sldId="276"/>
        </pc:sldMkLst>
        <pc:spChg chg="mod">
          <ac:chgData name="Stephen John Rieks" userId="1adc22e5-2231-460c-bb97-802bf256774c" providerId="ADAL" clId="{35A4506D-9637-4288-A376-A314DB7FF7A3}" dt="2022-11-13T15:13:20.433" v="286"/>
          <ac:spMkLst>
            <pc:docMk/>
            <pc:sldMk cId="2749303283" sldId="276"/>
            <ac:spMk id="2" creationId="{35C46DF0-DB27-1DAD-8EE1-52FD2ECEE93B}"/>
          </ac:spMkLst>
        </pc:spChg>
        <pc:spChg chg="mod">
          <ac:chgData name="Stephen John Rieks" userId="1adc22e5-2231-460c-bb97-802bf256774c" providerId="ADAL" clId="{35A4506D-9637-4288-A376-A314DB7FF7A3}" dt="2022-11-13T15:14:11.154" v="290"/>
          <ac:spMkLst>
            <pc:docMk/>
            <pc:sldMk cId="2749303283" sldId="276"/>
            <ac:spMk id="3" creationId="{5DB5B6D6-B6AD-7870-E869-46E9F49E3E4B}"/>
          </ac:spMkLst>
        </pc:spChg>
      </pc:sldChg>
      <pc:sldChg chg="modSp new mod">
        <pc:chgData name="Stephen John Rieks" userId="1adc22e5-2231-460c-bb97-802bf256774c" providerId="ADAL" clId="{35A4506D-9637-4288-A376-A314DB7FF7A3}" dt="2022-11-13T15:20:14.715" v="298" actId="20577"/>
        <pc:sldMkLst>
          <pc:docMk/>
          <pc:sldMk cId="1297470858" sldId="277"/>
        </pc:sldMkLst>
        <pc:spChg chg="mod">
          <ac:chgData name="Stephen John Rieks" userId="1adc22e5-2231-460c-bb97-802bf256774c" providerId="ADAL" clId="{35A4506D-9637-4288-A376-A314DB7FF7A3}" dt="2022-11-13T15:15:00.593" v="292"/>
          <ac:spMkLst>
            <pc:docMk/>
            <pc:sldMk cId="1297470858" sldId="277"/>
            <ac:spMk id="2" creationId="{7CF432E2-A2F2-8868-F273-13F1A41F8ABB}"/>
          </ac:spMkLst>
        </pc:spChg>
        <pc:spChg chg="mod">
          <ac:chgData name="Stephen John Rieks" userId="1adc22e5-2231-460c-bb97-802bf256774c" providerId="ADAL" clId="{35A4506D-9637-4288-A376-A314DB7FF7A3}" dt="2022-11-13T15:20:14.715" v="298" actId="20577"/>
          <ac:spMkLst>
            <pc:docMk/>
            <pc:sldMk cId="1297470858" sldId="277"/>
            <ac:spMk id="3" creationId="{2E6F84E5-5641-8C41-953F-D4B9CC297378}"/>
          </ac:spMkLst>
        </pc:spChg>
      </pc:sldChg>
      <pc:sldChg chg="modSp new mod">
        <pc:chgData name="Stephen John Rieks" userId="1adc22e5-2231-460c-bb97-802bf256774c" providerId="ADAL" clId="{35A4506D-9637-4288-A376-A314DB7FF7A3}" dt="2022-11-13T15:21:08.734" v="306" actId="20577"/>
        <pc:sldMkLst>
          <pc:docMk/>
          <pc:sldMk cId="2486397790" sldId="278"/>
        </pc:sldMkLst>
        <pc:spChg chg="mod">
          <ac:chgData name="Stephen John Rieks" userId="1adc22e5-2231-460c-bb97-802bf256774c" providerId="ADAL" clId="{35A4506D-9637-4288-A376-A314DB7FF7A3}" dt="2022-11-13T15:20:35.662" v="300"/>
          <ac:spMkLst>
            <pc:docMk/>
            <pc:sldMk cId="2486397790" sldId="278"/>
            <ac:spMk id="2" creationId="{08D43B54-4A98-143B-C12B-2A7AAC388366}"/>
          </ac:spMkLst>
        </pc:spChg>
        <pc:spChg chg="mod">
          <ac:chgData name="Stephen John Rieks" userId="1adc22e5-2231-460c-bb97-802bf256774c" providerId="ADAL" clId="{35A4506D-9637-4288-A376-A314DB7FF7A3}" dt="2022-11-13T15:21:08.734" v="306" actId="20577"/>
          <ac:spMkLst>
            <pc:docMk/>
            <pc:sldMk cId="2486397790" sldId="278"/>
            <ac:spMk id="3" creationId="{126F2799-103F-DC79-0608-4295EEA90BE0}"/>
          </ac:spMkLst>
        </pc:spChg>
      </pc:sldChg>
      <pc:sldChg chg="modSp new mod">
        <pc:chgData name="Stephen John Rieks" userId="1adc22e5-2231-460c-bb97-802bf256774c" providerId="ADAL" clId="{35A4506D-9637-4288-A376-A314DB7FF7A3}" dt="2022-11-13T15:24:01.959" v="352" actId="122"/>
        <pc:sldMkLst>
          <pc:docMk/>
          <pc:sldMk cId="985753082" sldId="279"/>
        </pc:sldMkLst>
        <pc:spChg chg="mod">
          <ac:chgData name="Stephen John Rieks" userId="1adc22e5-2231-460c-bb97-802bf256774c" providerId="ADAL" clId="{35A4506D-9637-4288-A376-A314DB7FF7A3}" dt="2022-11-13T15:21:20.737" v="308"/>
          <ac:spMkLst>
            <pc:docMk/>
            <pc:sldMk cId="985753082" sldId="279"/>
            <ac:spMk id="2" creationId="{71D875AA-E4A0-446A-71CA-2F6D4ED4232A}"/>
          </ac:spMkLst>
        </pc:spChg>
        <pc:spChg chg="mod">
          <ac:chgData name="Stephen John Rieks" userId="1adc22e5-2231-460c-bb97-802bf256774c" providerId="ADAL" clId="{35A4506D-9637-4288-A376-A314DB7FF7A3}" dt="2022-11-13T15:24:01.959" v="352" actId="122"/>
          <ac:spMkLst>
            <pc:docMk/>
            <pc:sldMk cId="985753082" sldId="279"/>
            <ac:spMk id="3" creationId="{304A42BA-EFA7-05B1-E68F-BD9B2FAEA5A4}"/>
          </ac:spMkLst>
        </pc:spChg>
      </pc:sldChg>
      <pc:sldChg chg="modSp new mod">
        <pc:chgData name="Stephen John Rieks" userId="1adc22e5-2231-460c-bb97-802bf256774c" providerId="ADAL" clId="{35A4506D-9637-4288-A376-A314DB7FF7A3}" dt="2022-11-13T15:26:21.208" v="400"/>
        <pc:sldMkLst>
          <pc:docMk/>
          <pc:sldMk cId="3581461069" sldId="280"/>
        </pc:sldMkLst>
        <pc:spChg chg="mod">
          <ac:chgData name="Stephen John Rieks" userId="1adc22e5-2231-460c-bb97-802bf256774c" providerId="ADAL" clId="{35A4506D-9637-4288-A376-A314DB7FF7A3}" dt="2022-11-13T15:24:14.018" v="354"/>
          <ac:spMkLst>
            <pc:docMk/>
            <pc:sldMk cId="3581461069" sldId="280"/>
            <ac:spMk id="2" creationId="{82A9325D-0638-00C6-FF14-D8DE78445B58}"/>
          </ac:spMkLst>
        </pc:spChg>
        <pc:spChg chg="mod">
          <ac:chgData name="Stephen John Rieks" userId="1adc22e5-2231-460c-bb97-802bf256774c" providerId="ADAL" clId="{35A4506D-9637-4288-A376-A314DB7FF7A3}" dt="2022-11-13T15:26:21.208" v="400"/>
          <ac:spMkLst>
            <pc:docMk/>
            <pc:sldMk cId="3581461069" sldId="280"/>
            <ac:spMk id="3" creationId="{472AA5D8-3466-A88E-9C07-B0B9C7205D79}"/>
          </ac:spMkLst>
        </pc:spChg>
      </pc:sldChg>
      <pc:sldChg chg="modSp new mod">
        <pc:chgData name="Stephen John Rieks" userId="1adc22e5-2231-460c-bb97-802bf256774c" providerId="ADAL" clId="{35A4506D-9637-4288-A376-A314DB7FF7A3}" dt="2022-11-13T15:28:32.690" v="559" actId="207"/>
        <pc:sldMkLst>
          <pc:docMk/>
          <pc:sldMk cId="3198949600" sldId="281"/>
        </pc:sldMkLst>
        <pc:spChg chg="mod">
          <ac:chgData name="Stephen John Rieks" userId="1adc22e5-2231-460c-bb97-802bf256774c" providerId="ADAL" clId="{35A4506D-9637-4288-A376-A314DB7FF7A3}" dt="2022-11-13T15:26:55.854" v="402"/>
          <ac:spMkLst>
            <pc:docMk/>
            <pc:sldMk cId="3198949600" sldId="281"/>
            <ac:spMk id="2" creationId="{A17A685E-6999-5838-1994-0C5E26535F3A}"/>
          </ac:spMkLst>
        </pc:spChg>
        <pc:spChg chg="mod">
          <ac:chgData name="Stephen John Rieks" userId="1adc22e5-2231-460c-bb97-802bf256774c" providerId="ADAL" clId="{35A4506D-9637-4288-A376-A314DB7FF7A3}" dt="2022-11-13T15:28:32.690" v="559" actId="207"/>
          <ac:spMkLst>
            <pc:docMk/>
            <pc:sldMk cId="3198949600" sldId="281"/>
            <ac:spMk id="3" creationId="{B7A4DAD2-FF92-545E-D3FD-0938CEAD07B7}"/>
          </ac:spMkLst>
        </pc:spChg>
      </pc:sldChg>
      <pc:sldChg chg="modSp new mod">
        <pc:chgData name="Stephen John Rieks" userId="1adc22e5-2231-460c-bb97-802bf256774c" providerId="ADAL" clId="{35A4506D-9637-4288-A376-A314DB7FF7A3}" dt="2022-11-13T15:40:51.648" v="646" actId="27636"/>
        <pc:sldMkLst>
          <pc:docMk/>
          <pc:sldMk cId="308910581" sldId="282"/>
        </pc:sldMkLst>
        <pc:spChg chg="mod">
          <ac:chgData name="Stephen John Rieks" userId="1adc22e5-2231-460c-bb97-802bf256774c" providerId="ADAL" clId="{35A4506D-9637-4288-A376-A314DB7FF7A3}" dt="2022-11-13T15:31:49.451" v="598"/>
          <ac:spMkLst>
            <pc:docMk/>
            <pc:sldMk cId="308910581" sldId="282"/>
            <ac:spMk id="2" creationId="{143EED73-F9B4-EDF1-B809-EA86C907C597}"/>
          </ac:spMkLst>
        </pc:spChg>
        <pc:spChg chg="mod">
          <ac:chgData name="Stephen John Rieks" userId="1adc22e5-2231-460c-bb97-802bf256774c" providerId="ADAL" clId="{35A4506D-9637-4288-A376-A314DB7FF7A3}" dt="2022-11-13T15:40:51.648" v="646" actId="27636"/>
          <ac:spMkLst>
            <pc:docMk/>
            <pc:sldMk cId="308910581" sldId="282"/>
            <ac:spMk id="3" creationId="{30113CA7-BB6A-816A-2ED8-317B10EA3C52}"/>
          </ac:spMkLst>
        </pc:spChg>
      </pc:sldChg>
      <pc:sldChg chg="addSp delSp modSp new mod">
        <pc:chgData name="Stephen John Rieks" userId="1adc22e5-2231-460c-bb97-802bf256774c" providerId="ADAL" clId="{35A4506D-9637-4288-A376-A314DB7FF7A3}" dt="2022-11-13T16:14:33.957" v="1126" actId="27636"/>
        <pc:sldMkLst>
          <pc:docMk/>
          <pc:sldMk cId="2409579823" sldId="283"/>
        </pc:sldMkLst>
        <pc:spChg chg="mod">
          <ac:chgData name="Stephen John Rieks" userId="1adc22e5-2231-460c-bb97-802bf256774c" providerId="ADAL" clId="{35A4506D-9637-4288-A376-A314DB7FF7A3}" dt="2022-11-13T15:47:31.952" v="695" actId="20577"/>
          <ac:spMkLst>
            <pc:docMk/>
            <pc:sldMk cId="2409579823" sldId="283"/>
            <ac:spMk id="2" creationId="{F7A092D9-C147-3218-86A4-A39D0C31173F}"/>
          </ac:spMkLst>
        </pc:spChg>
        <pc:spChg chg="mod">
          <ac:chgData name="Stephen John Rieks" userId="1adc22e5-2231-460c-bb97-802bf256774c" providerId="ADAL" clId="{35A4506D-9637-4288-A376-A314DB7FF7A3}" dt="2022-11-13T16:14:33.957" v="1126" actId="27636"/>
          <ac:spMkLst>
            <pc:docMk/>
            <pc:sldMk cId="2409579823" sldId="283"/>
            <ac:spMk id="3" creationId="{D61B5188-F46C-533A-E5D0-111880CB0AC4}"/>
          </ac:spMkLst>
        </pc:spChg>
        <pc:spChg chg="add mod">
          <ac:chgData name="Stephen John Rieks" userId="1adc22e5-2231-460c-bb97-802bf256774c" providerId="ADAL" clId="{35A4506D-9637-4288-A376-A314DB7FF7A3}" dt="2022-11-13T15:50:08.720" v="727" actId="14100"/>
          <ac:spMkLst>
            <pc:docMk/>
            <pc:sldMk cId="2409579823" sldId="283"/>
            <ac:spMk id="12" creationId="{F50C61A6-B872-BC07-1C2F-3F6C1CFA8F81}"/>
          </ac:spMkLst>
        </pc:spChg>
        <pc:graphicFrameChg chg="add del mod">
          <ac:chgData name="Stephen John Rieks" userId="1adc22e5-2231-460c-bb97-802bf256774c" providerId="ADAL" clId="{35A4506D-9637-4288-A376-A314DB7FF7A3}" dt="2022-11-13T15:45:15.288" v="649"/>
          <ac:graphicFrameMkLst>
            <pc:docMk/>
            <pc:sldMk cId="2409579823" sldId="283"/>
            <ac:graphicFrameMk id="4" creationId="{1FD92C48-E0FB-7FAD-DCD7-CB902846F6DD}"/>
          </ac:graphicFrameMkLst>
        </pc:graphicFrameChg>
        <pc:graphicFrameChg chg="del mod">
          <ac:chgData name="Stephen John Rieks" userId="1adc22e5-2231-460c-bb97-802bf256774c" providerId="ADAL" clId="{35A4506D-9637-4288-A376-A314DB7FF7A3}" dt="2022-11-13T15:45:15.288" v="649"/>
          <ac:graphicFrameMkLst>
            <pc:docMk/>
            <pc:sldMk cId="2409579823" sldId="283"/>
            <ac:graphicFrameMk id="5" creationId="{55AE495E-6418-907E-5473-7125FD6E8B13}"/>
          </ac:graphicFrameMkLst>
        </pc:graphicFrameChg>
        <pc:graphicFrameChg chg="del mod">
          <ac:chgData name="Stephen John Rieks" userId="1adc22e5-2231-460c-bb97-802bf256774c" providerId="ADAL" clId="{35A4506D-9637-4288-A376-A314DB7FF7A3}" dt="2022-11-13T15:45:15.288" v="649"/>
          <ac:graphicFrameMkLst>
            <pc:docMk/>
            <pc:sldMk cId="2409579823" sldId="283"/>
            <ac:graphicFrameMk id="6" creationId="{C2673D3E-B8A3-1CCE-9F12-E538E50A47D2}"/>
          </ac:graphicFrameMkLst>
        </pc:graphicFrameChg>
        <pc:graphicFrameChg chg="del mod">
          <ac:chgData name="Stephen John Rieks" userId="1adc22e5-2231-460c-bb97-802bf256774c" providerId="ADAL" clId="{35A4506D-9637-4288-A376-A314DB7FF7A3}" dt="2022-11-13T15:45:15.288" v="649"/>
          <ac:graphicFrameMkLst>
            <pc:docMk/>
            <pc:sldMk cId="2409579823" sldId="283"/>
            <ac:graphicFrameMk id="7" creationId="{4F111812-EA1B-7E3C-004E-751AEFBF693F}"/>
          </ac:graphicFrameMkLst>
        </pc:graphicFrameChg>
        <pc:graphicFrameChg chg="del mod">
          <ac:chgData name="Stephen John Rieks" userId="1adc22e5-2231-460c-bb97-802bf256774c" providerId="ADAL" clId="{35A4506D-9637-4288-A376-A314DB7FF7A3}" dt="2022-11-13T15:45:15.288" v="649"/>
          <ac:graphicFrameMkLst>
            <pc:docMk/>
            <pc:sldMk cId="2409579823" sldId="283"/>
            <ac:graphicFrameMk id="8" creationId="{D81518BE-187A-07AB-6627-254CFA02E779}"/>
          </ac:graphicFrameMkLst>
        </pc:graphicFrameChg>
        <pc:graphicFrameChg chg="del mod">
          <ac:chgData name="Stephen John Rieks" userId="1adc22e5-2231-460c-bb97-802bf256774c" providerId="ADAL" clId="{35A4506D-9637-4288-A376-A314DB7FF7A3}" dt="2022-11-13T15:45:15.288" v="649"/>
          <ac:graphicFrameMkLst>
            <pc:docMk/>
            <pc:sldMk cId="2409579823" sldId="283"/>
            <ac:graphicFrameMk id="9" creationId="{EDE734EB-F6C0-2B26-8884-D747A77EE807}"/>
          </ac:graphicFrameMkLst>
        </pc:graphicFrameChg>
        <pc:graphicFrameChg chg="add mod">
          <ac:chgData name="Stephen John Rieks" userId="1adc22e5-2231-460c-bb97-802bf256774c" providerId="ADAL" clId="{35A4506D-9637-4288-A376-A314DB7FF7A3}" dt="2022-11-13T15:51:28.545" v="762" actId="1076"/>
          <ac:graphicFrameMkLst>
            <pc:docMk/>
            <pc:sldMk cId="2409579823" sldId="283"/>
            <ac:graphicFrameMk id="10" creationId="{3AD8CD9E-F123-6377-B552-1A6D1FCBEB2A}"/>
          </ac:graphicFrameMkLst>
        </pc:graphicFrameChg>
        <pc:picChg chg="add del mod">
          <ac:chgData name="Stephen John Rieks" userId="1adc22e5-2231-460c-bb97-802bf256774c" providerId="ADAL" clId="{35A4506D-9637-4288-A376-A314DB7FF7A3}" dt="2022-11-13T15:46:23.747" v="658"/>
          <ac:picMkLst>
            <pc:docMk/>
            <pc:sldMk cId="2409579823" sldId="283"/>
            <ac:picMk id="2050" creationId="{6808A124-0E5A-CBF9-6D32-33034D80C497}"/>
          </ac:picMkLst>
        </pc:picChg>
        <pc:picChg chg="add mod">
          <ac:chgData name="Stephen John Rieks" userId="1adc22e5-2231-460c-bb97-802bf256774c" providerId="ADAL" clId="{35A4506D-9637-4288-A376-A314DB7FF7A3}" dt="2022-11-13T15:51:06.634" v="754" actId="1076"/>
          <ac:picMkLst>
            <pc:docMk/>
            <pc:sldMk cId="2409579823" sldId="283"/>
            <ac:picMk id="2052" creationId="{8033C0C9-8511-2953-C5F7-B07A733BA16B}"/>
          </ac:picMkLst>
        </pc:picChg>
      </pc:sldChg>
      <pc:sldChg chg="modSp new mod">
        <pc:chgData name="Stephen John Rieks" userId="1adc22e5-2231-460c-bb97-802bf256774c" providerId="ADAL" clId="{35A4506D-9637-4288-A376-A314DB7FF7A3}" dt="2022-11-13T15:55:00.746" v="777" actId="27636"/>
        <pc:sldMkLst>
          <pc:docMk/>
          <pc:sldMk cId="1380256409" sldId="284"/>
        </pc:sldMkLst>
        <pc:spChg chg="mod">
          <ac:chgData name="Stephen John Rieks" userId="1adc22e5-2231-460c-bb97-802bf256774c" providerId="ADAL" clId="{35A4506D-9637-4288-A376-A314DB7FF7A3}" dt="2022-11-13T15:54:16.978" v="768"/>
          <ac:spMkLst>
            <pc:docMk/>
            <pc:sldMk cId="1380256409" sldId="284"/>
            <ac:spMk id="2" creationId="{071E3275-543B-9BBA-3DB0-EA9D0D9BB93F}"/>
          </ac:spMkLst>
        </pc:spChg>
        <pc:spChg chg="mod">
          <ac:chgData name="Stephen John Rieks" userId="1adc22e5-2231-460c-bb97-802bf256774c" providerId="ADAL" clId="{35A4506D-9637-4288-A376-A314DB7FF7A3}" dt="2022-11-13T15:55:00.746" v="777" actId="27636"/>
          <ac:spMkLst>
            <pc:docMk/>
            <pc:sldMk cId="1380256409" sldId="284"/>
            <ac:spMk id="3" creationId="{52D59514-E237-EB11-F545-E8E5864E1B22}"/>
          </ac:spMkLst>
        </pc:spChg>
      </pc:sldChg>
      <pc:sldChg chg="modSp new mod">
        <pc:chgData name="Stephen John Rieks" userId="1adc22e5-2231-460c-bb97-802bf256774c" providerId="ADAL" clId="{35A4506D-9637-4288-A376-A314DB7FF7A3}" dt="2022-11-13T15:58:11.411" v="843" actId="27636"/>
        <pc:sldMkLst>
          <pc:docMk/>
          <pc:sldMk cId="1610003564" sldId="285"/>
        </pc:sldMkLst>
        <pc:spChg chg="mod">
          <ac:chgData name="Stephen John Rieks" userId="1adc22e5-2231-460c-bb97-802bf256774c" providerId="ADAL" clId="{35A4506D-9637-4288-A376-A314DB7FF7A3}" dt="2022-11-13T15:57:28.882" v="826" actId="20577"/>
          <ac:spMkLst>
            <pc:docMk/>
            <pc:sldMk cId="1610003564" sldId="285"/>
            <ac:spMk id="2" creationId="{77BFB3D6-CF8F-5DF8-1DB5-274DBA6918A9}"/>
          </ac:spMkLst>
        </pc:spChg>
        <pc:spChg chg="mod">
          <ac:chgData name="Stephen John Rieks" userId="1adc22e5-2231-460c-bb97-802bf256774c" providerId="ADAL" clId="{35A4506D-9637-4288-A376-A314DB7FF7A3}" dt="2022-11-13T15:58:11.411" v="843" actId="27636"/>
          <ac:spMkLst>
            <pc:docMk/>
            <pc:sldMk cId="1610003564" sldId="285"/>
            <ac:spMk id="3" creationId="{75376240-82E5-3E99-E65F-41CB8AC33C78}"/>
          </ac:spMkLst>
        </pc:spChg>
      </pc:sldChg>
      <pc:sldChg chg="modSp new mod">
        <pc:chgData name="Stephen John Rieks" userId="1adc22e5-2231-460c-bb97-802bf256774c" providerId="ADAL" clId="{35A4506D-9637-4288-A376-A314DB7FF7A3}" dt="2022-11-13T16:01:50.756" v="874" actId="1076"/>
        <pc:sldMkLst>
          <pc:docMk/>
          <pc:sldMk cId="3331499189" sldId="286"/>
        </pc:sldMkLst>
        <pc:spChg chg="mod">
          <ac:chgData name="Stephen John Rieks" userId="1adc22e5-2231-460c-bb97-802bf256774c" providerId="ADAL" clId="{35A4506D-9637-4288-A376-A314DB7FF7A3}" dt="2022-11-13T15:58:44.242" v="845"/>
          <ac:spMkLst>
            <pc:docMk/>
            <pc:sldMk cId="3331499189" sldId="286"/>
            <ac:spMk id="2" creationId="{AE2F0048-46A8-F2CD-294B-989BB040DB09}"/>
          </ac:spMkLst>
        </pc:spChg>
        <pc:spChg chg="mod">
          <ac:chgData name="Stephen John Rieks" userId="1adc22e5-2231-460c-bb97-802bf256774c" providerId="ADAL" clId="{35A4506D-9637-4288-A376-A314DB7FF7A3}" dt="2022-11-13T16:01:50.756" v="874" actId="1076"/>
          <ac:spMkLst>
            <pc:docMk/>
            <pc:sldMk cId="3331499189" sldId="286"/>
            <ac:spMk id="3" creationId="{C02A8264-C8F4-7E2E-47E8-9422290D8DCA}"/>
          </ac:spMkLst>
        </pc:spChg>
      </pc:sldChg>
      <pc:sldChg chg="modSp new mod">
        <pc:chgData name="Stephen John Rieks" userId="1adc22e5-2231-460c-bb97-802bf256774c" providerId="ADAL" clId="{35A4506D-9637-4288-A376-A314DB7FF7A3}" dt="2022-11-13T16:03:58.835" v="942" actId="20577"/>
        <pc:sldMkLst>
          <pc:docMk/>
          <pc:sldMk cId="3765965234" sldId="287"/>
        </pc:sldMkLst>
        <pc:spChg chg="mod">
          <ac:chgData name="Stephen John Rieks" userId="1adc22e5-2231-460c-bb97-802bf256774c" providerId="ADAL" clId="{35A4506D-9637-4288-A376-A314DB7FF7A3}" dt="2022-11-13T16:02:50.234" v="876"/>
          <ac:spMkLst>
            <pc:docMk/>
            <pc:sldMk cId="3765965234" sldId="287"/>
            <ac:spMk id="2" creationId="{CDB6A908-4008-992D-41B1-A19C12243CE6}"/>
          </ac:spMkLst>
        </pc:spChg>
        <pc:spChg chg="mod">
          <ac:chgData name="Stephen John Rieks" userId="1adc22e5-2231-460c-bb97-802bf256774c" providerId="ADAL" clId="{35A4506D-9637-4288-A376-A314DB7FF7A3}" dt="2022-11-13T16:03:58.835" v="942" actId="20577"/>
          <ac:spMkLst>
            <pc:docMk/>
            <pc:sldMk cId="3765965234" sldId="287"/>
            <ac:spMk id="3" creationId="{15EF2BA3-8C8A-87A6-DF88-5CFEA15F7D12}"/>
          </ac:spMkLst>
        </pc:spChg>
      </pc:sldChg>
      <pc:sldChg chg="modSp new mod">
        <pc:chgData name="Stephen John Rieks" userId="1adc22e5-2231-460c-bb97-802bf256774c" providerId="ADAL" clId="{35A4506D-9637-4288-A376-A314DB7FF7A3}" dt="2022-11-13T16:06:50.587" v="1015" actId="27636"/>
        <pc:sldMkLst>
          <pc:docMk/>
          <pc:sldMk cId="3596524171" sldId="288"/>
        </pc:sldMkLst>
        <pc:spChg chg="mod">
          <ac:chgData name="Stephen John Rieks" userId="1adc22e5-2231-460c-bb97-802bf256774c" providerId="ADAL" clId="{35A4506D-9637-4288-A376-A314DB7FF7A3}" dt="2022-11-13T16:05:14.626" v="965" actId="20577"/>
          <ac:spMkLst>
            <pc:docMk/>
            <pc:sldMk cId="3596524171" sldId="288"/>
            <ac:spMk id="2" creationId="{B39E0B16-2258-3D29-DAE8-48D61B190372}"/>
          </ac:spMkLst>
        </pc:spChg>
        <pc:spChg chg="mod">
          <ac:chgData name="Stephen John Rieks" userId="1adc22e5-2231-460c-bb97-802bf256774c" providerId="ADAL" clId="{35A4506D-9637-4288-A376-A314DB7FF7A3}" dt="2022-11-13T16:06:50.587" v="1015" actId="27636"/>
          <ac:spMkLst>
            <pc:docMk/>
            <pc:sldMk cId="3596524171" sldId="288"/>
            <ac:spMk id="3" creationId="{AF48773A-D873-E28F-BC4C-B30725FC4EBF}"/>
          </ac:spMkLst>
        </pc:spChg>
      </pc:sldChg>
      <pc:sldChg chg="modSp new mod">
        <pc:chgData name="Stephen John Rieks" userId="1adc22e5-2231-460c-bb97-802bf256774c" providerId="ADAL" clId="{35A4506D-9637-4288-A376-A314DB7FF7A3}" dt="2022-11-13T16:09:47.594" v="1082" actId="15"/>
        <pc:sldMkLst>
          <pc:docMk/>
          <pc:sldMk cId="2962588848" sldId="289"/>
        </pc:sldMkLst>
        <pc:spChg chg="mod">
          <ac:chgData name="Stephen John Rieks" userId="1adc22e5-2231-460c-bb97-802bf256774c" providerId="ADAL" clId="{35A4506D-9637-4288-A376-A314DB7FF7A3}" dt="2022-11-13T16:07:09.754" v="1022" actId="20577"/>
          <ac:spMkLst>
            <pc:docMk/>
            <pc:sldMk cId="2962588848" sldId="289"/>
            <ac:spMk id="2" creationId="{D8FAB5D3-F8A4-4A95-C175-52415A5A0A4B}"/>
          </ac:spMkLst>
        </pc:spChg>
        <pc:spChg chg="mod">
          <ac:chgData name="Stephen John Rieks" userId="1adc22e5-2231-460c-bb97-802bf256774c" providerId="ADAL" clId="{35A4506D-9637-4288-A376-A314DB7FF7A3}" dt="2022-11-13T16:09:47.594" v="1082" actId="15"/>
          <ac:spMkLst>
            <pc:docMk/>
            <pc:sldMk cId="2962588848" sldId="289"/>
            <ac:spMk id="3" creationId="{B3DBE008-21AE-B721-447A-2DA269921611}"/>
          </ac:spMkLst>
        </pc:spChg>
      </pc:sldChg>
      <pc:sldChg chg="modSp new mod">
        <pc:chgData name="Stephen John Rieks" userId="1adc22e5-2231-460c-bb97-802bf256774c" providerId="ADAL" clId="{35A4506D-9637-4288-A376-A314DB7FF7A3}" dt="2022-11-13T16:11:32.128" v="1091" actId="27636"/>
        <pc:sldMkLst>
          <pc:docMk/>
          <pc:sldMk cId="1611863659" sldId="290"/>
        </pc:sldMkLst>
        <pc:spChg chg="mod">
          <ac:chgData name="Stephen John Rieks" userId="1adc22e5-2231-460c-bb97-802bf256774c" providerId="ADAL" clId="{35A4506D-9637-4288-A376-A314DB7FF7A3}" dt="2022-11-13T16:10:37.230" v="1084"/>
          <ac:spMkLst>
            <pc:docMk/>
            <pc:sldMk cId="1611863659" sldId="290"/>
            <ac:spMk id="2" creationId="{9149AB6D-F196-DDD1-17A1-77404F159DE4}"/>
          </ac:spMkLst>
        </pc:spChg>
        <pc:spChg chg="mod">
          <ac:chgData name="Stephen John Rieks" userId="1adc22e5-2231-460c-bb97-802bf256774c" providerId="ADAL" clId="{35A4506D-9637-4288-A376-A314DB7FF7A3}" dt="2022-11-13T16:11:32.128" v="1091" actId="27636"/>
          <ac:spMkLst>
            <pc:docMk/>
            <pc:sldMk cId="1611863659" sldId="290"/>
            <ac:spMk id="3" creationId="{C380F802-A9ED-1874-28C6-5F2FCB989D58}"/>
          </ac:spMkLst>
        </pc:spChg>
      </pc:sldChg>
      <pc:sldChg chg="addSp delSp modSp new mod">
        <pc:chgData name="Stephen John Rieks" userId="1adc22e5-2231-460c-bb97-802bf256774c" providerId="ADAL" clId="{35A4506D-9637-4288-A376-A314DB7FF7A3}" dt="2022-11-13T16:14:10.934" v="1118" actId="27636"/>
        <pc:sldMkLst>
          <pc:docMk/>
          <pc:sldMk cId="1509849050" sldId="291"/>
        </pc:sldMkLst>
        <pc:spChg chg="mod">
          <ac:chgData name="Stephen John Rieks" userId="1adc22e5-2231-460c-bb97-802bf256774c" providerId="ADAL" clId="{35A4506D-9637-4288-A376-A314DB7FF7A3}" dt="2022-11-13T16:12:20.261" v="1093"/>
          <ac:spMkLst>
            <pc:docMk/>
            <pc:sldMk cId="1509849050" sldId="291"/>
            <ac:spMk id="2" creationId="{B4363A89-84E1-ACD2-7716-4903E9BEBFCA}"/>
          </ac:spMkLst>
        </pc:spChg>
        <pc:spChg chg="mod">
          <ac:chgData name="Stephen John Rieks" userId="1adc22e5-2231-460c-bb97-802bf256774c" providerId="ADAL" clId="{35A4506D-9637-4288-A376-A314DB7FF7A3}" dt="2022-11-13T16:14:10.934" v="1118" actId="27636"/>
          <ac:spMkLst>
            <pc:docMk/>
            <pc:sldMk cId="1509849050" sldId="291"/>
            <ac:spMk id="3" creationId="{AEC2782C-5F34-7647-A778-2B08EEA875C7}"/>
          </ac:spMkLst>
        </pc:spChg>
        <pc:spChg chg="add del mod">
          <ac:chgData name="Stephen John Rieks" userId="1adc22e5-2231-460c-bb97-802bf256774c" providerId="ADAL" clId="{35A4506D-9637-4288-A376-A314DB7FF7A3}" dt="2022-11-13T16:13:58.256" v="1112" actId="22"/>
          <ac:spMkLst>
            <pc:docMk/>
            <pc:sldMk cId="1509849050" sldId="291"/>
            <ac:spMk id="5" creationId="{E23EAE9F-72B9-8D7F-9A80-DCF41B75F876}"/>
          </ac:spMkLst>
        </pc:spChg>
      </pc:sldChg>
      <pc:sldMasterChg chg="modSldLayout">
        <pc:chgData name="Stephen John Rieks" userId="1adc22e5-2231-460c-bb97-802bf256774c" providerId="ADAL" clId="{35A4506D-9637-4288-A376-A314DB7FF7A3}" dt="2022-11-13T14:42:50.479" v="0" actId="14100"/>
        <pc:sldMasterMkLst>
          <pc:docMk/>
          <pc:sldMasterMk cId="50754487" sldId="2147483648"/>
        </pc:sldMasterMkLst>
        <pc:sldLayoutChg chg="modSp mod">
          <pc:chgData name="Stephen John Rieks" userId="1adc22e5-2231-460c-bb97-802bf256774c" providerId="ADAL" clId="{35A4506D-9637-4288-A376-A314DB7FF7A3}" dt="2022-11-13T14:42:50.479" v="0" actId="14100"/>
          <pc:sldLayoutMkLst>
            <pc:docMk/>
            <pc:sldMasterMk cId="50754487" sldId="2147483648"/>
            <pc:sldLayoutMk cId="3783978815" sldId="2147483650"/>
          </pc:sldLayoutMkLst>
          <pc:spChg chg="mod">
            <ac:chgData name="Stephen John Rieks" userId="1adc22e5-2231-460c-bb97-802bf256774c" providerId="ADAL" clId="{35A4506D-9637-4288-A376-A314DB7FF7A3}" dt="2022-11-13T14:42:50.479" v="0" actId="14100"/>
            <ac:spMkLst>
              <pc:docMk/>
              <pc:sldMasterMk cId="50754487" sldId="2147483648"/>
              <pc:sldLayoutMk cId="3783978815" sldId="2147483650"/>
              <ac:spMk id="3" creationId="{28D772DE-7D92-4923-A875-9D209265AEF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D7753-0320-4206-A332-E747E5E74EA0}"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7CE62-E8B7-48E3-B940-34F6E6240995}" type="slidenum">
              <a:rPr lang="en-US" smtClean="0"/>
              <a:t>‹#›</a:t>
            </a:fld>
            <a:endParaRPr lang="en-US"/>
          </a:p>
        </p:txBody>
      </p:sp>
    </p:spTree>
    <p:extLst>
      <p:ext uri="{BB962C8B-B14F-4D97-AF65-F5344CB8AC3E}">
        <p14:creationId xmlns:p14="http://schemas.microsoft.com/office/powerpoint/2010/main" val="3112940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E569F0-A60D-4936-A619-6DF581789B52}"/>
              </a:ext>
            </a:extLst>
          </p:cNvPr>
          <p:cNvSpPr/>
          <p:nvPr userDrawn="1"/>
        </p:nvSpPr>
        <p:spPr>
          <a:xfrm>
            <a:off x="0" y="6419851"/>
            <a:ext cx="12191999" cy="438150"/>
          </a:xfrm>
          <a:prstGeom prst="rect">
            <a:avLst/>
          </a:prstGeom>
          <a:solidFill>
            <a:srgbClr val="85B843"/>
          </a:solidFill>
          <a:ln>
            <a:solidFill>
              <a:srgbClr val="F6CF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D05D829-E9F6-4069-85A0-A91B6393FA9B}"/>
              </a:ext>
            </a:extLst>
          </p:cNvPr>
          <p:cNvSpPr txBox="1"/>
          <p:nvPr userDrawn="1"/>
        </p:nvSpPr>
        <p:spPr>
          <a:xfrm>
            <a:off x="10996753" y="6508121"/>
            <a:ext cx="1195247" cy="261610"/>
          </a:xfrm>
          <a:prstGeom prst="rect">
            <a:avLst/>
          </a:prstGeom>
          <a:noFill/>
        </p:spPr>
        <p:txBody>
          <a:bodyPr wrap="square" rtlCol="0">
            <a:spAutoFit/>
          </a:bodyPr>
          <a:lstStyle/>
          <a:p>
            <a:r>
              <a:rPr lang="en-US" sz="1050" i="0" dirty="0"/>
              <a:t>Professor Rieks </a:t>
            </a:r>
          </a:p>
        </p:txBody>
      </p:sp>
    </p:spTree>
    <p:extLst>
      <p:ext uri="{BB962C8B-B14F-4D97-AF65-F5344CB8AC3E}">
        <p14:creationId xmlns:p14="http://schemas.microsoft.com/office/powerpoint/2010/main" val="928526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1FE6-A360-418A-B435-BD113E1534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48627-78A5-4771-80E7-C60D1EBD85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7770F-8075-46BA-9ABC-2EDF55A9FCB4}"/>
              </a:ext>
            </a:extLst>
          </p:cNvPr>
          <p:cNvSpPr>
            <a:spLocks noGrp="1"/>
          </p:cNvSpPr>
          <p:nvPr>
            <p:ph type="dt" sz="half" idx="10"/>
          </p:nvPr>
        </p:nvSpPr>
        <p:spPr/>
        <p:txBody>
          <a:bodyPr/>
          <a:lstStyle/>
          <a:p>
            <a:fld id="{1D8395B8-3941-4127-BA0E-0169CCE240E4}" type="datetimeFigureOut">
              <a:rPr lang="en-US" smtClean="0"/>
              <a:t>11/13/2022</a:t>
            </a:fld>
            <a:endParaRPr lang="en-US"/>
          </a:p>
        </p:txBody>
      </p:sp>
      <p:sp>
        <p:nvSpPr>
          <p:cNvPr id="5" name="Footer Placeholder 4">
            <a:extLst>
              <a:ext uri="{FF2B5EF4-FFF2-40B4-BE49-F238E27FC236}">
                <a16:creationId xmlns:a16="http://schemas.microsoft.com/office/drawing/2014/main" id="{F5CCE153-EB6D-455C-868F-F64D18F02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AB66A-9135-4733-8CA0-8980AE1C8619}"/>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1851333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2C11B9-7682-43CD-9034-C1D98F0E2E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FF9DB6-F5FC-487B-A890-22EE1BBBDF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F5373-B0C8-4D10-AD11-98375D8FD641}"/>
              </a:ext>
            </a:extLst>
          </p:cNvPr>
          <p:cNvSpPr>
            <a:spLocks noGrp="1"/>
          </p:cNvSpPr>
          <p:nvPr>
            <p:ph type="dt" sz="half" idx="10"/>
          </p:nvPr>
        </p:nvSpPr>
        <p:spPr/>
        <p:txBody>
          <a:bodyPr/>
          <a:lstStyle/>
          <a:p>
            <a:fld id="{1D8395B8-3941-4127-BA0E-0169CCE240E4}" type="datetimeFigureOut">
              <a:rPr lang="en-US" smtClean="0"/>
              <a:t>11/13/2022</a:t>
            </a:fld>
            <a:endParaRPr lang="en-US"/>
          </a:p>
        </p:txBody>
      </p:sp>
      <p:sp>
        <p:nvSpPr>
          <p:cNvPr id="5" name="Footer Placeholder 4">
            <a:extLst>
              <a:ext uri="{FF2B5EF4-FFF2-40B4-BE49-F238E27FC236}">
                <a16:creationId xmlns:a16="http://schemas.microsoft.com/office/drawing/2014/main" id="{07677F67-A9B3-4511-B15B-CEFF5567B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18A61-9D26-4474-8422-D97D3D454EA1}"/>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46967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E00A-B8DC-46DD-9CFA-81F99BC995A0}"/>
              </a:ext>
            </a:extLst>
          </p:cNvPr>
          <p:cNvSpPr>
            <a:spLocks noGrp="1"/>
          </p:cNvSpPr>
          <p:nvPr>
            <p:ph type="title"/>
          </p:nvPr>
        </p:nvSpPr>
        <p:spPr>
          <a:xfrm>
            <a:off x="0" y="0"/>
            <a:ext cx="12191999" cy="1123406"/>
          </a:xfrm>
          <a:gradFill>
            <a:gsLst>
              <a:gs pos="0">
                <a:schemeClr val="bg1"/>
              </a:gs>
              <a:gs pos="8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8D772DE-7D92-4923-A875-9D209265AEFA}"/>
              </a:ext>
            </a:extLst>
          </p:cNvPr>
          <p:cNvSpPr>
            <a:spLocks noGrp="1"/>
          </p:cNvSpPr>
          <p:nvPr>
            <p:ph idx="1"/>
          </p:nvPr>
        </p:nvSpPr>
        <p:spPr>
          <a:xfrm>
            <a:off x="89042" y="1123406"/>
            <a:ext cx="12049017" cy="52964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FC7D63E4-5B83-48FB-9AAF-2C0553B51ECB}"/>
              </a:ext>
            </a:extLst>
          </p:cNvPr>
          <p:cNvSpPr/>
          <p:nvPr userDrawn="1"/>
        </p:nvSpPr>
        <p:spPr>
          <a:xfrm>
            <a:off x="0" y="6419851"/>
            <a:ext cx="12191999" cy="438150"/>
          </a:xfrm>
          <a:prstGeom prst="rect">
            <a:avLst/>
          </a:prstGeom>
          <a:solidFill>
            <a:srgbClr val="85B843"/>
          </a:solidFill>
          <a:ln>
            <a:solidFill>
              <a:srgbClr val="F6CF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36C32FD-430F-4417-9524-8E48C9A0CE01}"/>
              </a:ext>
            </a:extLst>
          </p:cNvPr>
          <p:cNvSpPr txBox="1"/>
          <p:nvPr userDrawn="1"/>
        </p:nvSpPr>
        <p:spPr>
          <a:xfrm>
            <a:off x="10942813" y="6508121"/>
            <a:ext cx="1195247" cy="261610"/>
          </a:xfrm>
          <a:prstGeom prst="rect">
            <a:avLst/>
          </a:prstGeom>
          <a:noFill/>
        </p:spPr>
        <p:txBody>
          <a:bodyPr wrap="square" rtlCol="0">
            <a:spAutoFit/>
          </a:bodyPr>
          <a:lstStyle/>
          <a:p>
            <a:r>
              <a:rPr lang="en-US" sz="1050" i="0" dirty="0"/>
              <a:t>Professor Rieks </a:t>
            </a:r>
          </a:p>
        </p:txBody>
      </p:sp>
    </p:spTree>
    <p:extLst>
      <p:ext uri="{BB962C8B-B14F-4D97-AF65-F5344CB8AC3E}">
        <p14:creationId xmlns:p14="http://schemas.microsoft.com/office/powerpoint/2010/main" val="3783978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55864-6995-4AAC-B787-4C0BFB30F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3F9495-0A39-4594-BBCE-C5B6C3BDF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643EF-703C-4C6B-AF53-8E165E1C973E}"/>
              </a:ext>
            </a:extLst>
          </p:cNvPr>
          <p:cNvSpPr>
            <a:spLocks noGrp="1"/>
          </p:cNvSpPr>
          <p:nvPr>
            <p:ph type="dt" sz="half" idx="10"/>
          </p:nvPr>
        </p:nvSpPr>
        <p:spPr/>
        <p:txBody>
          <a:bodyPr/>
          <a:lstStyle/>
          <a:p>
            <a:fld id="{1D8395B8-3941-4127-BA0E-0169CCE240E4}" type="datetimeFigureOut">
              <a:rPr lang="en-US" smtClean="0"/>
              <a:t>11/13/2022</a:t>
            </a:fld>
            <a:endParaRPr lang="en-US"/>
          </a:p>
        </p:txBody>
      </p:sp>
      <p:sp>
        <p:nvSpPr>
          <p:cNvPr id="5" name="Footer Placeholder 4">
            <a:extLst>
              <a:ext uri="{FF2B5EF4-FFF2-40B4-BE49-F238E27FC236}">
                <a16:creationId xmlns:a16="http://schemas.microsoft.com/office/drawing/2014/main" id="{44A95A15-5981-42CA-A15D-CF5AA16E8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76C53-F936-4AC1-80A4-92D3ECF5CB3C}"/>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156239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3531-896D-43F2-BD9E-6509CAFC7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92B4AA-E39A-4F68-9297-712C839ECF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AC2277-66B4-4B19-829F-2DAD671884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7E9835-0600-4DE3-8BD0-B6F34B9F4226}"/>
              </a:ext>
            </a:extLst>
          </p:cNvPr>
          <p:cNvSpPr>
            <a:spLocks noGrp="1"/>
          </p:cNvSpPr>
          <p:nvPr>
            <p:ph type="dt" sz="half" idx="10"/>
          </p:nvPr>
        </p:nvSpPr>
        <p:spPr/>
        <p:txBody>
          <a:bodyPr/>
          <a:lstStyle/>
          <a:p>
            <a:fld id="{1D8395B8-3941-4127-BA0E-0169CCE240E4}" type="datetimeFigureOut">
              <a:rPr lang="en-US" smtClean="0"/>
              <a:t>11/13/2022</a:t>
            </a:fld>
            <a:endParaRPr lang="en-US"/>
          </a:p>
        </p:txBody>
      </p:sp>
      <p:sp>
        <p:nvSpPr>
          <p:cNvPr id="6" name="Footer Placeholder 5">
            <a:extLst>
              <a:ext uri="{FF2B5EF4-FFF2-40B4-BE49-F238E27FC236}">
                <a16:creationId xmlns:a16="http://schemas.microsoft.com/office/drawing/2014/main" id="{3930627E-CAA9-4999-8C01-D1847642C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A35D0-147A-4330-84CC-126167738B3A}"/>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229519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3BDD-EE55-41BF-AFF1-97ED2B93E0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342462-DD90-4F64-AE4F-4366BF5AF0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69E644-E652-4EF4-A929-265E84D53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51EF32-D494-4A41-A161-FCB53390D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6C86E8-DFB4-4899-B569-1A65D09BEE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ED27FF-D84D-4AAA-ADC5-6D513682588E}"/>
              </a:ext>
            </a:extLst>
          </p:cNvPr>
          <p:cNvSpPr>
            <a:spLocks noGrp="1"/>
          </p:cNvSpPr>
          <p:nvPr>
            <p:ph type="dt" sz="half" idx="10"/>
          </p:nvPr>
        </p:nvSpPr>
        <p:spPr/>
        <p:txBody>
          <a:bodyPr/>
          <a:lstStyle/>
          <a:p>
            <a:fld id="{1D8395B8-3941-4127-BA0E-0169CCE240E4}" type="datetimeFigureOut">
              <a:rPr lang="en-US" smtClean="0"/>
              <a:t>11/13/2022</a:t>
            </a:fld>
            <a:endParaRPr lang="en-US"/>
          </a:p>
        </p:txBody>
      </p:sp>
      <p:sp>
        <p:nvSpPr>
          <p:cNvPr id="8" name="Footer Placeholder 7">
            <a:extLst>
              <a:ext uri="{FF2B5EF4-FFF2-40B4-BE49-F238E27FC236}">
                <a16:creationId xmlns:a16="http://schemas.microsoft.com/office/drawing/2014/main" id="{776FFC26-5ADD-46C0-8A5A-EEB7270CF5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EAE00B-F1FC-4CE0-BEDD-1D3AFC6FBCCA}"/>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268840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003D-ACB5-4B7D-8083-D8484BC75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62CEE7-0421-4116-A12E-17FFE4601811}"/>
              </a:ext>
            </a:extLst>
          </p:cNvPr>
          <p:cNvSpPr>
            <a:spLocks noGrp="1"/>
          </p:cNvSpPr>
          <p:nvPr>
            <p:ph type="dt" sz="half" idx="10"/>
          </p:nvPr>
        </p:nvSpPr>
        <p:spPr/>
        <p:txBody>
          <a:bodyPr/>
          <a:lstStyle/>
          <a:p>
            <a:fld id="{1D8395B8-3941-4127-BA0E-0169CCE240E4}" type="datetimeFigureOut">
              <a:rPr lang="en-US" smtClean="0"/>
              <a:t>11/13/2022</a:t>
            </a:fld>
            <a:endParaRPr lang="en-US"/>
          </a:p>
        </p:txBody>
      </p:sp>
      <p:sp>
        <p:nvSpPr>
          <p:cNvPr id="4" name="Footer Placeholder 3">
            <a:extLst>
              <a:ext uri="{FF2B5EF4-FFF2-40B4-BE49-F238E27FC236}">
                <a16:creationId xmlns:a16="http://schemas.microsoft.com/office/drawing/2014/main" id="{4E85EBB1-2EBA-47B8-ABA3-78DBA3925C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D1F871-0251-4A31-AD1B-BBE5CAE8F981}"/>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235783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C132FC-B45E-4F82-90AE-664FFEECD84B}"/>
              </a:ext>
            </a:extLst>
          </p:cNvPr>
          <p:cNvSpPr>
            <a:spLocks noGrp="1"/>
          </p:cNvSpPr>
          <p:nvPr>
            <p:ph type="dt" sz="half" idx="10"/>
          </p:nvPr>
        </p:nvSpPr>
        <p:spPr/>
        <p:txBody>
          <a:bodyPr/>
          <a:lstStyle/>
          <a:p>
            <a:fld id="{1D8395B8-3941-4127-BA0E-0169CCE240E4}" type="datetimeFigureOut">
              <a:rPr lang="en-US" smtClean="0"/>
              <a:t>11/13/2022</a:t>
            </a:fld>
            <a:endParaRPr lang="en-US"/>
          </a:p>
        </p:txBody>
      </p:sp>
      <p:sp>
        <p:nvSpPr>
          <p:cNvPr id="3" name="Footer Placeholder 2">
            <a:extLst>
              <a:ext uri="{FF2B5EF4-FFF2-40B4-BE49-F238E27FC236}">
                <a16:creationId xmlns:a16="http://schemas.microsoft.com/office/drawing/2014/main" id="{551CD6DE-4FA7-4D5D-9820-9472803611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3CB852-EC97-44B0-A061-FEE081DAE757}"/>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345271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A50A-E0B0-42C4-9B5E-20524F1467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F0B6F2-DDCA-4144-8669-ADC585304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56005-8D7E-40D9-9B72-6E9D4870B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0BBB2-47D3-4C94-9869-AF52DCE82877}"/>
              </a:ext>
            </a:extLst>
          </p:cNvPr>
          <p:cNvSpPr>
            <a:spLocks noGrp="1"/>
          </p:cNvSpPr>
          <p:nvPr>
            <p:ph type="dt" sz="half" idx="10"/>
          </p:nvPr>
        </p:nvSpPr>
        <p:spPr/>
        <p:txBody>
          <a:bodyPr/>
          <a:lstStyle/>
          <a:p>
            <a:fld id="{1D8395B8-3941-4127-BA0E-0169CCE240E4}" type="datetimeFigureOut">
              <a:rPr lang="en-US" smtClean="0"/>
              <a:t>11/13/2022</a:t>
            </a:fld>
            <a:endParaRPr lang="en-US"/>
          </a:p>
        </p:txBody>
      </p:sp>
      <p:sp>
        <p:nvSpPr>
          <p:cNvPr id="6" name="Footer Placeholder 5">
            <a:extLst>
              <a:ext uri="{FF2B5EF4-FFF2-40B4-BE49-F238E27FC236}">
                <a16:creationId xmlns:a16="http://schemas.microsoft.com/office/drawing/2014/main" id="{7FBF9918-FF14-47FA-8792-EFE2E46EF6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F7072-33E6-4BAE-AB26-2CF29A1EE1FA}"/>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85039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19EE-8EE0-4F12-B4FC-8A604A325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0765AC-697B-420E-8979-3CE0D4786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9E3028-8363-4668-9EF6-AEADE0022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73F8E-F03E-4F8B-9354-09C76C40C3C3}"/>
              </a:ext>
            </a:extLst>
          </p:cNvPr>
          <p:cNvSpPr>
            <a:spLocks noGrp="1"/>
          </p:cNvSpPr>
          <p:nvPr>
            <p:ph type="dt" sz="half" idx="10"/>
          </p:nvPr>
        </p:nvSpPr>
        <p:spPr/>
        <p:txBody>
          <a:bodyPr/>
          <a:lstStyle/>
          <a:p>
            <a:fld id="{1D8395B8-3941-4127-BA0E-0169CCE240E4}" type="datetimeFigureOut">
              <a:rPr lang="en-US" smtClean="0"/>
              <a:t>11/13/2022</a:t>
            </a:fld>
            <a:endParaRPr lang="en-US"/>
          </a:p>
        </p:txBody>
      </p:sp>
      <p:sp>
        <p:nvSpPr>
          <p:cNvPr id="6" name="Footer Placeholder 5">
            <a:extLst>
              <a:ext uri="{FF2B5EF4-FFF2-40B4-BE49-F238E27FC236}">
                <a16:creationId xmlns:a16="http://schemas.microsoft.com/office/drawing/2014/main" id="{7A721513-D1FC-42B6-883B-01F034F0A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255531-4821-44DE-AAB1-E997B60695C5}"/>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4031475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825F1B-BA1A-452C-A939-A85E54749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943184-434B-4784-BD01-2651472A91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088FF-F0DF-4A3C-8ADD-B0A51F38B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395B8-3941-4127-BA0E-0169CCE240E4}" type="datetimeFigureOut">
              <a:rPr lang="en-US" smtClean="0"/>
              <a:t>11/13/2022</a:t>
            </a:fld>
            <a:endParaRPr lang="en-US"/>
          </a:p>
        </p:txBody>
      </p:sp>
      <p:sp>
        <p:nvSpPr>
          <p:cNvPr id="5" name="Footer Placeholder 4">
            <a:extLst>
              <a:ext uri="{FF2B5EF4-FFF2-40B4-BE49-F238E27FC236}">
                <a16:creationId xmlns:a16="http://schemas.microsoft.com/office/drawing/2014/main" id="{A0696431-C8F4-4B0D-A5A6-E167B5EEAD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24FC20-7F9B-4C3D-9B68-239E29B360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1D355-6E87-4C6C-8ABA-8DEBF4CD4259}" type="slidenum">
              <a:rPr lang="en-US" smtClean="0"/>
              <a:t>‹#›</a:t>
            </a:fld>
            <a:endParaRPr lang="en-US"/>
          </a:p>
        </p:txBody>
      </p:sp>
    </p:spTree>
    <p:extLst>
      <p:ext uri="{BB962C8B-B14F-4D97-AF65-F5344CB8AC3E}">
        <p14:creationId xmlns:p14="http://schemas.microsoft.com/office/powerpoint/2010/main" val="50754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hyperlink" Target="https://www.coursera.org/articles/project-management-lifecycle" TargetMode="Externa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5022-D866-42BB-B34E-FC2088C9DF1E}"/>
              </a:ext>
            </a:extLst>
          </p:cNvPr>
          <p:cNvSpPr>
            <a:spLocks noGrp="1"/>
          </p:cNvSpPr>
          <p:nvPr>
            <p:ph type="ctrTitle" idx="4294967295"/>
          </p:nvPr>
        </p:nvSpPr>
        <p:spPr>
          <a:xfrm>
            <a:off x="689660" y="237100"/>
            <a:ext cx="10553700" cy="6383800"/>
          </a:xfrm>
        </p:spPr>
        <p:txBody>
          <a:bodyPr>
            <a:normAutofit/>
          </a:bodyPr>
          <a:lstStyle/>
          <a:p>
            <a:pPr algn="ctr"/>
            <a:r>
              <a:rPr lang="en-US" sz="3200" dirty="0"/>
              <a:t>Week 12</a:t>
            </a:r>
            <a:br>
              <a:rPr lang="en-US" sz="3200" dirty="0"/>
            </a:br>
            <a:br>
              <a:rPr lang="en-US" sz="3100" dirty="0"/>
            </a:br>
            <a:r>
              <a:rPr lang="en-US" sz="2400" b="1" dirty="0"/>
              <a:t>Chapter 12 </a:t>
            </a:r>
            <a:r>
              <a:rPr lang="en-US" sz="2400" dirty="0"/>
              <a:t>- </a:t>
            </a:r>
            <a:r>
              <a:rPr lang="en-US" sz="2400" b="1" i="1" dirty="0">
                <a:solidFill>
                  <a:srgbClr val="C00000"/>
                </a:solidFill>
              </a:rPr>
              <a:t>Automation</a:t>
            </a:r>
            <a:br>
              <a:rPr lang="en-US" sz="2400" dirty="0"/>
            </a:br>
            <a:br>
              <a:rPr lang="en-US" sz="2400" dirty="0"/>
            </a:br>
            <a:r>
              <a:rPr lang="en-US" sz="2400" b="1" dirty="0"/>
              <a:t>Chapter 13 </a:t>
            </a:r>
            <a:r>
              <a:rPr lang="en-US" sz="2400" dirty="0"/>
              <a:t>- </a:t>
            </a:r>
            <a:r>
              <a:rPr lang="en-US" sz="2400" b="1" i="1" dirty="0">
                <a:solidFill>
                  <a:srgbClr val="C00000"/>
                </a:solidFill>
              </a:rPr>
              <a:t>Design</a:t>
            </a:r>
            <a:r>
              <a:rPr lang="en-US" sz="2400" i="1" dirty="0">
                <a:solidFill>
                  <a:srgbClr val="C00000"/>
                </a:solidFill>
              </a:rPr>
              <a:t> </a:t>
            </a:r>
            <a:r>
              <a:rPr lang="en-US" sz="2400" b="1" i="1" dirty="0">
                <a:solidFill>
                  <a:srgbClr val="C00000"/>
                </a:solidFill>
              </a:rPr>
              <a:t>Documents</a:t>
            </a:r>
            <a:br>
              <a:rPr lang="en-US" sz="2400" dirty="0"/>
            </a:br>
            <a:br>
              <a:rPr lang="en-US" sz="2400" dirty="0"/>
            </a:br>
            <a:r>
              <a:rPr lang="en-US" sz="2400" b="1" dirty="0"/>
              <a:t>Chapter 14 </a:t>
            </a:r>
            <a:r>
              <a:rPr lang="en-US" sz="2400" dirty="0"/>
              <a:t>- </a:t>
            </a:r>
            <a:r>
              <a:rPr lang="en-US" sz="2400" b="1" i="1" dirty="0" err="1">
                <a:solidFill>
                  <a:srgbClr val="C00000"/>
                </a:solidFill>
              </a:rPr>
              <a:t>Oncall</a:t>
            </a:r>
            <a:br>
              <a:rPr lang="en-US" sz="2400" dirty="0"/>
            </a:br>
            <a:br>
              <a:rPr lang="en-US" sz="3600" dirty="0"/>
            </a:br>
            <a:br>
              <a:rPr lang="en-US" sz="2800" dirty="0"/>
            </a:br>
            <a:r>
              <a:rPr lang="en-US" sz="2800" dirty="0"/>
              <a:t>Last lecture of the semester</a:t>
            </a:r>
            <a:br>
              <a:rPr lang="en-US" sz="2800" dirty="0"/>
            </a:br>
            <a:br>
              <a:rPr lang="en-US" sz="2800" dirty="0"/>
            </a:br>
            <a:r>
              <a:rPr lang="en-US" sz="2800" dirty="0"/>
              <a:t>Professor Rieks</a:t>
            </a:r>
            <a:br>
              <a:rPr lang="en-US" sz="2400" dirty="0"/>
            </a:br>
            <a:r>
              <a:rPr lang="en-US" sz="2400" dirty="0"/>
              <a:t> </a:t>
            </a:r>
            <a:endParaRPr lang="en-US" dirty="0"/>
          </a:p>
        </p:txBody>
      </p:sp>
    </p:spTree>
    <p:extLst>
      <p:ext uri="{BB962C8B-B14F-4D97-AF65-F5344CB8AC3E}">
        <p14:creationId xmlns:p14="http://schemas.microsoft.com/office/powerpoint/2010/main" val="1782186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A685E-6999-5838-1994-0C5E26535F3A}"/>
              </a:ext>
            </a:extLst>
          </p:cNvPr>
          <p:cNvSpPr>
            <a:spLocks noGrp="1"/>
          </p:cNvSpPr>
          <p:nvPr>
            <p:ph type="title"/>
          </p:nvPr>
        </p:nvSpPr>
        <p:spPr/>
        <p:txBody>
          <a:bodyPr/>
          <a:lstStyle/>
          <a:p>
            <a:r>
              <a:rPr lang="en-US" dirty="0"/>
              <a:t>Scripting Languages</a:t>
            </a:r>
          </a:p>
        </p:txBody>
      </p:sp>
      <p:sp>
        <p:nvSpPr>
          <p:cNvPr id="3" name="Content Placeholder 2">
            <a:extLst>
              <a:ext uri="{FF2B5EF4-FFF2-40B4-BE49-F238E27FC236}">
                <a16:creationId xmlns:a16="http://schemas.microsoft.com/office/drawing/2014/main" id="{B7A4DAD2-FF92-545E-D3FD-0938CEAD07B7}"/>
              </a:ext>
            </a:extLst>
          </p:cNvPr>
          <p:cNvSpPr>
            <a:spLocks noGrp="1"/>
          </p:cNvSpPr>
          <p:nvPr>
            <p:ph idx="1"/>
          </p:nvPr>
        </p:nvSpPr>
        <p:spPr/>
        <p:txBody>
          <a:bodyPr/>
          <a:lstStyle/>
          <a:p>
            <a:r>
              <a:rPr lang="en-US" dirty="0"/>
              <a:t>Scripting languages are </a:t>
            </a:r>
            <a:r>
              <a:rPr lang="en-US" dirty="0">
                <a:solidFill>
                  <a:srgbClr val="FF0000"/>
                </a:solidFill>
              </a:rPr>
              <a:t>interpreted</a:t>
            </a:r>
            <a:r>
              <a:rPr lang="en-US" dirty="0"/>
              <a:t> languages designed for rapid development, often focusing on systems programming.</a:t>
            </a:r>
          </a:p>
          <a:p>
            <a:r>
              <a:rPr lang="en-US" dirty="0"/>
              <a:t>Some common examples include </a:t>
            </a:r>
            <a:r>
              <a:rPr lang="en-US" b="1" dirty="0"/>
              <a:t>Perl</a:t>
            </a:r>
            <a:r>
              <a:rPr lang="en-US" dirty="0"/>
              <a:t>, </a:t>
            </a:r>
            <a:r>
              <a:rPr lang="en-US" b="1" dirty="0"/>
              <a:t>Python</a:t>
            </a:r>
            <a:r>
              <a:rPr lang="en-US" dirty="0"/>
              <a:t>, and PowerShell. </a:t>
            </a:r>
          </a:p>
          <a:p>
            <a:pPr lvl="1"/>
            <a:r>
              <a:rPr lang="en-US" dirty="0"/>
              <a:t>Perl is older and very popular with system administrators because it is similar to C and awk, languages that UNIX system administrators traditionally know. </a:t>
            </a:r>
          </a:p>
          <a:p>
            <a:pPr lvl="1"/>
            <a:r>
              <a:rPr lang="en-US" dirty="0"/>
              <a:t>Python has a cleaner design and the code is much more readable than Perl code. </a:t>
            </a:r>
          </a:p>
          <a:p>
            <a:pPr lvl="1"/>
            <a:r>
              <a:rPr lang="en-US" dirty="0"/>
              <a:t>PowerShell is new, powerful, and can be extended to various situations and products through a vendor provided API</a:t>
            </a:r>
          </a:p>
          <a:p>
            <a:r>
              <a:rPr lang="en-US" dirty="0">
                <a:solidFill>
                  <a:srgbClr val="FF0000"/>
                </a:solidFill>
              </a:rPr>
              <a:t>Compiled</a:t>
            </a:r>
            <a:r>
              <a:rPr lang="en-US" dirty="0"/>
              <a:t> languages can be a good choice for large-scale automation. Automation written in a compiled language typically scales better than the same automation written in a scripting language.</a:t>
            </a:r>
          </a:p>
          <a:p>
            <a:r>
              <a:rPr lang="en-US" dirty="0"/>
              <a:t>Compiled languages often used by system administrators include C, C++, </a:t>
            </a:r>
          </a:p>
          <a:p>
            <a:endParaRPr lang="en-US" dirty="0"/>
          </a:p>
        </p:txBody>
      </p:sp>
    </p:spTree>
    <p:extLst>
      <p:ext uri="{BB962C8B-B14F-4D97-AF65-F5344CB8AC3E}">
        <p14:creationId xmlns:p14="http://schemas.microsoft.com/office/powerpoint/2010/main" val="319894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ED73-F9B4-EDF1-B809-EA86C907C597}"/>
              </a:ext>
            </a:extLst>
          </p:cNvPr>
          <p:cNvSpPr>
            <a:spLocks noGrp="1"/>
          </p:cNvSpPr>
          <p:nvPr>
            <p:ph type="title"/>
          </p:nvPr>
        </p:nvSpPr>
        <p:spPr/>
        <p:txBody>
          <a:bodyPr/>
          <a:lstStyle/>
          <a:p>
            <a:r>
              <a:rPr lang="en-US" dirty="0"/>
              <a:t>Design Documents</a:t>
            </a:r>
          </a:p>
        </p:txBody>
      </p:sp>
      <p:sp>
        <p:nvSpPr>
          <p:cNvPr id="3" name="Content Placeholder 2">
            <a:extLst>
              <a:ext uri="{FF2B5EF4-FFF2-40B4-BE49-F238E27FC236}">
                <a16:creationId xmlns:a16="http://schemas.microsoft.com/office/drawing/2014/main" id="{30113CA7-BB6A-816A-2ED8-317B10EA3C52}"/>
              </a:ext>
            </a:extLst>
          </p:cNvPr>
          <p:cNvSpPr>
            <a:spLocks noGrp="1"/>
          </p:cNvSpPr>
          <p:nvPr>
            <p:ph idx="1"/>
          </p:nvPr>
        </p:nvSpPr>
        <p:spPr/>
        <p:txBody>
          <a:bodyPr>
            <a:normAutofit fontScale="92500" lnSpcReduction="10000"/>
          </a:bodyPr>
          <a:lstStyle/>
          <a:p>
            <a:r>
              <a:rPr lang="en-US" dirty="0"/>
              <a:t>Design documents are written descriptions of proposed and completed projects, big or small.  They serve as a roadmap for your projects and documentation of your accomplishments. They are descriptions of proposed or completed projects. </a:t>
            </a:r>
          </a:p>
          <a:p>
            <a:r>
              <a:rPr lang="en-US" dirty="0"/>
              <a:t>They record the goals, the design itself, alternatives considered, plus other details such as cost, timeline, and compliance with corporate policies.</a:t>
            </a:r>
          </a:p>
          <a:p>
            <a:r>
              <a:rPr lang="en-US" dirty="0"/>
              <a:t>Writing out what you are going to do forces you to think through the details.</a:t>
            </a:r>
          </a:p>
          <a:p>
            <a:r>
              <a:rPr lang="en-US" dirty="0"/>
              <a:t>Having a written document can make design collaborative when the document becomes a communication vehicle for ideas. </a:t>
            </a:r>
          </a:p>
          <a:p>
            <a:r>
              <a:rPr lang="en-US" dirty="0"/>
              <a:t>Written documents mean fewer surprises for your teammates, and they help you to get consensus among the team before moving forward. After the project is completed, the design document serves as an artifact that documents the work, a reference for the team.</a:t>
            </a:r>
          </a:p>
          <a:p>
            <a:r>
              <a:rPr lang="en-US" dirty="0"/>
              <a:t>Design documents can also be used to describe changes instead of projects. </a:t>
            </a:r>
          </a:p>
        </p:txBody>
      </p:sp>
    </p:spTree>
    <p:extLst>
      <p:ext uri="{BB962C8B-B14F-4D97-AF65-F5344CB8AC3E}">
        <p14:creationId xmlns:p14="http://schemas.microsoft.com/office/powerpoint/2010/main" val="30891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92D9-C147-3218-86A4-A39D0C31173F}"/>
              </a:ext>
            </a:extLst>
          </p:cNvPr>
          <p:cNvSpPr>
            <a:spLocks noGrp="1"/>
          </p:cNvSpPr>
          <p:nvPr>
            <p:ph type="title"/>
          </p:nvPr>
        </p:nvSpPr>
        <p:spPr/>
        <p:txBody>
          <a:bodyPr/>
          <a:lstStyle/>
          <a:p>
            <a:r>
              <a:rPr lang="en-US" dirty="0"/>
              <a:t>Project Management Institute</a:t>
            </a:r>
          </a:p>
        </p:txBody>
      </p:sp>
      <p:sp>
        <p:nvSpPr>
          <p:cNvPr id="3" name="Content Placeholder 2">
            <a:extLst>
              <a:ext uri="{FF2B5EF4-FFF2-40B4-BE49-F238E27FC236}">
                <a16:creationId xmlns:a16="http://schemas.microsoft.com/office/drawing/2014/main" id="{D61B5188-F46C-533A-E5D0-111880CB0AC4}"/>
              </a:ext>
            </a:extLst>
          </p:cNvPr>
          <p:cNvSpPr>
            <a:spLocks noGrp="1"/>
          </p:cNvSpPr>
          <p:nvPr>
            <p:ph idx="1"/>
          </p:nvPr>
        </p:nvSpPr>
        <p:spPr>
          <a:xfrm>
            <a:off x="89043" y="1123406"/>
            <a:ext cx="6890492" cy="5296445"/>
          </a:xfrm>
        </p:spPr>
        <p:txBody>
          <a:bodyPr>
            <a:normAutofit/>
          </a:bodyPr>
          <a:lstStyle/>
          <a:p>
            <a:r>
              <a:rPr lang="en-US" sz="1600" b="1" dirty="0"/>
              <a:t>Initiating</a:t>
            </a:r>
            <a:r>
              <a:rPr lang="en-US" sz="1600" dirty="0"/>
              <a:t> In the initiation phase, you’ll define the project. You’ll sort out the project goals, scope, and resources of the project, and what roles are needed on the team. Clarifying what stakeholders expect out of the project, and what exactly the project is aiming to achieve (and why) will give the project and team clear direction</a:t>
            </a:r>
          </a:p>
          <a:p>
            <a:r>
              <a:rPr lang="en-US" sz="1600" b="1" dirty="0"/>
              <a:t>Planning</a:t>
            </a:r>
            <a:r>
              <a:rPr lang="en-US" sz="1600" dirty="0"/>
              <a:t>.  In the planning phase, you’ll determine the steps to actually achieving the project goals—the “how” of completing a project. You’ll establish budgets, timelines, and milestones, and source materials and necessary documents. This step also involves calculating and predicting risk, putting change processes into place, and outlining communication protocols. If the initiation phase is assembling your troops, the planning phase is deciding what to do with them.</a:t>
            </a:r>
          </a:p>
          <a:p>
            <a:r>
              <a:rPr lang="en-US" sz="1600" b="1" dirty="0"/>
              <a:t>Execute</a:t>
            </a:r>
            <a:r>
              <a:rPr lang="en-US" sz="1600" dirty="0"/>
              <a:t>. Executing a project means putting your plan into action and keeping the team on track. Generally, this means tracking and measuring progress, managing quality, mitigating risk, managing the budget, and using data to inform your decisions.</a:t>
            </a:r>
          </a:p>
          <a:p>
            <a:r>
              <a:rPr lang="en-US" sz="1600" b="1" dirty="0"/>
              <a:t>Close projects</a:t>
            </a:r>
            <a:r>
              <a:rPr lang="en-US" sz="1600" dirty="0"/>
              <a:t>. In the closing phase of the project management lifecycle, you’ll conclude project activities, turn the finished product or service over to its new owners, and assess the things that went well and didn’t go so well. It’ll also be a time to celebrate your hard work.</a:t>
            </a:r>
          </a:p>
        </p:txBody>
      </p:sp>
      <p:graphicFrame>
        <p:nvGraphicFramePr>
          <p:cNvPr id="10" name="Object 9">
            <a:extLst>
              <a:ext uri="{FF2B5EF4-FFF2-40B4-BE49-F238E27FC236}">
                <a16:creationId xmlns:a16="http://schemas.microsoft.com/office/drawing/2014/main" id="{3AD8CD9E-F123-6377-B552-1A6D1FCBEB2A}"/>
              </a:ext>
            </a:extLst>
          </p:cNvPr>
          <p:cNvGraphicFramePr>
            <a:graphicFrameLocks noChangeAspect="1"/>
          </p:cNvGraphicFramePr>
          <p:nvPr>
            <p:extLst>
              <p:ext uri="{D42A27DB-BD31-4B8C-83A1-F6EECF244321}">
                <p14:modId xmlns:p14="http://schemas.microsoft.com/office/powerpoint/2010/main" val="1387315496"/>
              </p:ext>
            </p:extLst>
          </p:nvPr>
        </p:nvGraphicFramePr>
        <p:xfrm>
          <a:off x="8540469" y="1479945"/>
          <a:ext cx="1974849" cy="1070115"/>
        </p:xfrm>
        <a:graphic>
          <a:graphicData uri="http://schemas.openxmlformats.org/presentationml/2006/ole">
            <mc:AlternateContent xmlns:mc="http://schemas.openxmlformats.org/markup-compatibility/2006">
              <mc:Choice xmlns:v="urn:schemas-microsoft-com:vml" Requires="v">
                <p:oleObj name="Packager Shell Object" showAsIcon="1" r:id="rId2" imgW="645120" imgH="349200" progId="Package">
                  <p:embed/>
                </p:oleObj>
              </mc:Choice>
              <mc:Fallback>
                <p:oleObj name="Packager Shell Object" showAsIcon="1" r:id="rId2" imgW="645120" imgH="349200" progId="Package">
                  <p:embed/>
                  <p:pic>
                    <p:nvPicPr>
                      <p:cNvPr id="10" name="Object 9">
                        <a:extLst>
                          <a:ext uri="{FF2B5EF4-FFF2-40B4-BE49-F238E27FC236}">
                            <a16:creationId xmlns:a16="http://schemas.microsoft.com/office/drawing/2014/main" id="{3AD8CD9E-F123-6377-B552-1A6D1FCBEB2A}"/>
                          </a:ext>
                        </a:extLst>
                      </p:cNvPr>
                      <p:cNvPicPr/>
                      <p:nvPr/>
                    </p:nvPicPr>
                    <p:blipFill>
                      <a:blip r:embed="rId3"/>
                      <a:stretch>
                        <a:fillRect/>
                      </a:stretch>
                    </p:blipFill>
                    <p:spPr>
                      <a:xfrm>
                        <a:off x="8540469" y="1479945"/>
                        <a:ext cx="1974849" cy="1070115"/>
                      </a:xfrm>
                      <a:prstGeom prst="rect">
                        <a:avLst/>
                      </a:prstGeom>
                    </p:spPr>
                  </p:pic>
                </p:oleObj>
              </mc:Fallback>
            </mc:AlternateContent>
          </a:graphicData>
        </a:graphic>
      </p:graphicFrame>
      <p:pic>
        <p:nvPicPr>
          <p:cNvPr id="2052" name="Picture 4" descr="PMO Process Image">
            <a:extLst>
              <a:ext uri="{FF2B5EF4-FFF2-40B4-BE49-F238E27FC236}">
                <a16:creationId xmlns:a16="http://schemas.microsoft.com/office/drawing/2014/main" id="{8033C0C9-8511-2953-C5F7-B07A733BA1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1904" y="3235003"/>
            <a:ext cx="5127726" cy="29765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50C61A6-B872-BC07-1C2F-3F6C1CFA8F81}"/>
              </a:ext>
            </a:extLst>
          </p:cNvPr>
          <p:cNvSpPr txBox="1"/>
          <p:nvPr/>
        </p:nvSpPr>
        <p:spPr>
          <a:xfrm>
            <a:off x="420700" y="6419850"/>
            <a:ext cx="10436354" cy="646331"/>
          </a:xfrm>
          <a:prstGeom prst="rect">
            <a:avLst/>
          </a:prstGeom>
          <a:noFill/>
        </p:spPr>
        <p:txBody>
          <a:bodyPr wrap="square">
            <a:spAutoFit/>
          </a:bodyPr>
          <a:lstStyle/>
          <a:p>
            <a:r>
              <a:rPr lang="en-US" dirty="0">
                <a:hlinkClick r:id="rId5"/>
              </a:rPr>
              <a:t>https://www.coursera.org/articles/project-management-lifecycle</a:t>
            </a:r>
            <a:endParaRPr lang="en-US" dirty="0"/>
          </a:p>
          <a:p>
            <a:endParaRPr lang="en-US" dirty="0"/>
          </a:p>
        </p:txBody>
      </p:sp>
    </p:spTree>
    <p:extLst>
      <p:ext uri="{BB962C8B-B14F-4D97-AF65-F5344CB8AC3E}">
        <p14:creationId xmlns:p14="http://schemas.microsoft.com/office/powerpoint/2010/main" val="2409579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3275-543B-9BBA-3DB0-EA9D0D9BB93F}"/>
              </a:ext>
            </a:extLst>
          </p:cNvPr>
          <p:cNvSpPr>
            <a:spLocks noGrp="1"/>
          </p:cNvSpPr>
          <p:nvPr>
            <p:ph type="title"/>
          </p:nvPr>
        </p:nvSpPr>
        <p:spPr/>
        <p:txBody>
          <a:bodyPr/>
          <a:lstStyle/>
          <a:p>
            <a:r>
              <a:rPr lang="en-US" dirty="0"/>
              <a:t>Designing </a:t>
            </a:r>
            <a:r>
              <a:rPr lang="en-US" dirty="0" err="1"/>
              <a:t>Oncall</a:t>
            </a:r>
            <a:endParaRPr lang="en-US" dirty="0"/>
          </a:p>
        </p:txBody>
      </p:sp>
      <p:sp>
        <p:nvSpPr>
          <p:cNvPr id="3" name="Content Placeholder 2">
            <a:extLst>
              <a:ext uri="{FF2B5EF4-FFF2-40B4-BE49-F238E27FC236}">
                <a16:creationId xmlns:a16="http://schemas.microsoft.com/office/drawing/2014/main" id="{52D59514-E237-EB11-F545-E8E5864E1B22}"/>
              </a:ext>
            </a:extLst>
          </p:cNvPr>
          <p:cNvSpPr>
            <a:spLocks noGrp="1"/>
          </p:cNvSpPr>
          <p:nvPr>
            <p:ph idx="1"/>
          </p:nvPr>
        </p:nvSpPr>
        <p:spPr/>
        <p:txBody>
          <a:bodyPr>
            <a:normAutofit lnSpcReduction="10000"/>
          </a:bodyPr>
          <a:lstStyle/>
          <a:p>
            <a:r>
              <a:rPr lang="en-US" dirty="0" err="1"/>
              <a:t>Oncall</a:t>
            </a:r>
            <a:r>
              <a:rPr lang="en-US" dirty="0"/>
              <a:t> is the practice of having a group of people take turns being responsible for exceptional situations, more commonly known as emergencies or, less dauntingly, alerts. </a:t>
            </a:r>
          </a:p>
          <a:p>
            <a:r>
              <a:rPr lang="en-US" dirty="0" err="1"/>
              <a:t>Oncall</a:t>
            </a:r>
            <a:r>
              <a:rPr lang="en-US" dirty="0"/>
              <a:t> schedules typically provide 24 × 7 coverage. By taking turns, people get a break from such heightened responsibilities, can lead normal lives, and take vacations.</a:t>
            </a:r>
          </a:p>
          <a:p>
            <a:r>
              <a:rPr lang="en-US" dirty="0"/>
              <a:t>When an alert is received, the person on call responds and resolves the issue, using whatever means necessary to prevent SLA violations, including shortcut solutions that will not solve the problem in the long term. </a:t>
            </a:r>
          </a:p>
          <a:p>
            <a:pPr lvl="1"/>
            <a:r>
              <a:rPr lang="en-US" dirty="0"/>
              <a:t>If he or she cannot resolve the issue, there is an escalation system whereby other people become involved. After the issue is managed, any follow-up work should be done during normal business hours—in particular, root causes analysis, postmortems, and working on long-term solutions.</a:t>
            </a:r>
          </a:p>
        </p:txBody>
      </p:sp>
    </p:spTree>
    <p:extLst>
      <p:ext uri="{BB962C8B-B14F-4D97-AF65-F5344CB8AC3E}">
        <p14:creationId xmlns:p14="http://schemas.microsoft.com/office/powerpoint/2010/main" val="138025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B3D6-CF8F-5DF8-1DB5-274DBA6918A9}"/>
              </a:ext>
            </a:extLst>
          </p:cNvPr>
          <p:cNvSpPr>
            <a:spLocks noGrp="1"/>
          </p:cNvSpPr>
          <p:nvPr>
            <p:ph type="title"/>
          </p:nvPr>
        </p:nvSpPr>
        <p:spPr/>
        <p:txBody>
          <a:bodyPr/>
          <a:lstStyle/>
          <a:p>
            <a:r>
              <a:rPr lang="en-US" dirty="0"/>
              <a:t>Service Level Agreement (SLA) and Roster</a:t>
            </a:r>
          </a:p>
        </p:txBody>
      </p:sp>
      <p:sp>
        <p:nvSpPr>
          <p:cNvPr id="3" name="Content Placeholder 2">
            <a:extLst>
              <a:ext uri="{FF2B5EF4-FFF2-40B4-BE49-F238E27FC236}">
                <a16:creationId xmlns:a16="http://schemas.microsoft.com/office/drawing/2014/main" id="{75376240-82E5-3E99-E65F-41CB8AC33C78}"/>
              </a:ext>
            </a:extLst>
          </p:cNvPr>
          <p:cNvSpPr>
            <a:spLocks noGrp="1"/>
          </p:cNvSpPr>
          <p:nvPr>
            <p:ph idx="1"/>
          </p:nvPr>
        </p:nvSpPr>
        <p:spPr/>
        <p:txBody>
          <a:bodyPr>
            <a:normAutofit/>
          </a:bodyPr>
          <a:lstStyle/>
          <a:p>
            <a:r>
              <a:rPr lang="en-US" dirty="0"/>
              <a:t>When designing an </a:t>
            </a:r>
            <a:r>
              <a:rPr lang="en-US" dirty="0" err="1"/>
              <a:t>oncall</a:t>
            </a:r>
            <a:r>
              <a:rPr lang="en-US" dirty="0"/>
              <a:t> scheme for an organization, begin with the SLA for the service. Work backward to create an SLA for </a:t>
            </a:r>
            <a:r>
              <a:rPr lang="en-US" dirty="0" err="1"/>
              <a:t>oncall</a:t>
            </a:r>
            <a:r>
              <a:rPr lang="en-US" dirty="0"/>
              <a:t> that will result in meeting the SLA for the service. Then design the </a:t>
            </a:r>
            <a:r>
              <a:rPr lang="en-US" dirty="0" err="1"/>
              <a:t>oncall</a:t>
            </a:r>
            <a:r>
              <a:rPr lang="en-US" dirty="0"/>
              <a:t> scheme that will meet the </a:t>
            </a:r>
            <a:r>
              <a:rPr lang="en-US" dirty="0" err="1"/>
              <a:t>oncall</a:t>
            </a:r>
            <a:r>
              <a:rPr lang="en-US" dirty="0"/>
              <a:t> SLA.</a:t>
            </a:r>
          </a:p>
          <a:p>
            <a:pPr lvl="1"/>
            <a:r>
              <a:rPr lang="en-US" dirty="0"/>
              <a:t>For example, suppose a service has an SLA that permits 2 hours of downtime before penalties accrue. Suppose also that typical problems can be solved in 30 minutes, and extreme problems take 30 minutes to cause system failover but usually only after 30 minutes of trying other solutions. This would mean that the time between when an outage starts and when the issue is being actively worked on must be less than an hour.</a:t>
            </a:r>
          </a:p>
          <a:p>
            <a:r>
              <a:rPr lang="en-US" b="1" dirty="0" err="1"/>
              <a:t>Oncall</a:t>
            </a:r>
            <a:r>
              <a:rPr lang="en-US" b="1" dirty="0"/>
              <a:t> Roster</a:t>
            </a:r>
            <a:r>
              <a:rPr lang="en-US" dirty="0"/>
              <a:t>: The roster is the list of people who </a:t>
            </a:r>
            <a:r>
              <a:rPr lang="en-US" sz="2400" dirty="0"/>
              <a:t>take</a:t>
            </a:r>
            <a:r>
              <a:rPr lang="en-US" dirty="0"/>
              <a:t> turns being </a:t>
            </a:r>
            <a:r>
              <a:rPr lang="en-US" dirty="0" err="1"/>
              <a:t>oncall</a:t>
            </a:r>
            <a:r>
              <a:rPr lang="en-US" dirty="0"/>
              <a:t>. </a:t>
            </a:r>
          </a:p>
          <a:p>
            <a:pPr lvl="1"/>
            <a:r>
              <a:rPr lang="en-US" dirty="0"/>
              <a:t>The list is made up of qualified operations staff, developers, and managers. All operations staff should be on the roster. This is generally considered part of any operations staff member’s responsibility.</a:t>
            </a:r>
          </a:p>
          <a:p>
            <a:endParaRPr lang="en-US" dirty="0"/>
          </a:p>
        </p:txBody>
      </p:sp>
    </p:spTree>
    <p:extLst>
      <p:ext uri="{BB962C8B-B14F-4D97-AF65-F5344CB8AC3E}">
        <p14:creationId xmlns:p14="http://schemas.microsoft.com/office/powerpoint/2010/main" val="161000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0048-46A8-F2CD-294B-989BB040DB09}"/>
              </a:ext>
            </a:extLst>
          </p:cNvPr>
          <p:cNvSpPr>
            <a:spLocks noGrp="1"/>
          </p:cNvSpPr>
          <p:nvPr>
            <p:ph type="title"/>
          </p:nvPr>
        </p:nvSpPr>
        <p:spPr/>
        <p:txBody>
          <a:bodyPr/>
          <a:lstStyle/>
          <a:p>
            <a:r>
              <a:rPr lang="en-US" dirty="0" err="1"/>
              <a:t>Oncall</a:t>
            </a:r>
            <a:r>
              <a:rPr lang="en-US" dirty="0"/>
              <a:t> Schedule Design</a:t>
            </a:r>
          </a:p>
        </p:txBody>
      </p:sp>
      <p:sp>
        <p:nvSpPr>
          <p:cNvPr id="3" name="Content Placeholder 2">
            <a:extLst>
              <a:ext uri="{FF2B5EF4-FFF2-40B4-BE49-F238E27FC236}">
                <a16:creationId xmlns:a16="http://schemas.microsoft.com/office/drawing/2014/main" id="{C02A8264-C8F4-7E2E-47E8-9422290D8DCA}"/>
              </a:ext>
            </a:extLst>
          </p:cNvPr>
          <p:cNvSpPr>
            <a:spLocks noGrp="1"/>
          </p:cNvSpPr>
          <p:nvPr>
            <p:ph idx="1"/>
          </p:nvPr>
        </p:nvSpPr>
        <p:spPr>
          <a:xfrm>
            <a:off x="142982" y="1308601"/>
            <a:ext cx="12049017" cy="5296445"/>
          </a:xfrm>
        </p:spPr>
        <p:txBody>
          <a:bodyPr>
            <a:normAutofit fontScale="77500" lnSpcReduction="20000"/>
          </a:bodyPr>
          <a:lstStyle/>
          <a:p>
            <a:pPr marL="0" indent="0">
              <a:buNone/>
            </a:pPr>
            <a:r>
              <a:rPr lang="en-US" b="1" dirty="0"/>
              <a:t>Weekly</a:t>
            </a:r>
            <a:r>
              <a:rPr lang="en-US" dirty="0"/>
              <a:t>: A person is </a:t>
            </a:r>
            <a:r>
              <a:rPr lang="en-US" dirty="0" err="1"/>
              <a:t>oncall</a:t>
            </a:r>
            <a:r>
              <a:rPr lang="en-US" dirty="0"/>
              <a:t> for one week at a time. The next shift starts the same time each week, such as every Wednesday at noon. Having the change occur mid-week is better than during the weekend. If the change happens on a Wednesday, each </a:t>
            </a:r>
            <a:r>
              <a:rPr lang="en-US" dirty="0" err="1"/>
              <a:t>onduty</a:t>
            </a:r>
            <a:r>
              <a:rPr lang="en-US" dirty="0"/>
              <a:t> person has one complete weekend where travel and other fun are limited. </a:t>
            </a:r>
          </a:p>
          <a:p>
            <a:pPr marL="0" indent="0">
              <a:buNone/>
            </a:pPr>
            <a:r>
              <a:rPr lang="en-US" dirty="0"/>
              <a:t>• </a:t>
            </a:r>
            <a:r>
              <a:rPr lang="en-US" b="1" dirty="0"/>
              <a:t>Daily</a:t>
            </a:r>
            <a:r>
              <a:rPr lang="en-US" dirty="0"/>
              <a:t>: A person is </a:t>
            </a:r>
            <a:r>
              <a:rPr lang="en-US" dirty="0" err="1"/>
              <a:t>oncall</a:t>
            </a:r>
            <a:r>
              <a:rPr lang="en-US" dirty="0"/>
              <a:t> for one day at a time. This may seem better than a weekly schedule because the shift is not as long, but it means being </a:t>
            </a:r>
            <a:r>
              <a:rPr lang="en-US" dirty="0" err="1"/>
              <a:t>oncall</a:t>
            </a:r>
            <a:r>
              <a:rPr lang="en-US" dirty="0"/>
              <a:t> much more often. A weekly schedule might mean being </a:t>
            </a:r>
            <a:r>
              <a:rPr lang="en-US" dirty="0" err="1"/>
              <a:t>oncall</a:t>
            </a:r>
            <a:r>
              <a:rPr lang="en-US" dirty="0"/>
              <a:t> one week out of every six. With a small team, a daily schedule might mean being </a:t>
            </a:r>
            <a:r>
              <a:rPr lang="en-US" dirty="0" err="1"/>
              <a:t>oncall</a:t>
            </a:r>
            <a:r>
              <a:rPr lang="en-US" dirty="0"/>
              <a:t> every six days, never having a complete week to take a vacation.</a:t>
            </a:r>
          </a:p>
          <a:p>
            <a:pPr marL="0" indent="0">
              <a:buNone/>
            </a:pPr>
            <a:r>
              <a:rPr lang="en-US" dirty="0"/>
              <a:t>• </a:t>
            </a:r>
            <a:r>
              <a:rPr lang="en-US" b="1" dirty="0"/>
              <a:t>Split Days</a:t>
            </a:r>
            <a:r>
              <a:rPr lang="en-US" dirty="0"/>
              <a:t>: On a given day multiple people are </a:t>
            </a:r>
            <a:r>
              <a:rPr lang="en-US" dirty="0" err="1"/>
              <a:t>oncall</a:t>
            </a:r>
            <a:r>
              <a:rPr lang="en-US" dirty="0"/>
              <a:t>, each one responsible for a different part of the day or shift. For example, a two-shift schedule might involve two 12-hour shifts per day. One person works 9 AM to 9 PM and another is </a:t>
            </a:r>
            <a:r>
              <a:rPr lang="en-US" dirty="0" err="1"/>
              <a:t>oncall</a:t>
            </a:r>
            <a:r>
              <a:rPr lang="en-US" dirty="0"/>
              <a:t> for the overnight. This way, if an alert happens in each shift, someone is always able to sleep. A three-shift schedule might be 8 hours each: 9 AM to 5 PM, 5 PM to 1 AM, and 1 AM to 9 AM.</a:t>
            </a:r>
          </a:p>
          <a:p>
            <a:pPr marL="0" indent="0">
              <a:buNone/>
            </a:pPr>
            <a:r>
              <a:rPr lang="en-US" dirty="0"/>
              <a:t>• </a:t>
            </a:r>
            <a:r>
              <a:rPr lang="en-US" b="1" dirty="0"/>
              <a:t>Follow the Sun</a:t>
            </a:r>
            <a:r>
              <a:rPr lang="en-US" dirty="0"/>
              <a:t>: Members of the operations team live in different time zones, and each is </a:t>
            </a:r>
            <a:r>
              <a:rPr lang="en-US" dirty="0" err="1"/>
              <a:t>oncall</a:t>
            </a:r>
            <a:r>
              <a:rPr lang="en-US" dirty="0"/>
              <a:t> for the hours that he or she would normally be awake (sun-light hours). </a:t>
            </a:r>
          </a:p>
          <a:p>
            <a:pPr lvl="1"/>
            <a:r>
              <a:rPr lang="en-US" sz="2600" dirty="0"/>
              <a:t>If the team resides in California and Dublin, a shift change at 10AM and 10PM California time means all members have some responsibilities during office hours and sleeping hours, plus there are enough overlap hours for inter-team communication. </a:t>
            </a:r>
          </a:p>
          <a:p>
            <a:pPr marL="0" indent="0">
              <a:buNone/>
            </a:pPr>
            <a:endParaRPr lang="en-US" dirty="0"/>
          </a:p>
        </p:txBody>
      </p:sp>
    </p:spTree>
    <p:extLst>
      <p:ext uri="{BB962C8B-B14F-4D97-AF65-F5344CB8AC3E}">
        <p14:creationId xmlns:p14="http://schemas.microsoft.com/office/powerpoint/2010/main" val="3331499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6A908-4008-992D-41B1-A19C12243CE6}"/>
              </a:ext>
            </a:extLst>
          </p:cNvPr>
          <p:cNvSpPr>
            <a:spLocks noGrp="1"/>
          </p:cNvSpPr>
          <p:nvPr>
            <p:ph type="title"/>
          </p:nvPr>
        </p:nvSpPr>
        <p:spPr/>
        <p:txBody>
          <a:bodyPr/>
          <a:lstStyle/>
          <a:p>
            <a:r>
              <a:rPr lang="en-US" dirty="0"/>
              <a:t>Compensation</a:t>
            </a:r>
          </a:p>
        </p:txBody>
      </p:sp>
      <p:sp>
        <p:nvSpPr>
          <p:cNvPr id="3" name="Content Placeholder 2">
            <a:extLst>
              <a:ext uri="{FF2B5EF4-FFF2-40B4-BE49-F238E27FC236}">
                <a16:creationId xmlns:a16="http://schemas.microsoft.com/office/drawing/2014/main" id="{15EF2BA3-8C8A-87A6-DF88-5CFEA15F7D12}"/>
              </a:ext>
            </a:extLst>
          </p:cNvPr>
          <p:cNvSpPr>
            <a:spLocks noGrp="1"/>
          </p:cNvSpPr>
          <p:nvPr>
            <p:ph idx="1"/>
          </p:nvPr>
        </p:nvSpPr>
        <p:spPr/>
        <p:txBody>
          <a:bodyPr>
            <a:normAutofit lnSpcReduction="10000"/>
          </a:bodyPr>
          <a:lstStyle/>
          <a:p>
            <a:r>
              <a:rPr lang="en-US" dirty="0" err="1"/>
              <a:t>Oncall</a:t>
            </a:r>
            <a:r>
              <a:rPr lang="en-US" dirty="0"/>
              <a:t> Compensation drives some design elements of the schedule. In some countries, being </a:t>
            </a:r>
            <a:r>
              <a:rPr lang="en-US" dirty="0" err="1"/>
              <a:t>oncall</a:t>
            </a:r>
            <a:r>
              <a:rPr lang="en-US" dirty="0"/>
              <a:t> requires compensation if response time is less than a certain interval. </a:t>
            </a:r>
          </a:p>
          <a:p>
            <a:r>
              <a:rPr lang="en-US" dirty="0"/>
              <a:t>The compensation is usually a third of the normal hourly salary for any hour </a:t>
            </a:r>
            <a:r>
              <a:rPr lang="en-US" dirty="0" err="1"/>
              <a:t>oncall</a:t>
            </a:r>
            <a:r>
              <a:rPr lang="en-US" dirty="0"/>
              <a:t> outside of normal business hours (can vary greatly). It may be paid in cash or by giving the </a:t>
            </a:r>
            <a:r>
              <a:rPr lang="en-US" dirty="0" err="1"/>
              <a:t>oncall</a:t>
            </a:r>
            <a:r>
              <a:rPr lang="en-US" dirty="0"/>
              <a:t> person time off. </a:t>
            </a:r>
          </a:p>
          <a:p>
            <a:r>
              <a:rPr lang="en-US" dirty="0"/>
              <a:t>Compensation rates may be different if the person is called to action. </a:t>
            </a:r>
          </a:p>
          <a:p>
            <a:r>
              <a:rPr lang="en-US" dirty="0"/>
              <a:t>In some countries, there is no legal obligation for </a:t>
            </a:r>
            <a:r>
              <a:rPr lang="en-US" dirty="0" err="1"/>
              <a:t>oncall</a:t>
            </a:r>
            <a:r>
              <a:rPr lang="en-US" dirty="0"/>
              <a:t> compensation but good companies do it anyway because it is unethical otherwise. </a:t>
            </a:r>
          </a:p>
          <a:p>
            <a:r>
              <a:rPr lang="en-US" dirty="0"/>
              <a:t>One benefit of follow-the-sun coverage is that it can be constructed in a way that maximizes time </a:t>
            </a:r>
            <a:r>
              <a:rPr lang="en-US" dirty="0" err="1"/>
              <a:t>oncall</a:t>
            </a:r>
            <a:r>
              <a:rPr lang="en-US" dirty="0"/>
              <a:t> during normal business hours for a location, while minimizing the amount of additional compensation that needs to be budgeted.</a:t>
            </a:r>
          </a:p>
        </p:txBody>
      </p:sp>
    </p:spTree>
    <p:extLst>
      <p:ext uri="{BB962C8B-B14F-4D97-AF65-F5344CB8AC3E}">
        <p14:creationId xmlns:p14="http://schemas.microsoft.com/office/powerpoint/2010/main" val="376596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E0B16-2258-3D29-DAE8-48D61B190372}"/>
              </a:ext>
            </a:extLst>
          </p:cNvPr>
          <p:cNvSpPr>
            <a:spLocks noGrp="1"/>
          </p:cNvSpPr>
          <p:nvPr>
            <p:ph type="title"/>
          </p:nvPr>
        </p:nvSpPr>
        <p:spPr/>
        <p:txBody>
          <a:bodyPr/>
          <a:lstStyle/>
          <a:p>
            <a:r>
              <a:rPr lang="en-US" dirty="0" err="1"/>
              <a:t>OnCall</a:t>
            </a:r>
            <a:r>
              <a:rPr lang="en-US" dirty="0"/>
              <a:t> Notifications</a:t>
            </a:r>
          </a:p>
        </p:txBody>
      </p:sp>
      <p:sp>
        <p:nvSpPr>
          <p:cNvPr id="3" name="Content Placeholder 2">
            <a:extLst>
              <a:ext uri="{FF2B5EF4-FFF2-40B4-BE49-F238E27FC236}">
                <a16:creationId xmlns:a16="http://schemas.microsoft.com/office/drawing/2014/main" id="{AF48773A-D873-E28F-BC4C-B30725FC4EBF}"/>
              </a:ext>
            </a:extLst>
          </p:cNvPr>
          <p:cNvSpPr>
            <a:spLocks noGrp="1"/>
          </p:cNvSpPr>
          <p:nvPr>
            <p:ph idx="1"/>
          </p:nvPr>
        </p:nvSpPr>
        <p:spPr/>
        <p:txBody>
          <a:bodyPr>
            <a:normAutofit fontScale="92500" lnSpcReduction="20000"/>
          </a:bodyPr>
          <a:lstStyle/>
          <a:p>
            <a:r>
              <a:rPr lang="en-US" dirty="0"/>
              <a:t>There are many levels of urgency at which monitoring and other services need to raise the attention of human operators. Only the most urgent is an alert.</a:t>
            </a:r>
          </a:p>
          <a:p>
            <a:r>
              <a:rPr lang="en-US" dirty="0"/>
              <a:t>Each level of urgency should have its own communication method. If urgent alerts are simply sent to someone’s email inbox, they may not be noticed in time. If non-urgent messages are communicated by sending an SMS to the person </a:t>
            </a:r>
            <a:r>
              <a:rPr lang="en-US" dirty="0" err="1"/>
              <a:t>oncall</a:t>
            </a:r>
            <a:r>
              <a:rPr lang="en-US" dirty="0"/>
              <a:t>, the “</a:t>
            </a:r>
            <a:r>
              <a:rPr lang="en-US" i="1" dirty="0"/>
              <a:t>Boy Who Cried Wolf</a:t>
            </a:r>
            <a:r>
              <a:rPr lang="en-US" dirty="0"/>
              <a:t>” syndrome will develop.</a:t>
            </a:r>
          </a:p>
          <a:p>
            <a:r>
              <a:rPr lang="en-US" dirty="0"/>
              <a:t>The best option is to build a very high-level classification system:</a:t>
            </a:r>
          </a:p>
          <a:p>
            <a:pPr lvl="1"/>
            <a:r>
              <a:rPr lang="en-US" b="1" dirty="0"/>
              <a:t>Alert </a:t>
            </a:r>
            <a:r>
              <a:rPr lang="en-US" b="1" dirty="0" err="1"/>
              <a:t>Oncall</a:t>
            </a:r>
            <a:r>
              <a:rPr lang="en-US" dirty="0"/>
              <a:t>: The SLA is in violation, or if a condition is detected that, if left unattended, will result in an SLA violation.</a:t>
            </a:r>
          </a:p>
          <a:p>
            <a:pPr lvl="1"/>
            <a:r>
              <a:rPr lang="en-US" b="1" dirty="0"/>
              <a:t>Create a Ticket</a:t>
            </a:r>
            <a:r>
              <a:rPr lang="en-US" dirty="0"/>
              <a:t>: The issue needs attention within one business day.</a:t>
            </a:r>
          </a:p>
          <a:p>
            <a:pPr lvl="1"/>
            <a:r>
              <a:rPr lang="en-US" b="1" dirty="0"/>
              <a:t>Log to a File</a:t>
            </a:r>
            <a:r>
              <a:rPr lang="en-US" dirty="0"/>
              <a:t>: The condition does not require human attention. We do not want to lose the information, but we do not need to be notified.</a:t>
            </a:r>
          </a:p>
          <a:p>
            <a:pPr lvl="1"/>
            <a:r>
              <a:rPr lang="en-US" b="1" dirty="0"/>
              <a:t>Do Nothing</a:t>
            </a:r>
            <a:r>
              <a:rPr lang="en-US" dirty="0"/>
              <a:t>: There is no useful information; nothing should be sent.</a:t>
            </a:r>
          </a:p>
          <a:p>
            <a:pPr marL="457200" lvl="1" indent="0">
              <a:buNone/>
            </a:pPr>
            <a:endParaRPr lang="en-US" dirty="0"/>
          </a:p>
          <a:p>
            <a:pPr marL="457200" lvl="1" indent="0">
              <a:buNone/>
            </a:pPr>
            <a:r>
              <a:rPr lang="en-US" dirty="0"/>
              <a:t>Email is, quite possibly, the worst alerting mechanism. Expecting someone to sit and watch an email inbox is silly, and a waste of everyone’s time. With this strategy, staff will be unaware of new alerts if they step away or get involved in other projects.</a:t>
            </a:r>
          </a:p>
          <a:p>
            <a:endParaRPr lang="en-US" dirty="0"/>
          </a:p>
        </p:txBody>
      </p:sp>
    </p:spTree>
    <p:extLst>
      <p:ext uri="{BB962C8B-B14F-4D97-AF65-F5344CB8AC3E}">
        <p14:creationId xmlns:p14="http://schemas.microsoft.com/office/powerpoint/2010/main" val="3596524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AB5D3-F8A4-4A95-C175-52415A5A0A4B}"/>
              </a:ext>
            </a:extLst>
          </p:cNvPr>
          <p:cNvSpPr>
            <a:spLocks noGrp="1"/>
          </p:cNvSpPr>
          <p:nvPr>
            <p:ph type="title"/>
          </p:nvPr>
        </p:nvSpPr>
        <p:spPr/>
        <p:txBody>
          <a:bodyPr/>
          <a:lstStyle/>
          <a:p>
            <a:r>
              <a:rPr lang="en-US" dirty="0"/>
              <a:t>Alerts</a:t>
            </a:r>
          </a:p>
        </p:txBody>
      </p:sp>
      <p:sp>
        <p:nvSpPr>
          <p:cNvPr id="3" name="Content Placeholder 2">
            <a:extLst>
              <a:ext uri="{FF2B5EF4-FFF2-40B4-BE49-F238E27FC236}">
                <a16:creationId xmlns:a16="http://schemas.microsoft.com/office/drawing/2014/main" id="{B3DBE008-21AE-B721-447A-2DA269921611}"/>
              </a:ext>
            </a:extLst>
          </p:cNvPr>
          <p:cNvSpPr>
            <a:spLocks noGrp="1"/>
          </p:cNvSpPr>
          <p:nvPr>
            <p:ph idx="1"/>
          </p:nvPr>
        </p:nvSpPr>
        <p:spPr>
          <a:xfrm>
            <a:off x="89042" y="1123406"/>
            <a:ext cx="12049017" cy="5566761"/>
          </a:xfrm>
        </p:spPr>
        <p:txBody>
          <a:bodyPr>
            <a:normAutofit fontScale="92500" lnSpcReduction="20000"/>
          </a:bodyPr>
          <a:lstStyle/>
          <a:p>
            <a:r>
              <a:rPr lang="en-US" sz="4000" dirty="0"/>
              <a:t>Once an alert is triggered, there are many ways to notify the person who is </a:t>
            </a:r>
            <a:r>
              <a:rPr lang="en-US" sz="4000" dirty="0" err="1"/>
              <a:t>oncall</a:t>
            </a:r>
            <a:r>
              <a:rPr lang="en-US" sz="4000" dirty="0"/>
              <a:t>.  </a:t>
            </a:r>
          </a:p>
          <a:p>
            <a:pPr lvl="1"/>
            <a:r>
              <a:rPr lang="en-US" sz="2100" b="1" dirty="0"/>
              <a:t>One-Way and Two-Way Pagers</a:t>
            </a:r>
            <a:r>
              <a:rPr lang="en-US" sz="2100" dirty="0"/>
              <a:t>: Hand-held devices that receive text messages. Two-way pagers permit sending a reply to acknowledge that the message was received.</a:t>
            </a:r>
          </a:p>
          <a:p>
            <a:pPr lvl="1"/>
            <a:r>
              <a:rPr lang="en-US" sz="2100" b="1" dirty="0"/>
              <a:t>SMS or Text Message to a Mobile Phone</a:t>
            </a:r>
            <a:r>
              <a:rPr lang="en-US" sz="2100" dirty="0"/>
              <a:t>: Sending a text or SMS message to a person’s mobile phone is convenient. In some countries, pagers are significantly more reliable than SMS. If you are creating an alerting system for co-workers in another country, do not assume that what works well for you will be viable elsewhere. Local people should test both.</a:t>
            </a:r>
          </a:p>
          <a:p>
            <a:pPr lvl="1"/>
            <a:r>
              <a:rPr lang="en-US" sz="2100" b="1" dirty="0"/>
              <a:t>Smart Phone App</a:t>
            </a:r>
            <a:r>
              <a:rPr lang="en-US" sz="2100" dirty="0"/>
              <a:t>: Smart phone apps are able to display additional information beyond a short text message. However, they often depend on Internet connectivity, which may not always be available.</a:t>
            </a:r>
          </a:p>
          <a:p>
            <a:pPr lvl="1"/>
            <a:r>
              <a:rPr lang="en-US" sz="2100" b="1" dirty="0"/>
              <a:t>Voice Call</a:t>
            </a:r>
            <a:r>
              <a:rPr lang="en-US" sz="2100" dirty="0"/>
              <a:t>: A voice synthesizer and other software is used to call a person’s phone and talk to him or her, asking the person to press a button to acknowledge the message (otherwise, the escalation list will be activated).</a:t>
            </a:r>
          </a:p>
          <a:p>
            <a:pPr lvl="1"/>
            <a:r>
              <a:rPr lang="en-US" sz="2100" b="1" dirty="0"/>
              <a:t>Chat Room </a:t>
            </a:r>
            <a:r>
              <a:rPr lang="en-US" sz="2100" dirty="0"/>
              <a:t>Bot: A chat room bot is a software robot that sits in the team’s chat room and announces any alerts. This is a useful way to keep the entire team engaged and ready to help the </a:t>
            </a:r>
            <a:r>
              <a:rPr lang="en-US" sz="2100" dirty="0" err="1"/>
              <a:t>oncall</a:t>
            </a:r>
            <a:r>
              <a:rPr lang="en-US" sz="2100" dirty="0"/>
              <a:t> person if needed.</a:t>
            </a:r>
          </a:p>
          <a:p>
            <a:pPr lvl="1"/>
            <a:r>
              <a:rPr lang="en-US" sz="2100" b="1" dirty="0"/>
              <a:t>Alerting Dashboard</a:t>
            </a:r>
            <a:r>
              <a:rPr lang="en-US" sz="2100" dirty="0"/>
              <a:t>: The alerting dashboard is a web page that shows the history of alerts sent. It provides useful context information.</a:t>
            </a:r>
          </a:p>
          <a:p>
            <a:pPr lvl="1"/>
            <a:r>
              <a:rPr lang="en-US" sz="2100" b="1" dirty="0"/>
              <a:t>Email</a:t>
            </a:r>
            <a:r>
              <a:rPr lang="en-US" sz="2100" dirty="0"/>
              <a:t>: Email should never be the only way the </a:t>
            </a:r>
            <a:r>
              <a:rPr lang="en-US" sz="2100" dirty="0" err="1"/>
              <a:t>oncall</a:t>
            </a:r>
            <a:r>
              <a:rPr lang="en-US" sz="2100" dirty="0"/>
              <a:t> person is alerted. </a:t>
            </a:r>
          </a:p>
          <a:p>
            <a:pPr lvl="2"/>
            <a:r>
              <a:rPr lang="en-US" sz="1700" dirty="0"/>
              <a:t>Sitting at your computer watching your inbox is a terrible use of your time. Nevertheless, it is useful to have every alert emailed to the </a:t>
            </a:r>
            <a:r>
              <a:rPr lang="en-US" sz="1700" dirty="0" err="1"/>
              <a:t>oncall</a:t>
            </a:r>
            <a:r>
              <a:rPr lang="en-US" sz="1700" dirty="0"/>
              <a:t> person as a backup method. This way the full message is received; SMS truncates messages to 160 characters.</a:t>
            </a:r>
          </a:p>
          <a:p>
            <a:endParaRPr lang="en-US" dirty="0"/>
          </a:p>
        </p:txBody>
      </p:sp>
    </p:spTree>
    <p:extLst>
      <p:ext uri="{BB962C8B-B14F-4D97-AF65-F5344CB8AC3E}">
        <p14:creationId xmlns:p14="http://schemas.microsoft.com/office/powerpoint/2010/main" val="2962588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AB6D-F196-DDD1-17A1-77404F159DE4}"/>
              </a:ext>
            </a:extLst>
          </p:cNvPr>
          <p:cNvSpPr>
            <a:spLocks noGrp="1"/>
          </p:cNvSpPr>
          <p:nvPr>
            <p:ph type="title"/>
          </p:nvPr>
        </p:nvSpPr>
        <p:spPr/>
        <p:txBody>
          <a:bodyPr/>
          <a:lstStyle/>
          <a:p>
            <a:r>
              <a:rPr lang="en-US" dirty="0" err="1"/>
              <a:t>Oncall</a:t>
            </a:r>
            <a:r>
              <a:rPr lang="en-US" dirty="0"/>
              <a:t> Playbook</a:t>
            </a:r>
          </a:p>
        </p:txBody>
      </p:sp>
      <p:sp>
        <p:nvSpPr>
          <p:cNvPr id="3" name="Content Placeholder 2">
            <a:extLst>
              <a:ext uri="{FF2B5EF4-FFF2-40B4-BE49-F238E27FC236}">
                <a16:creationId xmlns:a16="http://schemas.microsoft.com/office/drawing/2014/main" id="{C380F802-A9ED-1874-28C6-5F2FCB989D58}"/>
              </a:ext>
            </a:extLst>
          </p:cNvPr>
          <p:cNvSpPr>
            <a:spLocks noGrp="1"/>
          </p:cNvSpPr>
          <p:nvPr>
            <p:ph idx="1"/>
          </p:nvPr>
        </p:nvSpPr>
        <p:spPr/>
        <p:txBody>
          <a:bodyPr>
            <a:normAutofit fontScale="92500" lnSpcReduction="10000"/>
          </a:bodyPr>
          <a:lstStyle/>
          <a:p>
            <a:r>
              <a:rPr lang="en-US" sz="2600" dirty="0"/>
              <a:t>Ideally, every alert that the system can generate will be matched by documentation that describes what to do in response. An </a:t>
            </a:r>
            <a:r>
              <a:rPr lang="en-US" sz="2600" dirty="0" err="1"/>
              <a:t>oncall</a:t>
            </a:r>
            <a:r>
              <a:rPr lang="en-US" sz="2600" dirty="0"/>
              <a:t> playbook is this documentation.</a:t>
            </a:r>
          </a:p>
          <a:p>
            <a:r>
              <a:rPr lang="en-US" sz="2600" dirty="0"/>
              <a:t>The general format is a checklist of things to check or do. If the end of the list is reached, the issue is escalated to the </a:t>
            </a:r>
            <a:r>
              <a:rPr lang="en-US" sz="2600" dirty="0" err="1"/>
              <a:t>oncall</a:t>
            </a:r>
            <a:r>
              <a:rPr lang="en-US" sz="2600" dirty="0"/>
              <a:t> escalation point (which itself may be a rotation of people). </a:t>
            </a:r>
          </a:p>
          <a:p>
            <a:r>
              <a:rPr lang="en-US" sz="2600" dirty="0"/>
              <a:t>This creates a self-correcting feedback loop. If people feel that there are too many escalations waking up them late at night, they can correct the problem by improving the documentation to make </a:t>
            </a:r>
            <a:r>
              <a:rPr lang="en-US" sz="2600" dirty="0" err="1"/>
              <a:t>oncall</a:t>
            </a:r>
            <a:r>
              <a:rPr lang="en-US" sz="2600" dirty="0"/>
              <a:t> more self-sufficient.</a:t>
            </a:r>
          </a:p>
          <a:p>
            <a:r>
              <a:rPr lang="en-US" sz="2600" dirty="0"/>
              <a:t>If they feel that writing documentation is unimportant or “someone else’s job,” they can, by virtue of not creating proper checklists, give </a:t>
            </a:r>
            <a:r>
              <a:rPr lang="en-US" sz="2600" dirty="0" err="1"/>
              <a:t>oncall</a:t>
            </a:r>
            <a:r>
              <a:rPr lang="en-US" sz="2600" dirty="0"/>
              <a:t> permission to wake them up at all hours of the night. </a:t>
            </a:r>
          </a:p>
          <a:p>
            <a:r>
              <a:rPr lang="en-US" sz="2600" dirty="0"/>
              <a:t>It is impressive how someone who feels that writing documentation is below them suddenly learns the joy of writing after being woken up in the middle of the night. The result of this feedback loop is that each checklist becomes as detailed as needed to achieve the right balance.</a:t>
            </a:r>
          </a:p>
          <a:p>
            <a:endParaRPr lang="en-US" dirty="0"/>
          </a:p>
        </p:txBody>
      </p:sp>
    </p:spTree>
    <p:extLst>
      <p:ext uri="{BB962C8B-B14F-4D97-AF65-F5344CB8AC3E}">
        <p14:creationId xmlns:p14="http://schemas.microsoft.com/office/powerpoint/2010/main" val="161186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C997-7997-B60F-1D51-DB64A122B946}"/>
              </a:ext>
            </a:extLst>
          </p:cNvPr>
          <p:cNvSpPr>
            <a:spLocks noGrp="1"/>
          </p:cNvSpPr>
          <p:nvPr>
            <p:ph type="title"/>
          </p:nvPr>
        </p:nvSpPr>
        <p:spPr/>
        <p:txBody>
          <a:bodyPr/>
          <a:lstStyle/>
          <a:p>
            <a:r>
              <a:rPr lang="en-US" dirty="0"/>
              <a:t>Automation</a:t>
            </a:r>
          </a:p>
        </p:txBody>
      </p:sp>
      <p:sp>
        <p:nvSpPr>
          <p:cNvPr id="3" name="Content Placeholder 2">
            <a:extLst>
              <a:ext uri="{FF2B5EF4-FFF2-40B4-BE49-F238E27FC236}">
                <a16:creationId xmlns:a16="http://schemas.microsoft.com/office/drawing/2014/main" id="{88D461FB-C509-DE97-FD68-ED85E086C749}"/>
              </a:ext>
            </a:extLst>
          </p:cNvPr>
          <p:cNvSpPr>
            <a:spLocks noGrp="1"/>
          </p:cNvSpPr>
          <p:nvPr>
            <p:ph idx="1"/>
          </p:nvPr>
        </p:nvSpPr>
        <p:spPr/>
        <p:txBody>
          <a:bodyPr/>
          <a:lstStyle/>
          <a:p>
            <a:r>
              <a:rPr lang="en-US" dirty="0"/>
              <a:t>Automation is when computers do work for us. </a:t>
            </a:r>
          </a:p>
          <a:p>
            <a:r>
              <a:rPr lang="en-US" dirty="0"/>
              <a:t>3 Approaches to Automation</a:t>
            </a:r>
          </a:p>
          <a:p>
            <a:r>
              <a:rPr lang="en-US" dirty="0"/>
              <a:t>“left-over” principle</a:t>
            </a:r>
          </a:p>
          <a:p>
            <a:pPr lvl="1"/>
            <a:r>
              <a:rPr lang="en-US" dirty="0"/>
              <a:t>where the automation handles as much as possible, with people being expected to handle whatever is left over. </a:t>
            </a:r>
          </a:p>
          <a:p>
            <a:r>
              <a:rPr lang="en-US" dirty="0"/>
              <a:t>“compensatory” principle</a:t>
            </a:r>
          </a:p>
          <a:p>
            <a:pPr lvl="1"/>
            <a:r>
              <a:rPr lang="en-US" dirty="0"/>
              <a:t>where the work is divided between people and the automation based on which one is better at which task. </a:t>
            </a:r>
          </a:p>
          <a:p>
            <a:r>
              <a:rPr lang="en-US" dirty="0"/>
              <a:t>“complementarity” principle </a:t>
            </a:r>
          </a:p>
          <a:p>
            <a:pPr lvl="1"/>
            <a:r>
              <a:rPr lang="en-US" dirty="0"/>
              <a:t>which aims to improve the long-term health of the combined system of people and computers.</a:t>
            </a:r>
          </a:p>
        </p:txBody>
      </p:sp>
    </p:spTree>
    <p:extLst>
      <p:ext uri="{BB962C8B-B14F-4D97-AF65-F5344CB8AC3E}">
        <p14:creationId xmlns:p14="http://schemas.microsoft.com/office/powerpoint/2010/main" val="263926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3A89-84E1-ACD2-7716-4903E9BEBFCA}"/>
              </a:ext>
            </a:extLst>
          </p:cNvPr>
          <p:cNvSpPr>
            <a:spLocks noGrp="1"/>
          </p:cNvSpPr>
          <p:nvPr>
            <p:ph type="title"/>
          </p:nvPr>
        </p:nvSpPr>
        <p:spPr/>
        <p:txBody>
          <a:bodyPr/>
          <a:lstStyle/>
          <a:p>
            <a:r>
              <a:rPr lang="en-US" dirty="0"/>
              <a:t>Periodic Review of Alerts</a:t>
            </a:r>
          </a:p>
        </p:txBody>
      </p:sp>
      <p:sp>
        <p:nvSpPr>
          <p:cNvPr id="3" name="Content Placeholder 2">
            <a:extLst>
              <a:ext uri="{FF2B5EF4-FFF2-40B4-BE49-F238E27FC236}">
                <a16:creationId xmlns:a16="http://schemas.microsoft.com/office/drawing/2014/main" id="{AEC2782C-5F34-7647-A778-2B08EEA875C7}"/>
              </a:ext>
            </a:extLst>
          </p:cNvPr>
          <p:cNvSpPr>
            <a:spLocks noGrp="1"/>
          </p:cNvSpPr>
          <p:nvPr>
            <p:ph idx="1"/>
          </p:nvPr>
        </p:nvSpPr>
        <p:spPr>
          <a:xfrm>
            <a:off x="89043" y="1123406"/>
            <a:ext cx="11948628" cy="5296445"/>
          </a:xfrm>
        </p:spPr>
        <p:txBody>
          <a:bodyPr>
            <a:normAutofit/>
          </a:bodyPr>
          <a:lstStyle/>
          <a:p>
            <a:r>
              <a:rPr lang="en-US" dirty="0"/>
              <a:t>The alert log should be reviewed periodically to spot trends and allocate resources to create long-term fixes that ultimately reduce the total number of alerts received. </a:t>
            </a:r>
          </a:p>
          <a:p>
            <a:r>
              <a:rPr lang="en-US" dirty="0"/>
              <a:t>There should be a systematic approach to reduce the number of alerts or entropy is likely to make </a:t>
            </a:r>
          </a:p>
          <a:p>
            <a:r>
              <a:rPr lang="en-US" dirty="0"/>
              <a:t>It’s useful to have a weekly meeting to review alerts and issues and look for trends. </a:t>
            </a:r>
          </a:p>
          <a:p>
            <a:r>
              <a:rPr lang="en-US" dirty="0"/>
              <a:t>The alert log should be annotated by the person who received the alert. Most systems permit alerts to be tagged with keywords. The keywords can then be analyzed for trends. </a:t>
            </a:r>
          </a:p>
        </p:txBody>
      </p:sp>
    </p:spTree>
    <p:extLst>
      <p:ext uri="{BB962C8B-B14F-4D97-AF65-F5344CB8AC3E}">
        <p14:creationId xmlns:p14="http://schemas.microsoft.com/office/powerpoint/2010/main" val="1509849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3954-C18D-4371-AC89-B00438716112}"/>
              </a:ext>
            </a:extLst>
          </p:cNvPr>
          <p:cNvSpPr>
            <a:spLocks noGrp="1"/>
          </p:cNvSpPr>
          <p:nvPr>
            <p:ph type="title"/>
          </p:nvPr>
        </p:nvSpPr>
        <p:spPr/>
        <p:txBody>
          <a:bodyPr/>
          <a:lstStyle/>
          <a:p>
            <a:r>
              <a:rPr lang="en-US"/>
              <a:t>Questions</a:t>
            </a:r>
            <a:endParaRPr lang="en-US" dirty="0"/>
          </a:p>
        </p:txBody>
      </p:sp>
      <p:pic>
        <p:nvPicPr>
          <p:cNvPr id="1026" name="Picture 2">
            <a:extLst>
              <a:ext uri="{FF2B5EF4-FFF2-40B4-BE49-F238E27FC236}">
                <a16:creationId xmlns:a16="http://schemas.microsoft.com/office/drawing/2014/main" id="{A298275F-A2F8-4068-BE94-2D6287EA4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041" y="1375155"/>
            <a:ext cx="4826000"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214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358E-AF3C-73B9-DF85-7E2C39A70C8B}"/>
              </a:ext>
            </a:extLst>
          </p:cNvPr>
          <p:cNvSpPr>
            <a:spLocks noGrp="1"/>
          </p:cNvSpPr>
          <p:nvPr>
            <p:ph type="title"/>
          </p:nvPr>
        </p:nvSpPr>
        <p:spPr/>
        <p:txBody>
          <a:bodyPr>
            <a:normAutofit/>
          </a:bodyPr>
          <a:lstStyle/>
          <a:p>
            <a:r>
              <a:rPr lang="en-US" dirty="0"/>
              <a:t>“left-over” principle</a:t>
            </a:r>
          </a:p>
        </p:txBody>
      </p:sp>
      <p:pic>
        <p:nvPicPr>
          <p:cNvPr id="4" name="Content Placeholder 3" descr="Image">
            <a:extLst>
              <a:ext uri="{FF2B5EF4-FFF2-40B4-BE49-F238E27FC236}">
                <a16:creationId xmlns:a16="http://schemas.microsoft.com/office/drawing/2014/main" id="{5E701174-8EEC-5488-AD15-458A9C8294E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52826" y="1315722"/>
            <a:ext cx="4989118" cy="2946789"/>
          </a:xfrm>
          <a:prstGeom prst="rect">
            <a:avLst/>
          </a:prstGeom>
          <a:noFill/>
          <a:ln>
            <a:noFill/>
          </a:ln>
        </p:spPr>
      </p:pic>
      <p:sp>
        <p:nvSpPr>
          <p:cNvPr id="10" name="TextBox 9">
            <a:extLst>
              <a:ext uri="{FF2B5EF4-FFF2-40B4-BE49-F238E27FC236}">
                <a16:creationId xmlns:a16="http://schemas.microsoft.com/office/drawing/2014/main" id="{8FEED43E-F6AC-7C74-777E-792C9B196B15}"/>
              </a:ext>
            </a:extLst>
          </p:cNvPr>
          <p:cNvSpPr txBox="1"/>
          <p:nvPr/>
        </p:nvSpPr>
        <p:spPr>
          <a:xfrm>
            <a:off x="150056" y="1130833"/>
            <a:ext cx="6686842" cy="5262979"/>
          </a:xfrm>
          <a:prstGeom prst="rect">
            <a:avLst/>
          </a:prstGeom>
          <a:noFill/>
        </p:spPr>
        <p:txBody>
          <a:bodyPr wrap="square">
            <a:spAutoFit/>
          </a:bodyPr>
          <a:lstStyle/>
          <a:p>
            <a:r>
              <a:rPr lang="en-US" sz="2400" dirty="0"/>
              <a:t>The x-axis is labeled from “rare” to “frequent,” The y-axis is labeled from “easy” to “difficult,” representing how much effort the task requires each time it is performed.</a:t>
            </a:r>
          </a:p>
          <a:p>
            <a:pPr marL="285750" indent="-285750">
              <a:buFont typeface="Arial" panose="020B0604020202020204" pitchFamily="34" charset="0"/>
              <a:buChar char="•"/>
            </a:pPr>
            <a:r>
              <a:rPr lang="en-US" sz="2400" dirty="0"/>
              <a:t>Tasks classified as rare/easy can remain manual</a:t>
            </a:r>
          </a:p>
          <a:p>
            <a:pPr marL="285750" indent="-285750">
              <a:buFont typeface="Arial" panose="020B0604020202020204" pitchFamily="34" charset="0"/>
              <a:buChar char="•"/>
            </a:pPr>
            <a:r>
              <a:rPr lang="en-US" sz="2400" dirty="0"/>
              <a:t>Tasks classified as rare/difficult should be documented and tools should be created to assist the process</a:t>
            </a:r>
          </a:p>
          <a:p>
            <a:pPr marL="285750" indent="-285750">
              <a:buFont typeface="Arial" panose="020B0604020202020204" pitchFamily="34" charset="0"/>
              <a:buChar char="•"/>
            </a:pPr>
            <a:r>
              <a:rPr lang="en-US" sz="2400" dirty="0"/>
              <a:t>Tasks classified as frequent/easy should be automated. </a:t>
            </a:r>
          </a:p>
          <a:p>
            <a:pPr marL="285750" indent="-285750">
              <a:buFont typeface="Arial" panose="020B0604020202020204" pitchFamily="34" charset="0"/>
              <a:buChar char="•"/>
            </a:pPr>
            <a:r>
              <a:rPr lang="en-US" sz="2400" dirty="0"/>
              <a:t>Tasks classified as frequent/difficult should be automated, but it may be best to acquire that automation rather than write it yourself. </a:t>
            </a:r>
            <a:endParaRPr lang="en-US" sz="4400" dirty="0"/>
          </a:p>
        </p:txBody>
      </p:sp>
    </p:spTree>
    <p:extLst>
      <p:ext uri="{BB962C8B-B14F-4D97-AF65-F5344CB8AC3E}">
        <p14:creationId xmlns:p14="http://schemas.microsoft.com/office/powerpoint/2010/main" val="372078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AA33-988A-FCE5-B144-2C07223077BA}"/>
              </a:ext>
            </a:extLst>
          </p:cNvPr>
          <p:cNvSpPr>
            <a:spLocks noGrp="1"/>
          </p:cNvSpPr>
          <p:nvPr>
            <p:ph type="title"/>
          </p:nvPr>
        </p:nvSpPr>
        <p:spPr/>
        <p:txBody>
          <a:bodyPr/>
          <a:lstStyle/>
          <a:p>
            <a:r>
              <a:rPr lang="en-US" dirty="0"/>
              <a:t>Compensatory Principle</a:t>
            </a:r>
          </a:p>
        </p:txBody>
      </p:sp>
      <p:pic>
        <p:nvPicPr>
          <p:cNvPr id="4" name="Content Placeholder 3" descr="Image">
            <a:extLst>
              <a:ext uri="{FF2B5EF4-FFF2-40B4-BE49-F238E27FC236}">
                <a16:creationId xmlns:a16="http://schemas.microsoft.com/office/drawing/2014/main" id="{00B99377-2C2C-5E66-736A-5963C1ED641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37160" y="1241394"/>
            <a:ext cx="5850949" cy="5056168"/>
          </a:xfrm>
          <a:prstGeom prst="rect">
            <a:avLst/>
          </a:prstGeom>
          <a:noFill/>
          <a:ln>
            <a:noFill/>
          </a:ln>
        </p:spPr>
      </p:pic>
      <p:sp>
        <p:nvSpPr>
          <p:cNvPr id="6" name="TextBox 5">
            <a:extLst>
              <a:ext uri="{FF2B5EF4-FFF2-40B4-BE49-F238E27FC236}">
                <a16:creationId xmlns:a16="http://schemas.microsoft.com/office/drawing/2014/main" id="{AB0A65B6-76AB-41D1-1593-B3EA0B537139}"/>
              </a:ext>
            </a:extLst>
          </p:cNvPr>
          <p:cNvSpPr txBox="1"/>
          <p:nvPr/>
        </p:nvSpPr>
        <p:spPr>
          <a:xfrm>
            <a:off x="138896" y="1241394"/>
            <a:ext cx="5250811" cy="4893647"/>
          </a:xfrm>
          <a:prstGeom prst="rect">
            <a:avLst/>
          </a:prstGeom>
          <a:noFill/>
        </p:spPr>
        <p:txBody>
          <a:bodyPr wrap="square">
            <a:spAutoFit/>
          </a:bodyPr>
          <a:lstStyle/>
          <a:p>
            <a:pPr marL="342900" indent="-342900">
              <a:buFont typeface="Arial" panose="020B0604020202020204" pitchFamily="34" charset="0"/>
              <a:buChar char="•"/>
            </a:pPr>
            <a:r>
              <a:rPr lang="en-US" sz="2000" dirty="0"/>
              <a:t>The compensatory principle is based on Fitts’s list, named after Fitts (1951), who proposed a set of attributes to use when deciding what to automate. </a:t>
            </a:r>
          </a:p>
          <a:p>
            <a:pPr marL="342900" indent="-342900">
              <a:buFont typeface="Arial" panose="020B0604020202020204" pitchFamily="34" charset="0"/>
              <a:buChar char="•"/>
            </a:pPr>
            <a:r>
              <a:rPr lang="en-US" sz="2000" dirty="0"/>
              <a:t>Despite the more than 60 years that have passed since Fitts performed his work, these attributes still apply reasonably well.</a:t>
            </a:r>
          </a:p>
          <a:p>
            <a:pPr marL="342900" indent="-342900">
              <a:buFont typeface="Arial" panose="020B0604020202020204" pitchFamily="34" charset="0"/>
              <a:buChar char="•"/>
            </a:pPr>
            <a:r>
              <a:rPr lang="en-US" sz="2000" dirty="0"/>
              <a:t>This principle is based on the assumption that the capabilities of people and machines are reasonably static, with the work being divided accordingly. </a:t>
            </a:r>
          </a:p>
          <a:p>
            <a:pPr marL="800100" lvl="1" indent="-342900">
              <a:buFont typeface="Arial" panose="020B0604020202020204" pitchFamily="34" charset="0"/>
              <a:buChar char="•"/>
            </a:pPr>
            <a:r>
              <a:rPr lang="en-US" dirty="0"/>
              <a:t>Rather than implicitly considering humans to be infinitely versatile machines, this approach aims to avoid putting excessive demands on people.</a:t>
            </a:r>
          </a:p>
        </p:txBody>
      </p:sp>
    </p:spTree>
    <p:extLst>
      <p:ext uri="{BB962C8B-B14F-4D97-AF65-F5344CB8AC3E}">
        <p14:creationId xmlns:p14="http://schemas.microsoft.com/office/powerpoint/2010/main" val="318905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6DF0-DB27-1DAD-8EE1-52FD2ECEE93B}"/>
              </a:ext>
            </a:extLst>
          </p:cNvPr>
          <p:cNvSpPr>
            <a:spLocks noGrp="1"/>
          </p:cNvSpPr>
          <p:nvPr>
            <p:ph type="title"/>
          </p:nvPr>
        </p:nvSpPr>
        <p:spPr/>
        <p:txBody>
          <a:bodyPr/>
          <a:lstStyle/>
          <a:p>
            <a:r>
              <a:rPr lang="en-US" dirty="0"/>
              <a:t>Complementarity Principle</a:t>
            </a:r>
          </a:p>
        </p:txBody>
      </p:sp>
      <p:sp>
        <p:nvSpPr>
          <p:cNvPr id="3" name="Content Placeholder 2">
            <a:extLst>
              <a:ext uri="{FF2B5EF4-FFF2-40B4-BE49-F238E27FC236}">
                <a16:creationId xmlns:a16="http://schemas.microsoft.com/office/drawing/2014/main" id="{5DB5B6D6-B6AD-7870-E869-46E9F49E3E4B}"/>
              </a:ext>
            </a:extLst>
          </p:cNvPr>
          <p:cNvSpPr>
            <a:spLocks noGrp="1"/>
          </p:cNvSpPr>
          <p:nvPr>
            <p:ph idx="1"/>
          </p:nvPr>
        </p:nvSpPr>
        <p:spPr/>
        <p:txBody>
          <a:bodyPr/>
          <a:lstStyle/>
          <a:p>
            <a:r>
              <a:rPr lang="en-US" dirty="0"/>
              <a:t>The complementarity principle looks at automation from the human perspective. </a:t>
            </a:r>
          </a:p>
          <a:p>
            <a:r>
              <a:rPr lang="en-US" dirty="0"/>
              <a:t>It aims to help people to perform efficiently in the long term, rather than just looking at short-term effects. It looks at how people’s behavior will change as a result of the automation, as well as without the automation.</a:t>
            </a:r>
          </a:p>
          <a:p>
            <a:r>
              <a:rPr lang="en-US" dirty="0"/>
              <a:t>In this approach, one would consider what people learn over time by doing the task manually, and how that would change with the automation</a:t>
            </a:r>
          </a:p>
        </p:txBody>
      </p:sp>
    </p:spTree>
    <p:extLst>
      <p:ext uri="{BB962C8B-B14F-4D97-AF65-F5344CB8AC3E}">
        <p14:creationId xmlns:p14="http://schemas.microsoft.com/office/powerpoint/2010/main" val="274930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432E2-A2F2-8868-F273-13F1A41F8AB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2E6F84E5-5641-8C41-953F-D4B9CC297378}"/>
              </a:ext>
            </a:extLst>
          </p:cNvPr>
          <p:cNvSpPr>
            <a:spLocks noGrp="1"/>
          </p:cNvSpPr>
          <p:nvPr>
            <p:ph idx="1"/>
          </p:nvPr>
        </p:nvSpPr>
        <p:spPr/>
        <p:txBody>
          <a:bodyPr/>
          <a:lstStyle/>
          <a:p>
            <a:r>
              <a:rPr lang="en-US" dirty="0"/>
              <a:t>The human component may all too often be neglected. </a:t>
            </a:r>
          </a:p>
          <a:p>
            <a:r>
              <a:rPr lang="en-US" dirty="0"/>
              <a:t>Systems that aim to eliminate boring and tedious tasks so that people can tackle more difficult tasks leave the hardest parts to humans because they are too complex to be automated. Thus mental fatigue due to many tedious tasks is eliminated, but it is replaced by an even more burdensome mental fatigue due to the need to tackle difficult problems on a continual basis.</a:t>
            </a:r>
          </a:p>
          <a:p>
            <a:r>
              <a:rPr lang="en-US" dirty="0"/>
              <a:t>Automation can bring stability to a system, yet this stability results in operators becoming less skilled in maintaining the system. Emergency response becomes particularly brittle.</a:t>
            </a:r>
          </a:p>
          <a:p>
            <a:endParaRPr lang="en-US" dirty="0"/>
          </a:p>
        </p:txBody>
      </p:sp>
    </p:spTree>
    <p:extLst>
      <p:ext uri="{BB962C8B-B14F-4D97-AF65-F5344CB8AC3E}">
        <p14:creationId xmlns:p14="http://schemas.microsoft.com/office/powerpoint/2010/main" val="129747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3B54-4A98-143B-C12B-2A7AAC388366}"/>
              </a:ext>
            </a:extLst>
          </p:cNvPr>
          <p:cNvSpPr>
            <a:spLocks noGrp="1"/>
          </p:cNvSpPr>
          <p:nvPr>
            <p:ph type="title"/>
          </p:nvPr>
        </p:nvSpPr>
        <p:spPr/>
        <p:txBody>
          <a:bodyPr/>
          <a:lstStyle/>
          <a:p>
            <a:r>
              <a:rPr lang="en-US" dirty="0"/>
              <a:t>Hidden Cost of Automation</a:t>
            </a:r>
          </a:p>
        </p:txBody>
      </p:sp>
      <p:sp>
        <p:nvSpPr>
          <p:cNvPr id="3" name="Content Placeholder 2">
            <a:extLst>
              <a:ext uri="{FF2B5EF4-FFF2-40B4-BE49-F238E27FC236}">
                <a16:creationId xmlns:a16="http://schemas.microsoft.com/office/drawing/2014/main" id="{126F2799-103F-DC79-0608-4295EEA90BE0}"/>
              </a:ext>
            </a:extLst>
          </p:cNvPr>
          <p:cNvSpPr>
            <a:spLocks noGrp="1"/>
          </p:cNvSpPr>
          <p:nvPr>
            <p:ph idx="1"/>
          </p:nvPr>
        </p:nvSpPr>
        <p:spPr/>
        <p:txBody>
          <a:bodyPr/>
          <a:lstStyle/>
          <a:p>
            <a:r>
              <a:rPr lang="en-US" dirty="0"/>
              <a:t>Super automated systems often require super training, which can be super expensive. </a:t>
            </a:r>
          </a:p>
          <a:p>
            <a:r>
              <a:rPr lang="en-US" dirty="0"/>
              <a:t>Hiring becomes super difficult, which begins to limit the company’s ability to grow at its desired rate. </a:t>
            </a:r>
          </a:p>
          <a:p>
            <a:r>
              <a:rPr lang="en-US" dirty="0"/>
              <a:t>The missed opportunities that result become a burdensome cost. This opportunity cost may be more expensive than what the system saves. </a:t>
            </a:r>
          </a:p>
          <a:p>
            <a:r>
              <a:rPr lang="en-US" dirty="0"/>
              <a:t>Such dilemmas are why companies like Google implement super aggressive recruiting campaigns.</a:t>
            </a:r>
          </a:p>
        </p:txBody>
      </p:sp>
    </p:spTree>
    <p:extLst>
      <p:ext uri="{BB962C8B-B14F-4D97-AF65-F5344CB8AC3E}">
        <p14:creationId xmlns:p14="http://schemas.microsoft.com/office/powerpoint/2010/main" val="248639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75AA-E4A0-446A-71CA-2F6D4ED4232A}"/>
              </a:ext>
            </a:extLst>
          </p:cNvPr>
          <p:cNvSpPr>
            <a:spLocks noGrp="1"/>
          </p:cNvSpPr>
          <p:nvPr>
            <p:ph type="title"/>
          </p:nvPr>
        </p:nvSpPr>
        <p:spPr/>
        <p:txBody>
          <a:bodyPr/>
          <a:lstStyle/>
          <a:p>
            <a:r>
              <a:rPr lang="en-US" dirty="0"/>
              <a:t>Tool Building versus Automation</a:t>
            </a:r>
          </a:p>
        </p:txBody>
      </p:sp>
      <p:sp>
        <p:nvSpPr>
          <p:cNvPr id="3" name="Content Placeholder 2">
            <a:extLst>
              <a:ext uri="{FF2B5EF4-FFF2-40B4-BE49-F238E27FC236}">
                <a16:creationId xmlns:a16="http://schemas.microsoft.com/office/drawing/2014/main" id="{304A42BA-EFA7-05B1-E68F-BD9B2FAEA5A4}"/>
              </a:ext>
            </a:extLst>
          </p:cNvPr>
          <p:cNvSpPr>
            <a:spLocks noGrp="1"/>
          </p:cNvSpPr>
          <p:nvPr>
            <p:ph idx="1"/>
          </p:nvPr>
        </p:nvSpPr>
        <p:spPr/>
        <p:txBody>
          <a:bodyPr>
            <a:normAutofit fontScale="70000" lnSpcReduction="20000"/>
          </a:bodyPr>
          <a:lstStyle/>
          <a:p>
            <a:r>
              <a:rPr lang="en-US" dirty="0"/>
              <a:t>There is a distinction between tool building and automation. </a:t>
            </a:r>
          </a:p>
          <a:p>
            <a:r>
              <a:rPr lang="en-US" b="1" dirty="0"/>
              <a:t>Tool building </a:t>
            </a:r>
            <a:r>
              <a:rPr lang="en-US" dirty="0"/>
              <a:t>improves a manual task so that it can be done better. </a:t>
            </a:r>
          </a:p>
          <a:p>
            <a:r>
              <a:rPr lang="en-US" b="1" dirty="0"/>
              <a:t>Automation</a:t>
            </a:r>
            <a:r>
              <a:rPr lang="en-US" dirty="0"/>
              <a:t> seeks to eliminate the need for the person to do the task. </a:t>
            </a:r>
          </a:p>
          <a:p>
            <a:r>
              <a:rPr lang="en-US" dirty="0"/>
              <a:t>A process is automated when a person does not have to do it anymore, yet this does not eliminate the need for people. </a:t>
            </a:r>
          </a:p>
          <a:p>
            <a:r>
              <a:rPr lang="en-US" dirty="0"/>
              <a:t>Once a process is automated, a system administrator’s role changes from doing the task to maintaining the automation.</a:t>
            </a:r>
          </a:p>
          <a:p>
            <a:r>
              <a:rPr lang="en-US" b="1" dirty="0"/>
              <a:t>Tools Are Good, But Automation Is Better</a:t>
            </a:r>
          </a:p>
          <a:p>
            <a:r>
              <a:rPr lang="en-US" dirty="0"/>
              <a:t>Much of operational work consists of repeated tasks, such as configuring machines, creating accounts, building software packages, testing new releases, deploying new releases, increasing capacity, failing over services, moving services, and moving or reducing capacity. </a:t>
            </a:r>
          </a:p>
          <a:p>
            <a:r>
              <a:rPr lang="en-US" dirty="0"/>
              <a:t>All of these tasks can be improved with better tools, and these tools are often stepping stones to automation.</a:t>
            </a:r>
          </a:p>
          <a:p>
            <a:r>
              <a:rPr lang="en-US" dirty="0"/>
              <a:t>Automation enables the collection of statistics about failures. If certain situations tend to make the automation fail, those situations can be tracked and investigated. </a:t>
            </a:r>
          </a:p>
          <a:p>
            <a:r>
              <a:rPr lang="en-US" dirty="0"/>
              <a:t>Often automation is incomplete and certain edge cases require manual intervention. Those cases can also be tracked and categorized, and the more pervasive ones can be prioritized for automation.</a:t>
            </a:r>
          </a:p>
          <a:p>
            <a:pPr marL="0" indent="0" algn="ctr">
              <a:buNone/>
            </a:pPr>
            <a:r>
              <a:rPr lang="en-US" b="1" dirty="0"/>
              <a:t>Tool building is good, but automation is required for scalable cloud computing.</a:t>
            </a:r>
          </a:p>
          <a:p>
            <a:endParaRPr lang="en-US" b="1" dirty="0"/>
          </a:p>
        </p:txBody>
      </p:sp>
    </p:spTree>
    <p:extLst>
      <p:ext uri="{BB962C8B-B14F-4D97-AF65-F5344CB8AC3E}">
        <p14:creationId xmlns:p14="http://schemas.microsoft.com/office/powerpoint/2010/main" val="985753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9325D-0638-00C6-FF14-D8DE78445B58}"/>
              </a:ext>
            </a:extLst>
          </p:cNvPr>
          <p:cNvSpPr>
            <a:spLocks noGrp="1"/>
          </p:cNvSpPr>
          <p:nvPr>
            <p:ph type="title"/>
          </p:nvPr>
        </p:nvSpPr>
        <p:spPr/>
        <p:txBody>
          <a:bodyPr/>
          <a:lstStyle/>
          <a:p>
            <a:r>
              <a:rPr lang="en-US" dirty="0"/>
              <a:t>Goals of Automation</a:t>
            </a:r>
          </a:p>
        </p:txBody>
      </p:sp>
      <p:sp>
        <p:nvSpPr>
          <p:cNvPr id="3" name="Content Placeholder 2">
            <a:extLst>
              <a:ext uri="{FF2B5EF4-FFF2-40B4-BE49-F238E27FC236}">
                <a16:creationId xmlns:a16="http://schemas.microsoft.com/office/drawing/2014/main" id="{472AA5D8-3466-A88E-9C07-B0B9C7205D79}"/>
              </a:ext>
            </a:extLst>
          </p:cNvPr>
          <p:cNvSpPr>
            <a:spLocks noGrp="1"/>
          </p:cNvSpPr>
          <p:nvPr>
            <p:ph idx="1"/>
          </p:nvPr>
        </p:nvSpPr>
        <p:spPr/>
        <p:txBody>
          <a:bodyPr>
            <a:normAutofit fontScale="70000" lnSpcReduction="20000"/>
          </a:bodyPr>
          <a:lstStyle/>
          <a:p>
            <a:pPr marL="0" indent="0">
              <a:buNone/>
            </a:pPr>
            <a:r>
              <a:rPr lang="en-US" dirty="0"/>
              <a:t>• </a:t>
            </a:r>
            <a:r>
              <a:rPr lang="en-US" b="1" dirty="0"/>
              <a:t>Help scaling. </a:t>
            </a:r>
            <a:r>
              <a:rPr lang="en-US" dirty="0"/>
              <a:t>Automation is a workforce multiplier.  </a:t>
            </a:r>
          </a:p>
          <a:p>
            <a:pPr marL="0" indent="0">
              <a:buNone/>
            </a:pPr>
            <a:r>
              <a:rPr lang="en-US" dirty="0"/>
              <a:t>• </a:t>
            </a:r>
            <a:r>
              <a:rPr lang="en-US" b="1" dirty="0"/>
              <a:t>Improve accuracy</a:t>
            </a:r>
            <a:r>
              <a:rPr lang="en-US" dirty="0"/>
              <a:t>. Automation is less error prone than people are.  </a:t>
            </a:r>
          </a:p>
          <a:p>
            <a:pPr marL="0" indent="0">
              <a:buNone/>
            </a:pPr>
            <a:r>
              <a:rPr lang="en-US" dirty="0"/>
              <a:t>• </a:t>
            </a:r>
            <a:r>
              <a:rPr lang="en-US" b="1" dirty="0"/>
              <a:t>Increase repeatability</a:t>
            </a:r>
            <a:r>
              <a:rPr lang="en-US" dirty="0"/>
              <a:t>. Software is more consistent than humans when doing tasks. Consistency is part of a well-controlled environment.</a:t>
            </a:r>
          </a:p>
          <a:p>
            <a:pPr marL="0" indent="0">
              <a:buNone/>
            </a:pPr>
            <a:r>
              <a:rPr lang="en-US" dirty="0"/>
              <a:t>• </a:t>
            </a:r>
            <a:r>
              <a:rPr lang="en-US" b="1" dirty="0"/>
              <a:t>Improve reliability</a:t>
            </a:r>
            <a:r>
              <a:rPr lang="en-US" dirty="0"/>
              <a:t>. Once a process is automated, it is easier to collect statistics and metrics about the process.  </a:t>
            </a:r>
          </a:p>
          <a:p>
            <a:pPr marL="0" indent="0">
              <a:buNone/>
            </a:pPr>
            <a:r>
              <a:rPr lang="en-US" dirty="0"/>
              <a:t>• </a:t>
            </a:r>
            <a:r>
              <a:rPr lang="en-US" b="1" dirty="0"/>
              <a:t>Save time</a:t>
            </a:r>
            <a:r>
              <a:rPr lang="en-US" dirty="0"/>
              <a:t>. There is never enough time to do all the work that needs to be done. An automated task should require less time vs. manual</a:t>
            </a:r>
          </a:p>
          <a:p>
            <a:pPr marL="0" indent="0">
              <a:buNone/>
            </a:pPr>
            <a:r>
              <a:rPr lang="en-US" dirty="0"/>
              <a:t>• </a:t>
            </a:r>
            <a:r>
              <a:rPr lang="en-US" b="1" dirty="0"/>
              <a:t>Make processes faster</a:t>
            </a:r>
            <a:r>
              <a:rPr lang="en-US" dirty="0"/>
              <a:t>. Manual processes are slower because they involve thinking and typing. Both are error prone and correcting mistakes often has a large time penalty itself.</a:t>
            </a:r>
          </a:p>
          <a:p>
            <a:pPr marL="0" indent="0">
              <a:buNone/>
            </a:pPr>
            <a:r>
              <a:rPr lang="en-US" dirty="0"/>
              <a:t>• </a:t>
            </a:r>
            <a:r>
              <a:rPr lang="en-US" b="1" dirty="0"/>
              <a:t>Enable more safeguards</a:t>
            </a:r>
            <a:r>
              <a:rPr lang="en-US" dirty="0"/>
              <a:t>. Adding additional pre- and post-checks to an automated process is easy. Doing so incurs a one-time cost, but improves the automation for all future iterations of the process.  </a:t>
            </a:r>
          </a:p>
          <a:p>
            <a:pPr marL="0" indent="0">
              <a:buNone/>
            </a:pPr>
            <a:r>
              <a:rPr lang="en-US" dirty="0"/>
              <a:t>• </a:t>
            </a:r>
            <a:r>
              <a:rPr lang="en-US" b="1" dirty="0"/>
              <a:t>Empower users</a:t>
            </a:r>
            <a:r>
              <a:rPr lang="en-US" dirty="0"/>
              <a:t>. Automation often makes it possible for a non-SA to do a task. Automation turns a task that only an expert can do into one that an end user can do using a self-service tool.  .</a:t>
            </a:r>
          </a:p>
          <a:p>
            <a:pPr marL="0" indent="0">
              <a:buNone/>
            </a:pPr>
            <a:r>
              <a:rPr lang="en-US" dirty="0"/>
              <a:t>• </a:t>
            </a:r>
            <a:r>
              <a:rPr lang="en-US" b="1" dirty="0"/>
              <a:t>Reduce user wait time. </a:t>
            </a:r>
            <a:r>
              <a:rPr lang="en-US" dirty="0"/>
              <a:t>Manual processes can be done only when an SA is available. Automation can be running all day and all night, and will usually have completed a task before an SA would have been available to start it.  </a:t>
            </a:r>
          </a:p>
          <a:p>
            <a:pPr marL="0" indent="0">
              <a:buNone/>
            </a:pPr>
            <a:r>
              <a:rPr lang="en-US" dirty="0"/>
              <a:t>• </a:t>
            </a:r>
            <a:r>
              <a:rPr lang="en-US" b="1" dirty="0"/>
              <a:t>Reduce system administrator wait time</a:t>
            </a:r>
            <a:r>
              <a:rPr lang="en-US" dirty="0"/>
              <a:t>. Many manual processes involve doing one step, then waiting some time before the next step can proceed. Computers are better at waiting than people are.</a:t>
            </a:r>
          </a:p>
          <a:p>
            <a:pPr marL="0" indent="0">
              <a:buNone/>
            </a:pPr>
            <a:endParaRPr lang="en-US" dirty="0"/>
          </a:p>
        </p:txBody>
      </p:sp>
    </p:spTree>
    <p:extLst>
      <p:ext uri="{BB962C8B-B14F-4D97-AF65-F5344CB8AC3E}">
        <p14:creationId xmlns:p14="http://schemas.microsoft.com/office/powerpoint/2010/main" val="3581461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3332</Words>
  <Application>Microsoft Office PowerPoint</Application>
  <PresentationFormat>Widescreen</PresentationFormat>
  <Paragraphs>132</Paragraphs>
  <Slides>21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5" baseType="lpstr">
      <vt:lpstr>Arial</vt:lpstr>
      <vt:lpstr>Calibri</vt:lpstr>
      <vt:lpstr>Office Theme</vt:lpstr>
      <vt:lpstr>Package</vt:lpstr>
      <vt:lpstr>Week 12  Chapter 12 - Automation  Chapter 13 - Design Documents  Chapter 14 - Oncall   Last lecture of the semester  Professor Rieks  </vt:lpstr>
      <vt:lpstr>Automation</vt:lpstr>
      <vt:lpstr>“left-over” principle</vt:lpstr>
      <vt:lpstr>Compensatory Principle</vt:lpstr>
      <vt:lpstr>Complementarity Principle</vt:lpstr>
      <vt:lpstr>Lessons Learned</vt:lpstr>
      <vt:lpstr>Hidden Cost of Automation</vt:lpstr>
      <vt:lpstr>Tool Building versus Automation</vt:lpstr>
      <vt:lpstr>Goals of Automation</vt:lpstr>
      <vt:lpstr>Scripting Languages</vt:lpstr>
      <vt:lpstr>Design Documents</vt:lpstr>
      <vt:lpstr>Project Management Institute</vt:lpstr>
      <vt:lpstr>Designing Oncall</vt:lpstr>
      <vt:lpstr>Service Level Agreement (SLA) and Roster</vt:lpstr>
      <vt:lpstr>Oncall Schedule Design</vt:lpstr>
      <vt:lpstr>Compensation</vt:lpstr>
      <vt:lpstr>OnCall Notifications</vt:lpstr>
      <vt:lpstr>Alerts</vt:lpstr>
      <vt:lpstr>Oncall Playbook</vt:lpstr>
      <vt:lpstr>Periodic Review of Alerts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John Rieks</dc:creator>
  <cp:lastModifiedBy>sjrie</cp:lastModifiedBy>
  <cp:revision>3</cp:revision>
  <dcterms:created xsi:type="dcterms:W3CDTF">2021-01-19T19:08:18Z</dcterms:created>
  <dcterms:modified xsi:type="dcterms:W3CDTF">2022-11-13T16:20:42Z</dcterms:modified>
</cp:coreProperties>
</file>