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9" r:id="rId4"/>
    <p:sldId id="334" r:id="rId5"/>
    <p:sldId id="344" r:id="rId6"/>
    <p:sldId id="343" r:id="rId7"/>
    <p:sldId id="339" r:id="rId8"/>
    <p:sldId id="340" r:id="rId9"/>
    <p:sldId id="345" r:id="rId10"/>
    <p:sldId id="341" r:id="rId11"/>
    <p:sldId id="312" r:id="rId12"/>
    <p:sldId id="313" r:id="rId13"/>
    <p:sldId id="332" r:id="rId14"/>
    <p:sldId id="333" r:id="rId15"/>
    <p:sldId id="328" r:id="rId16"/>
    <p:sldId id="329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25A77-274C-4320-8309-E3DB09A22898}" v="20" dt="2021-10-12T22:57:36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Lavine" userId="b38443993c3056e9" providerId="LiveId" clId="{B8B25A77-274C-4320-8309-E3DB09A22898}"/>
    <pc:docChg chg="undo custSel addSld delSld modSld">
      <pc:chgData name="Mike Lavine" userId="b38443993c3056e9" providerId="LiveId" clId="{B8B25A77-274C-4320-8309-E3DB09A22898}" dt="2021-10-12T23:09:12.125" v="3741" actId="20577"/>
      <pc:docMkLst>
        <pc:docMk/>
      </pc:docMkLst>
      <pc:sldChg chg="modSp mod">
        <pc:chgData name="Mike Lavine" userId="b38443993c3056e9" providerId="LiveId" clId="{B8B25A77-274C-4320-8309-E3DB09A22898}" dt="2021-10-12T23:06:41.017" v="3636" actId="113"/>
        <pc:sldMkLst>
          <pc:docMk/>
          <pc:sldMk cId="356506852" sldId="256"/>
        </pc:sldMkLst>
        <pc:spChg chg="mod">
          <ac:chgData name="Mike Lavine" userId="b38443993c3056e9" providerId="LiveId" clId="{B8B25A77-274C-4320-8309-E3DB09A22898}" dt="2021-10-12T23:06:41.017" v="3636" actId="113"/>
          <ac:spMkLst>
            <pc:docMk/>
            <pc:sldMk cId="356506852" sldId="256"/>
            <ac:spMk id="2" creationId="{00000000-0000-0000-0000-000000000000}"/>
          </ac:spMkLst>
        </pc:spChg>
      </pc:sldChg>
      <pc:sldChg chg="modSp mod">
        <pc:chgData name="Mike Lavine" userId="b38443993c3056e9" providerId="LiveId" clId="{B8B25A77-274C-4320-8309-E3DB09A22898}" dt="2021-10-12T23:08:36.353" v="3723" actId="20577"/>
        <pc:sldMkLst>
          <pc:docMk/>
          <pc:sldMk cId="43593251" sldId="298"/>
        </pc:sldMkLst>
        <pc:spChg chg="mod">
          <ac:chgData name="Mike Lavine" userId="b38443993c3056e9" providerId="LiveId" clId="{B8B25A77-274C-4320-8309-E3DB09A22898}" dt="2021-10-12T22:53:52.532" v="3234" actId="14100"/>
          <ac:spMkLst>
            <pc:docMk/>
            <pc:sldMk cId="43593251" sldId="298"/>
            <ac:spMk id="2" creationId="{46715BC0-4C4B-47D0-917B-DF009734C7E9}"/>
          </ac:spMkLst>
        </pc:spChg>
        <pc:spChg chg="mod">
          <ac:chgData name="Mike Lavine" userId="b38443993c3056e9" providerId="LiveId" clId="{B8B25A77-274C-4320-8309-E3DB09A22898}" dt="2021-10-12T23:08:36.353" v="3723" actId="20577"/>
          <ac:spMkLst>
            <pc:docMk/>
            <pc:sldMk cId="43593251" sldId="298"/>
            <ac:spMk id="3" creationId="{4B87F33A-604F-48FA-B7B8-2CFAA53370E8}"/>
          </ac:spMkLst>
        </pc:spChg>
      </pc:sldChg>
      <pc:sldChg chg="addSp delSp modSp add mod">
        <pc:chgData name="Mike Lavine" userId="b38443993c3056e9" providerId="LiveId" clId="{B8B25A77-274C-4320-8309-E3DB09A22898}" dt="2021-10-12T23:09:12.125" v="3741" actId="20577"/>
        <pc:sldMkLst>
          <pc:docMk/>
          <pc:sldMk cId="1279109712" sldId="299"/>
        </pc:sldMkLst>
        <pc:spChg chg="mod">
          <ac:chgData name="Mike Lavine" userId="b38443993c3056e9" providerId="LiveId" clId="{B8B25A77-274C-4320-8309-E3DB09A22898}" dt="2021-10-12T20:51:57.212" v="583" actId="14100"/>
          <ac:spMkLst>
            <pc:docMk/>
            <pc:sldMk cId="1279109712" sldId="299"/>
            <ac:spMk id="2" creationId="{007CC5E3-79B6-4C7B-8B38-236BAE1AECA3}"/>
          </ac:spMkLst>
        </pc:spChg>
        <pc:spChg chg="mod">
          <ac:chgData name="Mike Lavine" userId="b38443993c3056e9" providerId="LiveId" clId="{B8B25A77-274C-4320-8309-E3DB09A22898}" dt="2021-10-12T23:09:12.125" v="3741" actId="20577"/>
          <ac:spMkLst>
            <pc:docMk/>
            <pc:sldMk cId="1279109712" sldId="299"/>
            <ac:spMk id="3" creationId="{465C1CCE-E36F-45B1-855F-C0857422E609}"/>
          </ac:spMkLst>
        </pc:spChg>
        <pc:spChg chg="add del">
          <ac:chgData name="Mike Lavine" userId="b38443993c3056e9" providerId="LiveId" clId="{B8B25A77-274C-4320-8309-E3DB09A22898}" dt="2021-10-12T20:51:00.774" v="565"/>
          <ac:spMkLst>
            <pc:docMk/>
            <pc:sldMk cId="1279109712" sldId="299"/>
            <ac:spMk id="4" creationId="{63D3435B-2577-434E-82C5-E228FECFEB99}"/>
          </ac:spMkLst>
        </pc:spChg>
      </pc:sldChg>
      <pc:sldChg chg="del">
        <pc:chgData name="Mike Lavine" userId="b38443993c3056e9" providerId="LiveId" clId="{B8B25A77-274C-4320-8309-E3DB09A22898}" dt="2021-10-12T18:38:00.803" v="406" actId="2696"/>
        <pc:sldMkLst>
          <pc:docMk/>
          <pc:sldMk cId="1437119858" sldId="299"/>
        </pc:sldMkLst>
      </pc:sldChg>
      <pc:sldChg chg="del">
        <pc:chgData name="Mike Lavine" userId="b38443993c3056e9" providerId="LiveId" clId="{B8B25A77-274C-4320-8309-E3DB09A22898}" dt="2021-10-12T18:37:43.310" v="404" actId="47"/>
        <pc:sldMkLst>
          <pc:docMk/>
          <pc:sldMk cId="798509497" sldId="300"/>
        </pc:sldMkLst>
      </pc:sldChg>
      <pc:sldChg chg="modSp mod">
        <pc:chgData name="Mike Lavine" userId="b38443993c3056e9" providerId="LiveId" clId="{B8B25A77-274C-4320-8309-E3DB09A22898}" dt="2021-10-12T23:06:01.631" v="3634" actId="20577"/>
        <pc:sldMkLst>
          <pc:docMk/>
          <pc:sldMk cId="3070509911" sldId="328"/>
        </pc:sldMkLst>
        <pc:spChg chg="mod">
          <ac:chgData name="Mike Lavine" userId="b38443993c3056e9" providerId="LiveId" clId="{B8B25A77-274C-4320-8309-E3DB09A22898}" dt="2021-10-12T23:05:46.439" v="3617" actId="6549"/>
          <ac:spMkLst>
            <pc:docMk/>
            <pc:sldMk cId="3070509911" sldId="328"/>
            <ac:spMk id="2" creationId="{D6DDEBCE-3663-4C99-B600-4B3F0CE2949E}"/>
          </ac:spMkLst>
        </pc:spChg>
        <pc:spChg chg="mod">
          <ac:chgData name="Mike Lavine" userId="b38443993c3056e9" providerId="LiveId" clId="{B8B25A77-274C-4320-8309-E3DB09A22898}" dt="2021-10-12T23:06:01.631" v="3634" actId="20577"/>
          <ac:spMkLst>
            <pc:docMk/>
            <pc:sldMk cId="3070509911" sldId="328"/>
            <ac:spMk id="3" creationId="{752BDFF9-9646-4788-809B-8B8E4B71A666}"/>
          </ac:spMkLst>
        </pc:spChg>
      </pc:sldChg>
      <pc:sldChg chg="del">
        <pc:chgData name="Mike Lavine" userId="b38443993c3056e9" providerId="LiveId" clId="{B8B25A77-274C-4320-8309-E3DB09A22898}" dt="2021-10-12T18:37:44.151" v="405" actId="47"/>
        <pc:sldMkLst>
          <pc:docMk/>
          <pc:sldMk cId="3942947841" sldId="331"/>
        </pc:sldMkLst>
      </pc:sldChg>
      <pc:sldChg chg="modSp add mod">
        <pc:chgData name="Mike Lavine" userId="b38443993c3056e9" providerId="LiveId" clId="{B8B25A77-274C-4320-8309-E3DB09A22898}" dt="2021-10-12T22:57:40.143" v="3340" actId="27636"/>
        <pc:sldMkLst>
          <pc:docMk/>
          <pc:sldMk cId="2061214430" sldId="334"/>
        </pc:sldMkLst>
        <pc:spChg chg="mod">
          <ac:chgData name="Mike Lavine" userId="b38443993c3056e9" providerId="LiveId" clId="{B8B25A77-274C-4320-8309-E3DB09A22898}" dt="2021-10-12T20:54:16.636" v="607" actId="27636"/>
          <ac:spMkLst>
            <pc:docMk/>
            <pc:sldMk cId="2061214430" sldId="334"/>
            <ac:spMk id="2" creationId="{007CC5E3-79B6-4C7B-8B38-236BAE1AECA3}"/>
          </ac:spMkLst>
        </pc:spChg>
        <pc:spChg chg="mod">
          <ac:chgData name="Mike Lavine" userId="b38443993c3056e9" providerId="LiveId" clId="{B8B25A77-274C-4320-8309-E3DB09A22898}" dt="2021-10-12T22:57:40.143" v="3340" actId="27636"/>
          <ac:spMkLst>
            <pc:docMk/>
            <pc:sldMk cId="2061214430" sldId="334"/>
            <ac:spMk id="3" creationId="{465C1CCE-E36F-45B1-855F-C0857422E609}"/>
          </ac:spMkLst>
        </pc:spChg>
      </pc:sldChg>
      <pc:sldChg chg="add del">
        <pc:chgData name="Mike Lavine" userId="b38443993c3056e9" providerId="LiveId" clId="{B8B25A77-274C-4320-8309-E3DB09A22898}" dt="2021-10-12T20:55:18.852" v="661" actId="47"/>
        <pc:sldMkLst>
          <pc:docMk/>
          <pc:sldMk cId="2660935808" sldId="335"/>
        </pc:sldMkLst>
      </pc:sldChg>
      <pc:sldChg chg="add del">
        <pc:chgData name="Mike Lavine" userId="b38443993c3056e9" providerId="LiveId" clId="{B8B25A77-274C-4320-8309-E3DB09A22898}" dt="2021-10-12T20:55:19.178" v="662" actId="47"/>
        <pc:sldMkLst>
          <pc:docMk/>
          <pc:sldMk cId="3708237551" sldId="336"/>
        </pc:sldMkLst>
      </pc:sldChg>
      <pc:sldChg chg="add del">
        <pc:chgData name="Mike Lavine" userId="b38443993c3056e9" providerId="LiveId" clId="{B8B25A77-274C-4320-8309-E3DB09A22898}" dt="2021-10-12T22:52:47.581" v="3114" actId="47"/>
        <pc:sldMkLst>
          <pc:docMk/>
          <pc:sldMk cId="1898244464" sldId="337"/>
        </pc:sldMkLst>
      </pc:sldChg>
      <pc:sldChg chg="add del">
        <pc:chgData name="Mike Lavine" userId="b38443993c3056e9" providerId="LiveId" clId="{B8B25A77-274C-4320-8309-E3DB09A22898}" dt="2021-10-12T22:52:48.957" v="3115" actId="47"/>
        <pc:sldMkLst>
          <pc:docMk/>
          <pc:sldMk cId="2231500356" sldId="338"/>
        </pc:sldMkLst>
      </pc:sldChg>
      <pc:sldChg chg="modSp add mod">
        <pc:chgData name="Mike Lavine" userId="b38443993c3056e9" providerId="LiveId" clId="{B8B25A77-274C-4320-8309-E3DB09A22898}" dt="2021-10-12T23:03:25.649" v="3532" actId="14100"/>
        <pc:sldMkLst>
          <pc:docMk/>
          <pc:sldMk cId="405599639" sldId="339"/>
        </pc:sldMkLst>
        <pc:spChg chg="mod">
          <ac:chgData name="Mike Lavine" userId="b38443993c3056e9" providerId="LiveId" clId="{B8B25A77-274C-4320-8309-E3DB09A22898}" dt="2021-10-12T20:54:42.202" v="625" actId="20577"/>
          <ac:spMkLst>
            <pc:docMk/>
            <pc:sldMk cId="405599639" sldId="339"/>
            <ac:spMk id="2" creationId="{007CC5E3-79B6-4C7B-8B38-236BAE1AECA3}"/>
          </ac:spMkLst>
        </pc:spChg>
        <pc:spChg chg="mod">
          <ac:chgData name="Mike Lavine" userId="b38443993c3056e9" providerId="LiveId" clId="{B8B25A77-274C-4320-8309-E3DB09A22898}" dt="2021-10-12T23:03:25.649" v="3532" actId="14100"/>
          <ac:spMkLst>
            <pc:docMk/>
            <pc:sldMk cId="405599639" sldId="339"/>
            <ac:spMk id="3" creationId="{465C1CCE-E36F-45B1-855F-C0857422E609}"/>
          </ac:spMkLst>
        </pc:spChg>
      </pc:sldChg>
      <pc:sldChg chg="modSp add mod">
        <pc:chgData name="Mike Lavine" userId="b38443993c3056e9" providerId="LiveId" clId="{B8B25A77-274C-4320-8309-E3DB09A22898}" dt="2021-10-12T23:03:31.382" v="3534" actId="27636"/>
        <pc:sldMkLst>
          <pc:docMk/>
          <pc:sldMk cId="1751074593" sldId="340"/>
        </pc:sldMkLst>
        <pc:spChg chg="mod">
          <ac:chgData name="Mike Lavine" userId="b38443993c3056e9" providerId="LiveId" clId="{B8B25A77-274C-4320-8309-E3DB09A22898}" dt="2021-10-12T20:54:50.543" v="636" actId="20577"/>
          <ac:spMkLst>
            <pc:docMk/>
            <pc:sldMk cId="1751074593" sldId="340"/>
            <ac:spMk id="2" creationId="{007CC5E3-79B6-4C7B-8B38-236BAE1AECA3}"/>
          </ac:spMkLst>
        </pc:spChg>
        <pc:spChg chg="mod">
          <ac:chgData name="Mike Lavine" userId="b38443993c3056e9" providerId="LiveId" clId="{B8B25A77-274C-4320-8309-E3DB09A22898}" dt="2021-10-12T23:03:31.382" v="3534" actId="27636"/>
          <ac:spMkLst>
            <pc:docMk/>
            <pc:sldMk cId="1751074593" sldId="340"/>
            <ac:spMk id="3" creationId="{465C1CCE-E36F-45B1-855F-C0857422E609}"/>
          </ac:spMkLst>
        </pc:spChg>
      </pc:sldChg>
      <pc:sldChg chg="modSp add mod">
        <pc:chgData name="Mike Lavine" userId="b38443993c3056e9" providerId="LiveId" clId="{B8B25A77-274C-4320-8309-E3DB09A22898}" dt="2021-10-12T23:04:33.592" v="3591" actId="20577"/>
        <pc:sldMkLst>
          <pc:docMk/>
          <pc:sldMk cId="1666354500" sldId="341"/>
        </pc:sldMkLst>
        <pc:spChg chg="mod">
          <ac:chgData name="Mike Lavine" userId="b38443993c3056e9" providerId="LiveId" clId="{B8B25A77-274C-4320-8309-E3DB09A22898}" dt="2021-10-12T22:53:15.396" v="3195" actId="20577"/>
          <ac:spMkLst>
            <pc:docMk/>
            <pc:sldMk cId="1666354500" sldId="341"/>
            <ac:spMk id="2" creationId="{007CC5E3-79B6-4C7B-8B38-236BAE1AECA3}"/>
          </ac:spMkLst>
        </pc:spChg>
        <pc:spChg chg="mod">
          <ac:chgData name="Mike Lavine" userId="b38443993c3056e9" providerId="LiveId" clId="{B8B25A77-274C-4320-8309-E3DB09A22898}" dt="2021-10-12T23:04:33.592" v="3591" actId="20577"/>
          <ac:spMkLst>
            <pc:docMk/>
            <pc:sldMk cId="1666354500" sldId="341"/>
            <ac:spMk id="3" creationId="{465C1CCE-E36F-45B1-855F-C0857422E609}"/>
          </ac:spMkLst>
        </pc:spChg>
      </pc:sldChg>
      <pc:sldChg chg="modSp add del mod">
        <pc:chgData name="Mike Lavine" userId="b38443993c3056e9" providerId="LiveId" clId="{B8B25A77-274C-4320-8309-E3DB09A22898}" dt="2021-10-12T23:01:05.951" v="3476" actId="2696"/>
        <pc:sldMkLst>
          <pc:docMk/>
          <pc:sldMk cId="1507730610" sldId="342"/>
        </pc:sldMkLst>
        <pc:spChg chg="mod">
          <ac:chgData name="Mike Lavine" userId="b38443993c3056e9" providerId="LiveId" clId="{B8B25A77-274C-4320-8309-E3DB09A22898}" dt="2021-10-12T20:55:09.064" v="660" actId="20577"/>
          <ac:spMkLst>
            <pc:docMk/>
            <pc:sldMk cId="1507730610" sldId="342"/>
            <ac:spMk id="2" creationId="{007CC5E3-79B6-4C7B-8B38-236BAE1AECA3}"/>
          </ac:spMkLst>
        </pc:spChg>
        <pc:spChg chg="mod">
          <ac:chgData name="Mike Lavine" userId="b38443993c3056e9" providerId="LiveId" clId="{B8B25A77-274C-4320-8309-E3DB09A22898}" dt="2021-10-12T21:12:52.747" v="1420" actId="6549"/>
          <ac:spMkLst>
            <pc:docMk/>
            <pc:sldMk cId="1507730610" sldId="342"/>
            <ac:spMk id="3" creationId="{465C1CCE-E36F-45B1-855F-C0857422E609}"/>
          </ac:spMkLst>
        </pc:spChg>
      </pc:sldChg>
      <pc:sldChg chg="modSp add mod">
        <pc:chgData name="Mike Lavine" userId="b38443993c3056e9" providerId="LiveId" clId="{B8B25A77-274C-4320-8309-E3DB09A22898}" dt="2021-10-12T23:03:14.888" v="3531" actId="14100"/>
        <pc:sldMkLst>
          <pc:docMk/>
          <pc:sldMk cId="3007035011" sldId="343"/>
        </pc:sldMkLst>
        <pc:spChg chg="mod">
          <ac:chgData name="Mike Lavine" userId="b38443993c3056e9" providerId="LiveId" clId="{B8B25A77-274C-4320-8309-E3DB09A22898}" dt="2021-10-12T21:11:22.692" v="1134" actId="20577"/>
          <ac:spMkLst>
            <pc:docMk/>
            <pc:sldMk cId="3007035011" sldId="343"/>
            <ac:spMk id="2" creationId="{007CC5E3-79B6-4C7B-8B38-236BAE1AECA3}"/>
          </ac:spMkLst>
        </pc:spChg>
        <pc:spChg chg="mod">
          <ac:chgData name="Mike Lavine" userId="b38443993c3056e9" providerId="LiveId" clId="{B8B25A77-274C-4320-8309-E3DB09A22898}" dt="2021-10-12T23:03:14.888" v="3531" actId="14100"/>
          <ac:spMkLst>
            <pc:docMk/>
            <pc:sldMk cId="3007035011" sldId="343"/>
            <ac:spMk id="3" creationId="{465C1CCE-E36F-45B1-855F-C0857422E609}"/>
          </ac:spMkLst>
        </pc:spChg>
      </pc:sldChg>
      <pc:sldChg chg="modSp add mod">
        <pc:chgData name="Mike Lavine" userId="b38443993c3056e9" providerId="LiveId" clId="{B8B25A77-274C-4320-8309-E3DB09A22898}" dt="2021-10-12T22:04:49.425" v="1604" actId="20577"/>
        <pc:sldMkLst>
          <pc:docMk/>
          <pc:sldMk cId="2371835021" sldId="344"/>
        </pc:sldMkLst>
        <pc:spChg chg="mod">
          <ac:chgData name="Mike Lavine" userId="b38443993c3056e9" providerId="LiveId" clId="{B8B25A77-274C-4320-8309-E3DB09A22898}" dt="2021-10-12T21:11:12.962" v="1123" actId="20577"/>
          <ac:spMkLst>
            <pc:docMk/>
            <pc:sldMk cId="2371835021" sldId="344"/>
            <ac:spMk id="2" creationId="{007CC5E3-79B6-4C7B-8B38-236BAE1AECA3}"/>
          </ac:spMkLst>
        </pc:spChg>
        <pc:spChg chg="mod">
          <ac:chgData name="Mike Lavine" userId="b38443993c3056e9" providerId="LiveId" clId="{B8B25A77-274C-4320-8309-E3DB09A22898}" dt="2021-10-12T22:04:49.425" v="1604" actId="20577"/>
          <ac:spMkLst>
            <pc:docMk/>
            <pc:sldMk cId="2371835021" sldId="344"/>
            <ac:spMk id="3" creationId="{465C1CCE-E36F-45B1-855F-C0857422E609}"/>
          </ac:spMkLst>
        </pc:spChg>
      </pc:sldChg>
      <pc:sldChg chg="add del">
        <pc:chgData name="Mike Lavine" userId="b38443993c3056e9" providerId="LiveId" clId="{B8B25A77-274C-4320-8309-E3DB09A22898}" dt="2021-10-12T20:58:24.981" v="730"/>
        <pc:sldMkLst>
          <pc:docMk/>
          <pc:sldMk cId="785535869" sldId="345"/>
        </pc:sldMkLst>
      </pc:sldChg>
      <pc:sldChg chg="modSp add mod">
        <pc:chgData name="Mike Lavine" userId="b38443993c3056e9" providerId="LiveId" clId="{B8B25A77-274C-4320-8309-E3DB09A22898}" dt="2021-10-12T23:03:36.587" v="3535" actId="14100"/>
        <pc:sldMkLst>
          <pc:docMk/>
          <pc:sldMk cId="4078513747" sldId="345"/>
        </pc:sldMkLst>
        <pc:spChg chg="mod">
          <ac:chgData name="Mike Lavine" userId="b38443993c3056e9" providerId="LiveId" clId="{B8B25A77-274C-4320-8309-E3DB09A22898}" dt="2021-10-12T23:03:36.587" v="3535" actId="14100"/>
          <ac:spMkLst>
            <pc:docMk/>
            <pc:sldMk cId="4078513747" sldId="345"/>
            <ac:spMk id="3" creationId="{465C1CCE-E36F-45B1-855F-C0857422E6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D9F1-C868-4459-9588-868BE267041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67D-82C7-4EF6-A758-76E0072D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8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D9F1-C868-4459-9588-868BE267041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67D-82C7-4EF6-A758-76E0072D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7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D9F1-C868-4459-9588-868BE267041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67D-82C7-4EF6-A758-76E0072D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7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D9F1-C868-4459-9588-868BE267041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67D-82C7-4EF6-A758-76E0072D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3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D9F1-C868-4459-9588-868BE267041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67D-82C7-4EF6-A758-76E0072D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D9F1-C868-4459-9588-868BE267041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67D-82C7-4EF6-A758-76E0072D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D9F1-C868-4459-9588-868BE267041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67D-82C7-4EF6-A758-76E0072D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9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D9F1-C868-4459-9588-868BE267041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67D-82C7-4EF6-A758-76E0072D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D9F1-C868-4459-9588-868BE267041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67D-82C7-4EF6-A758-76E0072D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D9F1-C868-4459-9588-868BE267041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67D-82C7-4EF6-A758-76E0072D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9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D9F1-C868-4459-9588-868BE267041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67D-82C7-4EF6-A758-76E0072D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D9F1-C868-4459-9588-868BE267041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C67D-82C7-4EF6-A758-76E0072D6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video/theaters-struggling-keep-glut-streaming-183444674.html?contentType=VIDE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340" y="437323"/>
            <a:ext cx="11277600" cy="3909390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IST 621 – Info. Management &amp; Technology</a:t>
            </a:r>
            <a:br>
              <a:rPr lang="en-US" sz="5300" b="1" dirty="0"/>
            </a:br>
            <a:br>
              <a:rPr lang="en-US" sz="5300" b="1" dirty="0"/>
            </a:br>
            <a:r>
              <a:rPr lang="en-US" dirty="0"/>
              <a:t>Session Seven: </a:t>
            </a:r>
            <a:br>
              <a:rPr lang="en-US" dirty="0"/>
            </a:br>
            <a:r>
              <a:rPr lang="en-US" dirty="0"/>
              <a:t>Introduction to Case Study Analysis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113" y="2544417"/>
            <a:ext cx="10959547" cy="3657599"/>
          </a:xfrm>
        </p:spPr>
        <p:txBody>
          <a:bodyPr>
            <a:normAutofit/>
          </a:bodyPr>
          <a:lstStyle/>
          <a:p>
            <a:endParaRPr lang="en-US" sz="4400" b="1" dirty="0">
              <a:latin typeface="+mj-lt"/>
            </a:endParaRPr>
          </a:p>
          <a:p>
            <a:endParaRPr lang="en-US" sz="4400" b="1" dirty="0">
              <a:latin typeface="+mj-lt"/>
            </a:endParaRPr>
          </a:p>
          <a:p>
            <a:endParaRPr lang="en-US" sz="4400" b="1" dirty="0">
              <a:latin typeface="+mj-lt"/>
            </a:endParaRPr>
          </a:p>
          <a:p>
            <a:r>
              <a:rPr lang="en-US" sz="4400" b="1" dirty="0">
                <a:latin typeface="+mj-lt"/>
              </a:rPr>
              <a:t>Fall 2021 Semester, Dr. Mike Lavine</a:t>
            </a:r>
          </a:p>
          <a:p>
            <a:r>
              <a:rPr lang="en-US" sz="4400" b="1" dirty="0">
                <a:latin typeface="+mj-lt"/>
              </a:rPr>
              <a:t>October 13,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C5E3-79B6-4C7B-8B38-236BAE1A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Active Learning Group Activity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1CCE-E36F-45B1-855F-C085742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035"/>
            <a:ext cx="10515600" cy="4440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ea typeface="Calibri" panose="020F0502020204030204" pitchFamily="34" charset="0"/>
                <a:cs typeface="Times New Roman" panose="02020603050405020304" pitchFamily="18" charset="0"/>
              </a:rPr>
              <a:t>With Case Study One Analysis: “</a:t>
            </a:r>
            <a:r>
              <a:rPr lang="en-US" sz="4000" i="1" dirty="0">
                <a:effectLst/>
                <a:ea typeface="Calibri" panose="020F0502020204030204" pitchFamily="34" charset="0"/>
              </a:rPr>
              <a:t>Trust</a:t>
            </a:r>
            <a:r>
              <a:rPr lang="en-US" sz="4000" i="1" spc="-35" dirty="0">
                <a:effectLst/>
                <a:ea typeface="Calibri" panose="020F0502020204030204" pitchFamily="34" charset="0"/>
              </a:rPr>
              <a:t> </a:t>
            </a:r>
            <a:r>
              <a:rPr lang="en-US" sz="4000" i="1" dirty="0">
                <a:effectLst/>
                <a:ea typeface="Calibri" panose="020F0502020204030204" pitchFamily="34" charset="0"/>
              </a:rPr>
              <a:t>the</a:t>
            </a:r>
            <a:r>
              <a:rPr lang="en-US" sz="4000" i="1" spc="-10" dirty="0">
                <a:effectLst/>
                <a:ea typeface="Calibri" panose="020F0502020204030204" pitchFamily="34" charset="0"/>
              </a:rPr>
              <a:t> </a:t>
            </a:r>
            <a:r>
              <a:rPr lang="en-US" sz="4000" i="1" dirty="0">
                <a:effectLst/>
                <a:ea typeface="Calibri" panose="020F0502020204030204" pitchFamily="34" charset="0"/>
              </a:rPr>
              <a:t>Algorithm</a:t>
            </a:r>
            <a:r>
              <a:rPr lang="en-US" sz="4000" i="1" spc="-5" dirty="0">
                <a:effectLst/>
                <a:ea typeface="Calibri" panose="020F0502020204030204" pitchFamily="34" charset="0"/>
              </a:rPr>
              <a:t> </a:t>
            </a:r>
            <a:r>
              <a:rPr lang="en-US" sz="4000" i="1" dirty="0">
                <a:effectLst/>
                <a:ea typeface="Calibri" panose="020F0502020204030204" pitchFamily="34" charset="0"/>
              </a:rPr>
              <a:t>or</a:t>
            </a:r>
            <a:r>
              <a:rPr lang="en-US" sz="4000" i="1" spc="-10" dirty="0">
                <a:effectLst/>
                <a:ea typeface="Calibri" panose="020F0502020204030204" pitchFamily="34" charset="0"/>
              </a:rPr>
              <a:t> </a:t>
            </a:r>
            <a:r>
              <a:rPr lang="en-US" sz="4000" i="1" dirty="0">
                <a:effectLst/>
                <a:ea typeface="Calibri" panose="020F0502020204030204" pitchFamily="34" charset="0"/>
              </a:rPr>
              <a:t>Your</a:t>
            </a:r>
            <a:r>
              <a:rPr lang="en-US" sz="4000" i="1" spc="-10" dirty="0">
                <a:effectLst/>
                <a:ea typeface="Calibri" panose="020F0502020204030204" pitchFamily="34" charset="0"/>
              </a:rPr>
              <a:t> </a:t>
            </a:r>
            <a:r>
              <a:rPr lang="en-US" sz="4000" i="1" dirty="0">
                <a:effectLst/>
                <a:ea typeface="Calibri" panose="020F0502020204030204" pitchFamily="34" charset="0"/>
              </a:rPr>
              <a:t>Gut?”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A Small Group Activity Now </a:t>
            </a:r>
          </a:p>
          <a:p>
            <a:endParaRPr lang="en-US" sz="4000" dirty="0"/>
          </a:p>
          <a:p>
            <a:r>
              <a:rPr lang="en-US" sz="4000" dirty="0"/>
              <a:t>And A Five-Minute Presentation by One Team Leader for Next Class</a:t>
            </a:r>
          </a:p>
        </p:txBody>
      </p:sp>
    </p:spTree>
    <p:extLst>
      <p:ext uri="{BB962C8B-B14F-4D97-AF65-F5344CB8AC3E}">
        <p14:creationId xmlns:p14="http://schemas.microsoft.com/office/powerpoint/2010/main" val="166635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27EF-E95D-4F45-9BD8-A3016A65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Short Break</a:t>
            </a:r>
          </a:p>
        </p:txBody>
      </p:sp>
    </p:spTree>
    <p:extLst>
      <p:ext uri="{BB962C8B-B14F-4D97-AF65-F5344CB8AC3E}">
        <p14:creationId xmlns:p14="http://schemas.microsoft.com/office/powerpoint/2010/main" val="358470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CFCE-4CBC-4E00-BBA4-81152A9E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Amazon Articles on AI: </a:t>
            </a:r>
            <a:br>
              <a:rPr lang="en-US" sz="4400" b="1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The Good and Negative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Sides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7A4D-8E2C-4774-83C1-F92D02D1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Notes: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722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CFCE-4CBC-4E00-BBA4-81152A9E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Pandora Papers: A Student Centric Disc. </a:t>
            </a:r>
            <a:br>
              <a:rPr lang="en-US" sz="4400" b="1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7A4D-8E2C-4774-83C1-F92D02D1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Notes: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091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CFCE-4CBC-4E00-BBA4-81152A9E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Facebook in The Hot Seat!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7A4D-8E2C-4774-83C1-F92D02D1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Notes: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386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EBCE-3663-4C99-B600-4B3F0CE2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5"/>
            <a:ext cx="10515600" cy="12059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Course Update </a:t>
            </a:r>
            <a:br>
              <a:rPr lang="en-US" sz="44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DFF9-9646-4788-809B-8B8E4B71A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783"/>
            <a:ext cx="10515600" cy="461838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Timetable and Scheduling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Our Midterm Exam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Individual Assignments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Group Assignments</a:t>
            </a:r>
          </a:p>
        </p:txBody>
      </p:sp>
    </p:spTree>
    <p:extLst>
      <p:ext uri="{BB962C8B-B14F-4D97-AF65-F5344CB8AC3E}">
        <p14:creationId xmlns:p14="http://schemas.microsoft.com/office/powerpoint/2010/main" val="307050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27EF-E95D-4F45-9BD8-A3016A65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Open Forum</a:t>
            </a:r>
          </a:p>
        </p:txBody>
      </p:sp>
    </p:spTree>
    <p:extLst>
      <p:ext uri="{BB962C8B-B14F-4D97-AF65-F5344CB8AC3E}">
        <p14:creationId xmlns:p14="http://schemas.microsoft.com/office/powerpoint/2010/main" val="297700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5BC0-4C4B-47D0-917B-DF009734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pPr algn="ctr"/>
            <a:r>
              <a:rPr lang="en-US" b="1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F33A-604F-48FA-B7B8-2CFAA5337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452"/>
            <a:ext cx="10515600" cy="542013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Sector Spotlight – Media and Entertainment 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Facilitated Discussion of Harvard The Case Study Handbook: Chapter 3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Active Learning Group Activity With Short Presentations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Short Break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Student Centric Discussions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A. Two Amazon Articles on AI: The Good and Negative Sides?</a:t>
            </a:r>
            <a:endParaRPr lang="en-US" sz="32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B. Pandora Papers: A Student Centric Discussion</a:t>
            </a:r>
            <a:endParaRPr lang="en-US" sz="32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C. Facebook in The Hot Seat!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Course Update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Open Forum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C5E3-79B6-4C7B-8B38-236BAE1A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Sector Spotlight – Media &amp; Entertainment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1CCE-E36F-45B1-855F-C085742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9158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 Short Current News Clip to Get More Ideas Flowing: </a:t>
            </a:r>
            <a:endParaRPr lang="en-US" sz="3200" dirty="0">
              <a:hlinkClick r:id="rId2"/>
            </a:endParaRP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https://finance.yahoo.com/video/theaters-struggling-keep-glut-streaming-183444674.html?contentType=VIDEO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3200" dirty="0"/>
              <a:t>What is The Industry’s Underlying Historical Context?</a:t>
            </a:r>
          </a:p>
          <a:p>
            <a:r>
              <a:rPr lang="en-US" sz="3200" dirty="0"/>
              <a:t>How Would You Describe The Current State of The Industry IT Offerings?</a:t>
            </a:r>
          </a:p>
          <a:p>
            <a:r>
              <a:rPr lang="en-US" sz="3200" dirty="0"/>
              <a:t>What Direction(s) is The Sector Moving Towards? </a:t>
            </a:r>
          </a:p>
          <a:p>
            <a:pPr lvl="1"/>
            <a:r>
              <a:rPr lang="en-US" sz="2800" dirty="0"/>
              <a:t>Possible Future State(s)/New Technology and Innovation Etc.       </a:t>
            </a:r>
          </a:p>
        </p:txBody>
      </p:sp>
    </p:spTree>
    <p:extLst>
      <p:ext uri="{BB962C8B-B14F-4D97-AF65-F5344CB8AC3E}">
        <p14:creationId xmlns:p14="http://schemas.microsoft.com/office/powerpoint/2010/main" val="127910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C5E3-79B6-4C7B-8B38-236BAE1A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Analysis of The Case Study Handbook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1CCE-E36F-45B1-855F-C085742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Case Study Based Learning For Your Graduate Education and Profession</a:t>
            </a:r>
          </a:p>
          <a:p>
            <a:endParaRPr lang="en-US" sz="4000" dirty="0"/>
          </a:p>
          <a:p>
            <a:r>
              <a:rPr lang="en-US" sz="4000" dirty="0"/>
              <a:t>Why Is This So Important to Digital Transformation and Related Areas? </a:t>
            </a:r>
          </a:p>
          <a:p>
            <a:endParaRPr lang="en-US" sz="4000" dirty="0"/>
          </a:p>
          <a:p>
            <a:r>
              <a:rPr lang="en-US" sz="4000" dirty="0"/>
              <a:t>What Are The Three Classic Main Scenarios in a Case?        </a:t>
            </a:r>
          </a:p>
        </p:txBody>
      </p:sp>
    </p:spTree>
    <p:extLst>
      <p:ext uri="{BB962C8B-B14F-4D97-AF65-F5344CB8AC3E}">
        <p14:creationId xmlns:p14="http://schemas.microsoft.com/office/powerpoint/2010/main" val="206121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C5E3-79B6-4C7B-8B38-236BAE1A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Analysis of The Case Study Handbook – Cont’d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1CCE-E36F-45B1-855F-C085742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>
            <a:normAutofit/>
          </a:bodyPr>
          <a:lstStyle/>
          <a:p>
            <a:r>
              <a:rPr lang="en-US" sz="4000" dirty="0"/>
              <a:t>Problem Diagnoses Framework</a:t>
            </a:r>
          </a:p>
          <a:p>
            <a:endParaRPr lang="en-US" sz="4000" dirty="0"/>
          </a:p>
          <a:p>
            <a:r>
              <a:rPr lang="en-US" sz="4000" dirty="0"/>
              <a:t>Are Problems Always Bad?</a:t>
            </a:r>
          </a:p>
          <a:p>
            <a:endParaRPr lang="en-US" sz="4000" dirty="0"/>
          </a:p>
          <a:p>
            <a:r>
              <a:rPr lang="en-US" sz="4000" dirty="0"/>
              <a:t>What is an IT Problem That You Have Read About?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183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C5E3-79B6-4C7B-8B38-236BAE1A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Analysis of The Case Study Handbook – Cont’d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1CCE-E36F-45B1-855F-C085742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287"/>
            <a:ext cx="10515600" cy="4427676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Systematic Analytical and Critical Thinking Skills </a:t>
            </a:r>
          </a:p>
          <a:p>
            <a:endParaRPr lang="en-US" sz="4000" dirty="0"/>
          </a:p>
          <a:p>
            <a:r>
              <a:rPr lang="en-US" sz="4000" dirty="0"/>
              <a:t>How to Read a Case By Asking Questions</a:t>
            </a:r>
          </a:p>
          <a:p>
            <a:endParaRPr lang="en-US" sz="4000" dirty="0"/>
          </a:p>
          <a:p>
            <a:r>
              <a:rPr lang="en-US" sz="4000" dirty="0"/>
              <a:t>An </a:t>
            </a:r>
            <a:r>
              <a:rPr lang="en-US" sz="3600" dirty="0"/>
              <a:t>Eight (8) Step Approach to “Breaking Down” A Case</a:t>
            </a:r>
          </a:p>
          <a:p>
            <a:endParaRPr lang="en-US" sz="4000" dirty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00703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C5E3-79B6-4C7B-8B38-236BAE1A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Analysis of The Case Study Handbook – Cont’d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1CCE-E36F-45B1-855F-C085742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025"/>
            <a:ext cx="10515600" cy="44939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i="1" dirty="0"/>
              <a:t>Step 1: Read The First And Last Sections  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i="1" dirty="0"/>
              <a:t>Step 2: Look At All Other Sections and Exhibits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i="1" dirty="0"/>
              <a:t>Step 3: Stop Reading The Case and Ask Critical Questions: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	1. What Is The Scenario?</a:t>
            </a:r>
          </a:p>
          <a:p>
            <a:pPr marL="0" indent="0">
              <a:buNone/>
            </a:pPr>
            <a:r>
              <a:rPr lang="en-US" sz="4000" dirty="0"/>
              <a:t>	2. Who Are The Actors?</a:t>
            </a:r>
          </a:p>
          <a:p>
            <a:pPr marL="0" indent="0">
              <a:buNone/>
            </a:pPr>
            <a:r>
              <a:rPr lang="en-US" sz="4000" dirty="0"/>
              <a:t>	3. What Is The Major Uncertainty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59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C5E3-79B6-4C7B-8B38-236BAE1A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Analysis of The Case Study Handbook – Cont’d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1CCE-E36F-45B1-855F-C085742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043"/>
            <a:ext cx="10515600" cy="4387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i="1" dirty="0"/>
              <a:t>Step 4: Have The Main Actor Solve The Uncertainty?</a:t>
            </a:r>
          </a:p>
          <a:p>
            <a:pPr marL="0" indent="0">
              <a:buNone/>
            </a:pPr>
            <a:r>
              <a:rPr lang="en-US" sz="4000" dirty="0"/>
              <a:t>In Class Hints:___________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i="1" dirty="0"/>
              <a:t>Step 5: Skim Through All Sections And Take Notes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i="1" dirty="0"/>
              <a:t>Step 6: Take A Deep Dive     </a:t>
            </a:r>
          </a:p>
        </p:txBody>
      </p:sp>
    </p:spTree>
    <p:extLst>
      <p:ext uri="{BB962C8B-B14F-4D97-AF65-F5344CB8AC3E}">
        <p14:creationId xmlns:p14="http://schemas.microsoft.com/office/powerpoint/2010/main" val="175107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C5E3-79B6-4C7B-8B38-236BAE1A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Analysis of The Case Study Handbook – Cont’d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1CCE-E36F-45B1-855F-C085742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026"/>
            <a:ext cx="10515600" cy="4546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Step 7: Establish The Best Path Forward</a:t>
            </a:r>
          </a:p>
          <a:p>
            <a:pPr marL="0" indent="0">
              <a:buNone/>
            </a:pPr>
            <a:r>
              <a:rPr lang="en-US" sz="4000" dirty="0"/>
              <a:t>	- Strategic Thinking Is Needed Here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i="1" dirty="0"/>
              <a:t>Step 8: Required Actions to Move Forward</a:t>
            </a:r>
          </a:p>
          <a:p>
            <a:pPr marL="0" indent="0">
              <a:buNone/>
            </a:pPr>
            <a:r>
              <a:rPr lang="en-US" sz="4000" dirty="0"/>
              <a:t>	- Operational and Tactical Tasks and Efforts 	Need To Be Fully Developed</a:t>
            </a:r>
          </a:p>
        </p:txBody>
      </p:sp>
    </p:spTree>
    <p:extLst>
      <p:ext uri="{BB962C8B-B14F-4D97-AF65-F5344CB8AC3E}">
        <p14:creationId xmlns:p14="http://schemas.microsoft.com/office/powerpoint/2010/main" val="407851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8534</TotalTime>
  <Words>510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IST 621 – Info. Management &amp; Technology  Session Seven:  Introduction to Case Study Analysis  </vt:lpstr>
      <vt:lpstr>Today’s Agenda</vt:lpstr>
      <vt:lpstr>Sector Spotlight – Media &amp; Entertainment</vt:lpstr>
      <vt:lpstr>Analysis of The Case Study Handbook</vt:lpstr>
      <vt:lpstr>Analysis of The Case Study Handbook – Cont’d</vt:lpstr>
      <vt:lpstr>Analysis of The Case Study Handbook – Cont’d</vt:lpstr>
      <vt:lpstr>Analysis of The Case Study Handbook – Cont’d</vt:lpstr>
      <vt:lpstr>Analysis of The Case Study Handbook – Cont’d</vt:lpstr>
      <vt:lpstr>Analysis of The Case Study Handbook – Cont’d</vt:lpstr>
      <vt:lpstr>Active Learning Group Activity</vt:lpstr>
      <vt:lpstr>Short Break</vt:lpstr>
      <vt:lpstr>Amazon Articles on AI:  The Good and Negative Sides</vt:lpstr>
      <vt:lpstr>Pandora Papers: A Student Centric Disc.  </vt:lpstr>
      <vt:lpstr>Facebook in The Hot Seat!</vt:lpstr>
      <vt:lpstr>Course Update  </vt:lpstr>
      <vt:lpstr>Open Forum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755 Fall 2018  SAP Case Analysis</dc:title>
  <dc:creator>Murali Venkatesh</dc:creator>
  <cp:lastModifiedBy>Mike Lavine</cp:lastModifiedBy>
  <cp:revision>77</cp:revision>
  <dcterms:created xsi:type="dcterms:W3CDTF">2018-09-12T01:08:18Z</dcterms:created>
  <dcterms:modified xsi:type="dcterms:W3CDTF">2021-10-12T23:09:30Z</dcterms:modified>
</cp:coreProperties>
</file>