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199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302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508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333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682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354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3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270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128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820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5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kahoot.it/v2/lobby?quizId=f1ee7fe6-6b05-445c-8cb3-4fa7b9096e5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EC817F5F-D88F-9ED1-7D06-D23BB873E0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0464" r="1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A44D43-714C-F166-AD59-021A35BD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Capacity Planning and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9AC7D-8E56-F684-2627-C4E61F2CF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1747837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By: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Rutwik Ghag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Puneet Shetty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181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B37A-7D50-5B49-23F5-8B329EF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3660-AE63-D801-E259-A0C0C390E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Cloud Capacity Management?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does Cloud need Capacity Management?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To provide insight into long term capacity planning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Determine which infrastructure and application architecture align with your needs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Assign the right people and tools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Avoid disruption to users</a:t>
            </a:r>
          </a:p>
          <a:p>
            <a:pPr lvl="1" indent="0">
              <a:buNone/>
            </a:pPr>
            <a:endParaRPr lang="en-US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903E-F792-0E94-5BCE-E6D67AD8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Significance in Enterprise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254E-E491-3F30-DE58-E7F389AEF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 Reduction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 Improvement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Flexibility and Agility</a:t>
            </a:r>
          </a:p>
        </p:txBody>
      </p:sp>
    </p:spTree>
    <p:extLst>
      <p:ext uri="{BB962C8B-B14F-4D97-AF65-F5344CB8AC3E}">
        <p14:creationId xmlns:p14="http://schemas.microsoft.com/office/powerpoint/2010/main" val="250829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133A-64CA-A1E9-13C1-BC379167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Cloud supports Capacity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BCAD-15E1-93F8-97A2-4F8DE86B0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Steps to manage Cloud Capacity: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Assess baseline capacity requirements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Assess scalability needs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Make initial resource allocations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Set up auto-scaling policies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Collect and analyze capacity data</a:t>
            </a:r>
          </a:p>
          <a:p>
            <a:pPr marL="342900" lvl="1" indent="-342900"/>
            <a:r>
              <a:rPr lang="en-US" dirty="0"/>
              <a:t>Cloud Capacity Management tools: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Monitoring and Log Management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Cost Calculators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Right-sizing and cost management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3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80C8-C18C-AC9D-A59C-11B772DA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Trends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00607-D426-316F-A21B-7550FB050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Investigation and conception of more efficient techniques for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Kahoot : </a:t>
            </a:r>
            <a:r>
              <a:rPr lang="en-US" dirty="0">
                <a:hlinkClick r:id="rId2"/>
              </a:rPr>
              <a:t>https://play.kahoot.it/v2/lobby?quizId=</a:t>
            </a:r>
            <a:r>
              <a:rPr lang="en-US">
                <a:hlinkClick r:id="rId2"/>
              </a:rPr>
              <a:t>f1ee7fe6-6b05-445c-8cb3-4fa7b9096e59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9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155B-467C-4B66-794D-C173C285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21" y="2766218"/>
            <a:ext cx="10077557" cy="1325563"/>
          </a:xfrm>
        </p:spPr>
        <p:txBody>
          <a:bodyPr anchor="ctr"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133827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143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Georgia Pro Semibold</vt:lpstr>
      <vt:lpstr>RocaVTI</vt:lpstr>
      <vt:lpstr>Cloud Capacity Planning and Management</vt:lpstr>
      <vt:lpstr>A Background</vt:lpstr>
      <vt:lpstr>Significance in Enterprise Services</vt:lpstr>
      <vt:lpstr>How Cloud supports Capacity Management</vt:lpstr>
      <vt:lpstr>Future Trends &amp; 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Capacity Planning and Management</dc:title>
  <dc:creator>Rutwik Rajendra Ghag</dc:creator>
  <cp:lastModifiedBy>Rutwik Rajendra Ghag</cp:lastModifiedBy>
  <cp:revision>6</cp:revision>
  <dcterms:created xsi:type="dcterms:W3CDTF">2022-11-28T07:09:32Z</dcterms:created>
  <dcterms:modified xsi:type="dcterms:W3CDTF">2022-11-28T07:58:28Z</dcterms:modified>
</cp:coreProperties>
</file>