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61" r:id="rId2"/>
    <p:sldId id="260" r:id="rId3"/>
    <p:sldId id="262" r:id="rId4"/>
    <p:sldId id="263" r:id="rId5"/>
    <p:sldId id="301" r:id="rId6"/>
    <p:sldId id="302" r:id="rId7"/>
    <p:sldId id="317" r:id="rId8"/>
    <p:sldId id="318" r:id="rId9"/>
    <p:sldId id="264" r:id="rId10"/>
    <p:sldId id="276" r:id="rId11"/>
    <p:sldId id="268" r:id="rId12"/>
    <p:sldId id="277" r:id="rId13"/>
    <p:sldId id="266" r:id="rId14"/>
    <p:sldId id="275" r:id="rId15"/>
    <p:sldId id="267" r:id="rId16"/>
    <p:sldId id="269" r:id="rId17"/>
    <p:sldId id="279" r:id="rId18"/>
    <p:sldId id="278" r:id="rId19"/>
    <p:sldId id="273" r:id="rId20"/>
    <p:sldId id="270" r:id="rId21"/>
    <p:sldId id="315" r:id="rId22"/>
    <p:sldId id="316" r:id="rId23"/>
    <p:sldId id="314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/>
        </p14:section>
        <p14:section name="Content" id="{2C67B003-B916-43D3-BE5B-B3D36B8F4E1C}">
          <p14:sldIdLst>
            <p14:sldId id="261"/>
            <p14:sldId id="260"/>
            <p14:sldId id="262"/>
            <p14:sldId id="263"/>
            <p14:sldId id="301"/>
            <p14:sldId id="302"/>
            <p14:sldId id="317"/>
            <p14:sldId id="318"/>
            <p14:sldId id="264"/>
            <p14:sldId id="276"/>
            <p14:sldId id="268"/>
            <p14:sldId id="277"/>
            <p14:sldId id="266"/>
            <p14:sldId id="275"/>
            <p14:sldId id="267"/>
            <p14:sldId id="269"/>
            <p14:sldId id="279"/>
            <p14:sldId id="278"/>
            <p14:sldId id="273"/>
            <p14:sldId id="270"/>
            <p14:sldId id="315"/>
            <p14:sldId id="316"/>
            <p14:sldId id="314"/>
          </p14:sldIdLst>
        </p14:section>
        <p14:section name="Wrap-Up" id="{250B09FA-E151-4F0D-B4D4-21A2DA6D2F7E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0E82B-704A-447B-A953-21C22FB6464E}" v="7" dt="2022-09-18T11:46:03.914"/>
    <p1510:client id="{9AA42512-5E18-411C-B811-3F5C75248AC7}" v="1" dt="2022-09-18T12:00:11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35" autoAdjust="0"/>
  </p:normalViewPr>
  <p:slideViewPr>
    <p:cSldViewPr snapToGrid="0">
      <p:cViewPr varScale="1">
        <p:scale>
          <a:sx n="75" d="100"/>
          <a:sy n="75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John Rieks" userId="1adc22e5-2231-460c-bb97-802bf256774c" providerId="ADAL" clId="{9AA42512-5E18-411C-B811-3F5C75248AC7}"/>
    <pc:docChg chg="custSel addSld delSld modSld sldOrd modSection">
      <pc:chgData name="Stephen John Rieks" userId="1adc22e5-2231-460c-bb97-802bf256774c" providerId="ADAL" clId="{9AA42512-5E18-411C-B811-3F5C75248AC7}" dt="2022-09-18T12:01:44.296" v="65" actId="20577"/>
      <pc:docMkLst>
        <pc:docMk/>
      </pc:docMkLst>
      <pc:sldChg chg="modSp mod">
        <pc:chgData name="Stephen John Rieks" userId="1adc22e5-2231-460c-bb97-802bf256774c" providerId="ADAL" clId="{9AA42512-5E18-411C-B811-3F5C75248AC7}" dt="2022-09-18T12:01:44.296" v="65" actId="20577"/>
        <pc:sldMkLst>
          <pc:docMk/>
          <pc:sldMk cId="3378323920" sldId="261"/>
        </pc:sldMkLst>
        <pc:spChg chg="mod">
          <ac:chgData name="Stephen John Rieks" userId="1adc22e5-2231-460c-bb97-802bf256774c" providerId="ADAL" clId="{9AA42512-5E18-411C-B811-3F5C75248AC7}" dt="2022-09-18T12:01:44.296" v="65" actId="20577"/>
          <ac:spMkLst>
            <pc:docMk/>
            <pc:sldMk cId="3378323920" sldId="261"/>
            <ac:spMk id="2" creationId="{00000000-0000-0000-0000-000000000000}"/>
          </ac:spMkLst>
        </pc:spChg>
      </pc:sldChg>
      <pc:sldChg chg="del">
        <pc:chgData name="Stephen John Rieks" userId="1adc22e5-2231-460c-bb97-802bf256774c" providerId="ADAL" clId="{9AA42512-5E18-411C-B811-3F5C75248AC7}" dt="2022-09-18T12:00:21.963" v="17" actId="2696"/>
        <pc:sldMkLst>
          <pc:docMk/>
          <pc:sldMk cId="4110254338" sldId="265"/>
        </pc:sldMkLst>
      </pc:sldChg>
      <pc:sldChg chg="add ord">
        <pc:chgData name="Stephen John Rieks" userId="1adc22e5-2231-460c-bb97-802bf256774c" providerId="ADAL" clId="{9AA42512-5E18-411C-B811-3F5C75248AC7}" dt="2022-09-18T12:00:31.548" v="19"/>
        <pc:sldMkLst>
          <pc:docMk/>
          <pc:sldMk cId="4039314129" sldId="268"/>
        </pc:sldMkLst>
      </pc:sldChg>
      <pc:sldChg chg="modSp mod">
        <pc:chgData name="Stephen John Rieks" userId="1adc22e5-2231-460c-bb97-802bf256774c" providerId="ADAL" clId="{9AA42512-5E18-411C-B811-3F5C75248AC7}" dt="2022-09-18T11:52:28.353" v="15" actId="14100"/>
        <pc:sldMkLst>
          <pc:docMk/>
          <pc:sldMk cId="2503632170" sldId="317"/>
        </pc:sldMkLst>
        <pc:spChg chg="mod">
          <ac:chgData name="Stephen John Rieks" userId="1adc22e5-2231-460c-bb97-802bf256774c" providerId="ADAL" clId="{9AA42512-5E18-411C-B811-3F5C75248AC7}" dt="2022-09-18T11:52:28.353" v="15" actId="14100"/>
          <ac:spMkLst>
            <pc:docMk/>
            <pc:sldMk cId="2503632170" sldId="317"/>
            <ac:spMk id="2" creationId="{6946AC6A-CCF4-453C-9F22-4871F0EF4339}"/>
          </ac:spMkLst>
        </pc:spChg>
        <pc:picChg chg="mod">
          <ac:chgData name="Stephen John Rieks" userId="1adc22e5-2231-460c-bb97-802bf256774c" providerId="ADAL" clId="{9AA42512-5E18-411C-B811-3F5C75248AC7}" dt="2022-09-18T11:52:25.706" v="14" actId="1076"/>
          <ac:picMkLst>
            <pc:docMk/>
            <pc:sldMk cId="2503632170" sldId="317"/>
            <ac:picMk id="5" creationId="{4A06A774-0378-45C0-BF30-89EED44532CF}"/>
          </ac:picMkLst>
        </pc:picChg>
      </pc:sldChg>
    </pc:docChg>
  </pc:docChgLst>
  <pc:docChgLst>
    <pc:chgData name="Stephen John Rieks" userId="1adc22e5-2231-460c-bb97-802bf256774c" providerId="ADAL" clId="{2160E82B-704A-447B-A953-21C22FB6464E}"/>
    <pc:docChg chg="undo custSel addSld delSld modSld modSection">
      <pc:chgData name="Stephen John Rieks" userId="1adc22e5-2231-460c-bb97-802bf256774c" providerId="ADAL" clId="{2160E82B-704A-447B-A953-21C22FB6464E}" dt="2022-09-18T11:46:21.346" v="69" actId="2696"/>
      <pc:docMkLst>
        <pc:docMk/>
      </pc:docMkLst>
      <pc:sldChg chg="modSp mod">
        <pc:chgData name="Stephen John Rieks" userId="1adc22e5-2231-460c-bb97-802bf256774c" providerId="ADAL" clId="{2160E82B-704A-447B-A953-21C22FB6464E}" dt="2022-09-18T11:42:28.779" v="25" actId="1076"/>
        <pc:sldMkLst>
          <pc:docMk/>
          <pc:sldMk cId="3378323920" sldId="261"/>
        </pc:sldMkLst>
        <pc:spChg chg="mod">
          <ac:chgData name="Stephen John Rieks" userId="1adc22e5-2231-460c-bb97-802bf256774c" providerId="ADAL" clId="{2160E82B-704A-447B-A953-21C22FB6464E}" dt="2022-09-18T11:42:23.469" v="24" actId="20577"/>
          <ac:spMkLst>
            <pc:docMk/>
            <pc:sldMk cId="3378323920" sldId="261"/>
            <ac:spMk id="2" creationId="{00000000-0000-0000-0000-000000000000}"/>
          </ac:spMkLst>
        </pc:spChg>
        <pc:picChg chg="mod">
          <ac:chgData name="Stephen John Rieks" userId="1adc22e5-2231-460c-bb97-802bf256774c" providerId="ADAL" clId="{2160E82B-704A-447B-A953-21C22FB6464E}" dt="2022-09-18T11:42:28.779" v="25" actId="1076"/>
          <ac:picMkLst>
            <pc:docMk/>
            <pc:sldMk cId="3378323920" sldId="261"/>
            <ac:picMk id="7" creationId="{E082B1A2-6853-4B96-83B0-28D71C87FB9D}"/>
          </ac:picMkLst>
        </pc:picChg>
      </pc:sldChg>
      <pc:sldChg chg="delSp mod">
        <pc:chgData name="Stephen John Rieks" userId="1adc22e5-2231-460c-bb97-802bf256774c" providerId="ADAL" clId="{2160E82B-704A-447B-A953-21C22FB6464E}" dt="2022-09-18T11:41:44.474" v="2" actId="478"/>
        <pc:sldMkLst>
          <pc:docMk/>
          <pc:sldMk cId="3392210757" sldId="262"/>
        </pc:sldMkLst>
        <pc:spChg chg="del">
          <ac:chgData name="Stephen John Rieks" userId="1adc22e5-2231-460c-bb97-802bf256774c" providerId="ADAL" clId="{2160E82B-704A-447B-A953-21C22FB6464E}" dt="2022-09-18T11:41:44.474" v="2" actId="478"/>
          <ac:spMkLst>
            <pc:docMk/>
            <pc:sldMk cId="3392210757" sldId="262"/>
            <ac:spMk id="3" creationId="{00000000-0000-0000-0000-000000000000}"/>
          </ac:spMkLst>
        </pc:spChg>
      </pc:sldChg>
      <pc:sldChg chg="delSp mod">
        <pc:chgData name="Stephen John Rieks" userId="1adc22e5-2231-460c-bb97-802bf256774c" providerId="ADAL" clId="{2160E82B-704A-447B-A953-21C22FB6464E}" dt="2022-09-18T11:41:30.936" v="1" actId="478"/>
        <pc:sldMkLst>
          <pc:docMk/>
          <pc:sldMk cId="2369237995" sldId="263"/>
        </pc:sldMkLst>
        <pc:spChg chg="del">
          <ac:chgData name="Stephen John Rieks" userId="1adc22e5-2231-460c-bb97-802bf256774c" providerId="ADAL" clId="{2160E82B-704A-447B-A953-21C22FB6464E}" dt="2022-09-18T11:41:28.454" v="0" actId="478"/>
          <ac:spMkLst>
            <pc:docMk/>
            <pc:sldMk cId="2369237995" sldId="263"/>
            <ac:spMk id="3" creationId="{00000000-0000-0000-0000-000000000000}"/>
          </ac:spMkLst>
        </pc:spChg>
        <pc:spChg chg="del">
          <ac:chgData name="Stephen John Rieks" userId="1adc22e5-2231-460c-bb97-802bf256774c" providerId="ADAL" clId="{2160E82B-704A-447B-A953-21C22FB6464E}" dt="2022-09-18T11:41:30.936" v="1" actId="478"/>
          <ac:spMkLst>
            <pc:docMk/>
            <pc:sldMk cId="2369237995" sldId="263"/>
            <ac:spMk id="4" creationId="{00000000-0000-0000-0000-000000000000}"/>
          </ac:spMkLst>
        </pc:spChg>
      </pc:sldChg>
      <pc:sldChg chg="modSp mod">
        <pc:chgData name="Stephen John Rieks" userId="1adc22e5-2231-460c-bb97-802bf256774c" providerId="ADAL" clId="{2160E82B-704A-447B-A953-21C22FB6464E}" dt="2022-09-18T11:45:48.959" v="59" actId="14100"/>
        <pc:sldMkLst>
          <pc:docMk/>
          <pc:sldMk cId="258774043" sldId="266"/>
        </pc:sldMkLst>
        <pc:spChg chg="mod">
          <ac:chgData name="Stephen John Rieks" userId="1adc22e5-2231-460c-bb97-802bf256774c" providerId="ADAL" clId="{2160E82B-704A-447B-A953-21C22FB6464E}" dt="2022-09-18T11:45:44.594" v="58" actId="1076"/>
          <ac:spMkLst>
            <pc:docMk/>
            <pc:sldMk cId="258774043" sldId="266"/>
            <ac:spMk id="2" creationId="{00000000-0000-0000-0000-000000000000}"/>
          </ac:spMkLst>
        </pc:spChg>
        <pc:spChg chg="mod">
          <ac:chgData name="Stephen John Rieks" userId="1adc22e5-2231-460c-bb97-802bf256774c" providerId="ADAL" clId="{2160E82B-704A-447B-A953-21C22FB6464E}" dt="2022-09-18T11:45:40.985" v="57" actId="1076"/>
          <ac:spMkLst>
            <pc:docMk/>
            <pc:sldMk cId="258774043" sldId="266"/>
            <ac:spMk id="6" creationId="{00000000-0000-0000-0000-000000000000}"/>
          </ac:spMkLst>
        </pc:spChg>
        <pc:picChg chg="mod">
          <ac:chgData name="Stephen John Rieks" userId="1adc22e5-2231-460c-bb97-802bf256774c" providerId="ADAL" clId="{2160E82B-704A-447B-A953-21C22FB6464E}" dt="2022-09-18T11:45:48.959" v="59" actId="14100"/>
          <ac:picMkLst>
            <pc:docMk/>
            <pc:sldMk cId="258774043" sldId="266"/>
            <ac:picMk id="2050" creationId="{00000000-0000-0000-0000-000000000000}"/>
          </ac:picMkLst>
        </pc:picChg>
      </pc:sldChg>
      <pc:sldChg chg="modSp mod">
        <pc:chgData name="Stephen John Rieks" userId="1adc22e5-2231-460c-bb97-802bf256774c" providerId="ADAL" clId="{2160E82B-704A-447B-A953-21C22FB6464E}" dt="2022-09-18T11:46:15.750" v="68" actId="1076"/>
        <pc:sldMkLst>
          <pc:docMk/>
          <pc:sldMk cId="613012149" sldId="267"/>
        </pc:sldMkLst>
        <pc:spChg chg="mod">
          <ac:chgData name="Stephen John Rieks" userId="1adc22e5-2231-460c-bb97-802bf256774c" providerId="ADAL" clId="{2160E82B-704A-447B-A953-21C22FB6464E}" dt="2022-09-18T11:46:10.251" v="66" actId="1076"/>
          <ac:spMkLst>
            <pc:docMk/>
            <pc:sldMk cId="613012149" sldId="267"/>
            <ac:spMk id="6" creationId="{00000000-0000-0000-0000-000000000000}"/>
          </ac:spMkLst>
        </pc:spChg>
        <pc:picChg chg="mod">
          <ac:chgData name="Stephen John Rieks" userId="1adc22e5-2231-460c-bb97-802bf256774c" providerId="ADAL" clId="{2160E82B-704A-447B-A953-21C22FB6464E}" dt="2022-09-18T11:46:15.750" v="68" actId="1076"/>
          <ac:picMkLst>
            <pc:docMk/>
            <pc:sldMk cId="613012149" sldId="267"/>
            <ac:picMk id="7" creationId="{00000000-0000-0000-0000-000000000000}"/>
          </ac:picMkLst>
        </pc:picChg>
      </pc:sldChg>
      <pc:sldChg chg="del">
        <pc:chgData name="Stephen John Rieks" userId="1adc22e5-2231-460c-bb97-802bf256774c" providerId="ADAL" clId="{2160E82B-704A-447B-A953-21C22FB6464E}" dt="2022-09-18T11:45:36.503" v="56" actId="2696"/>
        <pc:sldMkLst>
          <pc:docMk/>
          <pc:sldMk cId="4039314129" sldId="268"/>
        </pc:sldMkLst>
      </pc:sldChg>
      <pc:sldChg chg="modSp mod">
        <pc:chgData name="Stephen John Rieks" userId="1adc22e5-2231-460c-bb97-802bf256774c" providerId="ADAL" clId="{2160E82B-704A-447B-A953-21C22FB6464E}" dt="2022-09-18T11:46:03.914" v="65" actId="1076"/>
        <pc:sldMkLst>
          <pc:docMk/>
          <pc:sldMk cId="1441708249" sldId="275"/>
        </pc:sldMkLst>
        <pc:spChg chg="mod">
          <ac:chgData name="Stephen John Rieks" userId="1adc22e5-2231-460c-bb97-802bf256774c" providerId="ADAL" clId="{2160E82B-704A-447B-A953-21C22FB6464E}" dt="2022-09-18T11:46:00.110" v="62" actId="14100"/>
          <ac:spMkLst>
            <pc:docMk/>
            <pc:sldMk cId="1441708249" sldId="275"/>
            <ac:spMk id="2" creationId="{00000000-0000-0000-0000-000000000000}"/>
          </ac:spMkLst>
        </pc:spChg>
        <pc:spChg chg="mod">
          <ac:chgData name="Stephen John Rieks" userId="1adc22e5-2231-460c-bb97-802bf256774c" providerId="ADAL" clId="{2160E82B-704A-447B-A953-21C22FB6464E}" dt="2022-09-18T11:45:54.217" v="60" actId="1076"/>
          <ac:spMkLst>
            <pc:docMk/>
            <pc:sldMk cId="1441708249" sldId="275"/>
            <ac:spMk id="6" creationId="{00000000-0000-0000-0000-000000000000}"/>
          </ac:spMkLst>
        </pc:spChg>
        <pc:picChg chg="mod">
          <ac:chgData name="Stephen John Rieks" userId="1adc22e5-2231-460c-bb97-802bf256774c" providerId="ADAL" clId="{2160E82B-704A-447B-A953-21C22FB6464E}" dt="2022-09-18T11:46:03.914" v="65" actId="1076"/>
          <ac:picMkLst>
            <pc:docMk/>
            <pc:sldMk cId="1441708249" sldId="275"/>
            <ac:picMk id="1026" creationId="{00000000-0000-0000-0000-000000000000}"/>
          </ac:picMkLst>
        </pc:picChg>
      </pc:sldChg>
      <pc:sldChg chg="addSp delSp modSp del mod">
        <pc:chgData name="Stephen John Rieks" userId="1adc22e5-2231-460c-bb97-802bf256774c" providerId="ADAL" clId="{2160E82B-704A-447B-A953-21C22FB6464E}" dt="2022-09-18T11:42:07.184" v="6" actId="2696"/>
        <pc:sldMkLst>
          <pc:docMk/>
          <pc:sldMk cId="746790537" sldId="297"/>
        </pc:sldMkLst>
        <pc:spChg chg="del">
          <ac:chgData name="Stephen John Rieks" userId="1adc22e5-2231-460c-bb97-802bf256774c" providerId="ADAL" clId="{2160E82B-704A-447B-A953-21C22FB6464E}" dt="2022-09-18T11:41:58.016" v="3" actId="478"/>
          <ac:spMkLst>
            <pc:docMk/>
            <pc:sldMk cId="746790537" sldId="297"/>
            <ac:spMk id="2" creationId="{7464B7A8-7B93-4A00-8368-BA592CA60045}"/>
          </ac:spMkLst>
        </pc:spChg>
        <pc:spChg chg="add del mod">
          <ac:chgData name="Stephen John Rieks" userId="1adc22e5-2231-460c-bb97-802bf256774c" providerId="ADAL" clId="{2160E82B-704A-447B-A953-21C22FB6464E}" dt="2022-09-18T11:42:00.213" v="4" actId="478"/>
          <ac:spMkLst>
            <pc:docMk/>
            <pc:sldMk cId="746790537" sldId="297"/>
            <ac:spMk id="4" creationId="{3985DAF4-0172-4D7F-2BBD-B612F6014A14}"/>
          </ac:spMkLst>
        </pc:spChg>
        <pc:picChg chg="mod">
          <ac:chgData name="Stephen John Rieks" userId="1adc22e5-2231-460c-bb97-802bf256774c" providerId="ADAL" clId="{2160E82B-704A-447B-A953-21C22FB6464E}" dt="2022-09-18T11:42:01.938" v="5" actId="1076"/>
          <ac:picMkLst>
            <pc:docMk/>
            <pc:sldMk cId="746790537" sldId="297"/>
            <ac:picMk id="6" creationId="{76D81847-4E4C-481B-805C-0BF4F9753A53}"/>
          </ac:picMkLst>
        </pc:picChg>
      </pc:sldChg>
      <pc:sldChg chg="addSp modSp mod">
        <pc:chgData name="Stephen John Rieks" userId="1adc22e5-2231-460c-bb97-802bf256774c" providerId="ADAL" clId="{2160E82B-704A-447B-A953-21C22FB6464E}" dt="2022-09-18T11:44:03.966" v="40" actId="1076"/>
        <pc:sldMkLst>
          <pc:docMk/>
          <pc:sldMk cId="2351820810" sldId="302"/>
        </pc:sldMkLst>
        <pc:picChg chg="add mod">
          <ac:chgData name="Stephen John Rieks" userId="1adc22e5-2231-460c-bb97-802bf256774c" providerId="ADAL" clId="{2160E82B-704A-447B-A953-21C22FB6464E}" dt="2022-09-18T11:43:46.040" v="32" actId="1076"/>
          <ac:picMkLst>
            <pc:docMk/>
            <pc:sldMk cId="2351820810" sldId="302"/>
            <ac:picMk id="2" creationId="{F2F50A24-DCBB-06A1-688D-35E6C69CBBE7}"/>
          </ac:picMkLst>
        </pc:picChg>
        <pc:picChg chg="add mod">
          <ac:chgData name="Stephen John Rieks" userId="1adc22e5-2231-460c-bb97-802bf256774c" providerId="ADAL" clId="{2160E82B-704A-447B-A953-21C22FB6464E}" dt="2022-09-18T11:43:54.499" v="36" actId="1076"/>
          <ac:picMkLst>
            <pc:docMk/>
            <pc:sldMk cId="2351820810" sldId="302"/>
            <ac:picMk id="3" creationId="{097D9F2E-2F80-A590-E07A-BB58466FEDC3}"/>
          </ac:picMkLst>
        </pc:picChg>
        <pc:picChg chg="add mod">
          <ac:chgData name="Stephen John Rieks" userId="1adc22e5-2231-460c-bb97-802bf256774c" providerId="ADAL" clId="{2160E82B-704A-447B-A953-21C22FB6464E}" dt="2022-09-18T11:44:03.966" v="40" actId="1076"/>
          <ac:picMkLst>
            <pc:docMk/>
            <pc:sldMk cId="2351820810" sldId="302"/>
            <ac:picMk id="4" creationId="{1ED850B0-8DBD-5BE8-9D55-43E3CDE45029}"/>
          </ac:picMkLst>
        </pc:picChg>
        <pc:picChg chg="mod">
          <ac:chgData name="Stephen John Rieks" userId="1adc22e5-2231-460c-bb97-802bf256774c" providerId="ADAL" clId="{2160E82B-704A-447B-A953-21C22FB6464E}" dt="2022-09-18T11:43:39.844" v="29" actId="1076"/>
          <ac:picMkLst>
            <pc:docMk/>
            <pc:sldMk cId="2351820810" sldId="302"/>
            <ac:picMk id="5" creationId="{4613EB39-0BC2-4682-A483-4A3DEF18A63F}"/>
          </ac:picMkLst>
        </pc:picChg>
      </pc:sldChg>
      <pc:sldChg chg="add del">
        <pc:chgData name="Stephen John Rieks" userId="1adc22e5-2231-460c-bb97-802bf256774c" providerId="ADAL" clId="{2160E82B-704A-447B-A953-21C22FB6464E}" dt="2022-09-18T11:44:09.066" v="41" actId="2696"/>
        <pc:sldMkLst>
          <pc:docMk/>
          <pc:sldMk cId="4142519837" sldId="303"/>
        </pc:sldMkLst>
      </pc:sldChg>
      <pc:sldChg chg="delSp del mod">
        <pc:chgData name="Stephen John Rieks" userId="1adc22e5-2231-460c-bb97-802bf256774c" providerId="ADAL" clId="{2160E82B-704A-447B-A953-21C22FB6464E}" dt="2022-09-18T11:44:13.918" v="43" actId="2696"/>
        <pc:sldMkLst>
          <pc:docMk/>
          <pc:sldMk cId="3541136581" sldId="304"/>
        </pc:sldMkLst>
        <pc:picChg chg="del">
          <ac:chgData name="Stephen John Rieks" userId="1adc22e5-2231-460c-bb97-802bf256774c" providerId="ADAL" clId="{2160E82B-704A-447B-A953-21C22FB6464E}" dt="2022-09-18T11:43:56.611" v="37" actId="21"/>
          <ac:picMkLst>
            <pc:docMk/>
            <pc:sldMk cId="3541136581" sldId="304"/>
            <ac:picMk id="2" creationId="{9D8502DD-CA49-4B3E-B21F-B51F2F20510B}"/>
          </ac:picMkLst>
        </pc:picChg>
      </pc:sldChg>
      <pc:sldChg chg="delSp del mod">
        <pc:chgData name="Stephen John Rieks" userId="1adc22e5-2231-460c-bb97-802bf256774c" providerId="ADAL" clId="{2160E82B-704A-447B-A953-21C22FB6464E}" dt="2022-09-18T11:44:11.086" v="42" actId="2696"/>
        <pc:sldMkLst>
          <pc:docMk/>
          <pc:sldMk cId="2464905382" sldId="306"/>
        </pc:sldMkLst>
        <pc:picChg chg="del">
          <ac:chgData name="Stephen John Rieks" userId="1adc22e5-2231-460c-bb97-802bf256774c" providerId="ADAL" clId="{2160E82B-704A-447B-A953-21C22FB6464E}" dt="2022-09-18T11:43:47.933" v="33" actId="21"/>
          <ac:picMkLst>
            <pc:docMk/>
            <pc:sldMk cId="2464905382" sldId="306"/>
            <ac:picMk id="3" creationId="{B7A7ADF3-6D82-4017-A7BD-6A067FBD2269}"/>
          </ac:picMkLst>
        </pc:picChg>
      </pc:sldChg>
      <pc:sldChg chg="del">
        <pc:chgData name="Stephen John Rieks" userId="1adc22e5-2231-460c-bb97-802bf256774c" providerId="ADAL" clId="{2160E82B-704A-447B-A953-21C22FB6464E}" dt="2022-09-18T11:44:17.762" v="44" actId="2696"/>
        <pc:sldMkLst>
          <pc:docMk/>
          <pc:sldMk cId="1596971142" sldId="311"/>
        </pc:sldMkLst>
      </pc:sldChg>
      <pc:sldChg chg="del">
        <pc:chgData name="Stephen John Rieks" userId="1adc22e5-2231-460c-bb97-802bf256774c" providerId="ADAL" clId="{2160E82B-704A-447B-A953-21C22FB6464E}" dt="2022-09-18T11:46:21.346" v="69" actId="2696"/>
        <pc:sldMkLst>
          <pc:docMk/>
          <pc:sldMk cId="2474049290" sldId="312"/>
        </pc:sldMkLst>
      </pc:sldChg>
      <pc:sldChg chg="modSp mod">
        <pc:chgData name="Stephen John Rieks" userId="1adc22e5-2231-460c-bb97-802bf256774c" providerId="ADAL" clId="{2160E82B-704A-447B-A953-21C22FB6464E}" dt="2022-09-18T11:44:32.931" v="50" actId="14100"/>
        <pc:sldMkLst>
          <pc:docMk/>
          <pc:sldMk cId="2503632170" sldId="317"/>
        </pc:sldMkLst>
        <pc:spChg chg="mod">
          <ac:chgData name="Stephen John Rieks" userId="1adc22e5-2231-460c-bb97-802bf256774c" providerId="ADAL" clId="{2160E82B-704A-447B-A953-21C22FB6464E}" dt="2022-09-18T11:44:27.446" v="48" actId="1076"/>
          <ac:spMkLst>
            <pc:docMk/>
            <pc:sldMk cId="2503632170" sldId="317"/>
            <ac:spMk id="2" creationId="{6946AC6A-CCF4-453C-9F22-4871F0EF4339}"/>
          </ac:spMkLst>
        </pc:spChg>
        <pc:picChg chg="mod">
          <ac:chgData name="Stephen John Rieks" userId="1adc22e5-2231-460c-bb97-802bf256774c" providerId="ADAL" clId="{2160E82B-704A-447B-A953-21C22FB6464E}" dt="2022-09-18T11:44:32.931" v="50" actId="14100"/>
          <ac:picMkLst>
            <pc:docMk/>
            <pc:sldMk cId="2503632170" sldId="317"/>
            <ac:picMk id="5" creationId="{4A06A774-0378-45C0-BF30-89EED44532CF}"/>
          </ac:picMkLst>
        </pc:picChg>
      </pc:sldChg>
      <pc:sldChg chg="addSp delSp modSp mod">
        <pc:chgData name="Stephen John Rieks" userId="1adc22e5-2231-460c-bb97-802bf256774c" providerId="ADAL" clId="{2160E82B-704A-447B-A953-21C22FB6464E}" dt="2022-09-18T11:45:16.282" v="55" actId="14100"/>
        <pc:sldMkLst>
          <pc:docMk/>
          <pc:sldMk cId="1413956919" sldId="318"/>
        </pc:sldMkLst>
        <pc:spChg chg="del">
          <ac:chgData name="Stephen John Rieks" userId="1adc22e5-2231-460c-bb97-802bf256774c" providerId="ADAL" clId="{2160E82B-704A-447B-A953-21C22FB6464E}" dt="2022-09-18T11:44:58.496" v="51" actId="478"/>
          <ac:spMkLst>
            <pc:docMk/>
            <pc:sldMk cId="1413956919" sldId="318"/>
            <ac:spMk id="2" creationId="{648E1E6B-3070-4A92-B708-FB6D5A81483F}"/>
          </ac:spMkLst>
        </pc:spChg>
        <pc:spChg chg="add del mod">
          <ac:chgData name="Stephen John Rieks" userId="1adc22e5-2231-460c-bb97-802bf256774c" providerId="ADAL" clId="{2160E82B-704A-447B-A953-21C22FB6464E}" dt="2022-09-18T11:45:00.428" v="52" actId="478"/>
          <ac:spMkLst>
            <pc:docMk/>
            <pc:sldMk cId="1413956919" sldId="318"/>
            <ac:spMk id="4" creationId="{AB3FD235-0B91-16E5-0940-7EAD553FAEA9}"/>
          </ac:spMkLst>
        </pc:spChg>
        <pc:picChg chg="mod">
          <ac:chgData name="Stephen John Rieks" userId="1adc22e5-2231-460c-bb97-802bf256774c" providerId="ADAL" clId="{2160E82B-704A-447B-A953-21C22FB6464E}" dt="2022-09-18T11:45:16.282" v="55" actId="14100"/>
          <ac:picMkLst>
            <pc:docMk/>
            <pc:sldMk cId="1413956919" sldId="318"/>
            <ac:picMk id="7" creationId="{799C3952-E9D9-4DC1-8C22-588FE99192AD}"/>
          </ac:picMkLst>
        </pc:picChg>
        <pc:picChg chg="mod">
          <ac:chgData name="Stephen John Rieks" userId="1adc22e5-2231-460c-bb97-802bf256774c" providerId="ADAL" clId="{2160E82B-704A-447B-A953-21C22FB6464E}" dt="2022-09-18T11:45:13.789" v="54" actId="1076"/>
          <ac:picMkLst>
            <pc:docMk/>
            <pc:sldMk cId="1413956919" sldId="318"/>
            <ac:picMk id="9" creationId="{6E3EC38F-5443-4BCC-B8B3-A7920F6E86F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49F15-50F8-443E-8630-27389DEA185C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BDE13FA-A116-4B9A-B066-FC046D347119}">
      <dgm:prSet/>
      <dgm:spPr/>
      <dgm:t>
        <a:bodyPr/>
        <a:lstStyle/>
        <a:p>
          <a:r>
            <a:rPr lang="en-US" dirty="0"/>
            <a:t>A computer network is two or more devices connected together using a telecommunication system for the purpose of communicating and sharing resources.</a:t>
          </a:r>
        </a:p>
      </dgm:t>
    </dgm:pt>
    <dgm:pt modelId="{9C9645A3-0A7A-4CDA-AEB1-38A9F2A712CC}" type="parTrans" cxnId="{CBFFC7AE-9BB1-42BB-995C-44BFD871C2D3}">
      <dgm:prSet/>
      <dgm:spPr/>
      <dgm:t>
        <a:bodyPr/>
        <a:lstStyle/>
        <a:p>
          <a:endParaRPr lang="en-US"/>
        </a:p>
      </dgm:t>
    </dgm:pt>
    <dgm:pt modelId="{8ACE7F64-4742-4ED8-9668-9956FF7385C6}" type="sibTrans" cxnId="{CBFFC7AE-9BB1-42BB-995C-44BFD871C2D3}">
      <dgm:prSet/>
      <dgm:spPr/>
      <dgm:t>
        <a:bodyPr/>
        <a:lstStyle/>
        <a:p>
          <a:endParaRPr lang="en-US"/>
        </a:p>
      </dgm:t>
    </dgm:pt>
    <dgm:pt modelId="{DA3198B9-4CFB-4A7F-9FF3-63CB5210DF26}">
      <dgm:prSet/>
      <dgm:spPr/>
      <dgm:t>
        <a:bodyPr/>
        <a:lstStyle/>
        <a:p>
          <a:r>
            <a:rPr lang="en-US" dirty="0"/>
            <a:t>A connection between any two communicating devices (computer and printer, or headset and smartphone) could also be considered a network. </a:t>
          </a:r>
        </a:p>
      </dgm:t>
    </dgm:pt>
    <dgm:pt modelId="{506E2201-2909-48A1-8898-9B714449505B}" type="parTrans" cxnId="{08A852DA-A9EF-4F9F-96CE-747EFF8A640A}">
      <dgm:prSet/>
      <dgm:spPr/>
      <dgm:t>
        <a:bodyPr/>
        <a:lstStyle/>
        <a:p>
          <a:endParaRPr lang="en-US"/>
        </a:p>
      </dgm:t>
    </dgm:pt>
    <dgm:pt modelId="{93618D7D-CCAE-412D-964F-55AF7E53F38D}" type="sibTrans" cxnId="{08A852DA-A9EF-4F9F-96CE-747EFF8A640A}">
      <dgm:prSet/>
      <dgm:spPr/>
      <dgm:t>
        <a:bodyPr/>
        <a:lstStyle/>
        <a:p>
          <a:endParaRPr lang="en-US"/>
        </a:p>
      </dgm:t>
    </dgm:pt>
    <dgm:pt modelId="{1427BEFA-A495-415F-8AA7-88C226A2A440}" type="pres">
      <dgm:prSet presAssocID="{A3049F15-50F8-443E-8630-27389DEA185C}" presName="vert0" presStyleCnt="0">
        <dgm:presLayoutVars>
          <dgm:dir/>
          <dgm:animOne val="branch"/>
          <dgm:animLvl val="lvl"/>
        </dgm:presLayoutVars>
      </dgm:prSet>
      <dgm:spPr/>
    </dgm:pt>
    <dgm:pt modelId="{F001DD6D-DA0F-404C-A708-6602AC797166}" type="pres">
      <dgm:prSet presAssocID="{ABDE13FA-A116-4B9A-B066-FC046D347119}" presName="thickLine" presStyleLbl="alignNode1" presStyleIdx="0" presStyleCnt="2"/>
      <dgm:spPr/>
    </dgm:pt>
    <dgm:pt modelId="{BC712AE2-C4DC-4CCC-8FF7-B4E138388A05}" type="pres">
      <dgm:prSet presAssocID="{ABDE13FA-A116-4B9A-B066-FC046D347119}" presName="horz1" presStyleCnt="0"/>
      <dgm:spPr/>
    </dgm:pt>
    <dgm:pt modelId="{E02B7E08-5EC1-4DBC-8EF3-99F12436F2C1}" type="pres">
      <dgm:prSet presAssocID="{ABDE13FA-A116-4B9A-B066-FC046D347119}" presName="tx1" presStyleLbl="revTx" presStyleIdx="0" presStyleCnt="2"/>
      <dgm:spPr/>
    </dgm:pt>
    <dgm:pt modelId="{F4C7762D-1DFE-48CC-8181-E9C0B8A36585}" type="pres">
      <dgm:prSet presAssocID="{ABDE13FA-A116-4B9A-B066-FC046D347119}" presName="vert1" presStyleCnt="0"/>
      <dgm:spPr/>
    </dgm:pt>
    <dgm:pt modelId="{0A144A9E-551E-4463-B8C1-4A780FBE5703}" type="pres">
      <dgm:prSet presAssocID="{DA3198B9-4CFB-4A7F-9FF3-63CB5210DF26}" presName="thickLine" presStyleLbl="alignNode1" presStyleIdx="1" presStyleCnt="2"/>
      <dgm:spPr/>
    </dgm:pt>
    <dgm:pt modelId="{A10B5610-0B5F-4495-9B09-D10497EB3E1D}" type="pres">
      <dgm:prSet presAssocID="{DA3198B9-4CFB-4A7F-9FF3-63CB5210DF26}" presName="horz1" presStyleCnt="0"/>
      <dgm:spPr/>
    </dgm:pt>
    <dgm:pt modelId="{30724EAA-AF59-4F84-A69F-279C97993F65}" type="pres">
      <dgm:prSet presAssocID="{DA3198B9-4CFB-4A7F-9FF3-63CB5210DF26}" presName="tx1" presStyleLbl="revTx" presStyleIdx="1" presStyleCnt="2"/>
      <dgm:spPr/>
    </dgm:pt>
    <dgm:pt modelId="{6B4974A3-D677-4646-90DB-842665930853}" type="pres">
      <dgm:prSet presAssocID="{DA3198B9-4CFB-4A7F-9FF3-63CB5210DF26}" presName="vert1" presStyleCnt="0"/>
      <dgm:spPr/>
    </dgm:pt>
  </dgm:ptLst>
  <dgm:cxnLst>
    <dgm:cxn modelId="{F3765A20-A2E0-460E-88D6-51D69715558A}" type="presOf" srcId="{A3049F15-50F8-443E-8630-27389DEA185C}" destId="{1427BEFA-A495-415F-8AA7-88C226A2A440}" srcOrd="0" destOrd="0" presId="urn:microsoft.com/office/officeart/2008/layout/LinedList"/>
    <dgm:cxn modelId="{9F33A192-D65A-45E8-A4F5-51E3FC41700E}" type="presOf" srcId="{ABDE13FA-A116-4B9A-B066-FC046D347119}" destId="{E02B7E08-5EC1-4DBC-8EF3-99F12436F2C1}" srcOrd="0" destOrd="0" presId="urn:microsoft.com/office/officeart/2008/layout/LinedList"/>
    <dgm:cxn modelId="{CBFFC7AE-9BB1-42BB-995C-44BFD871C2D3}" srcId="{A3049F15-50F8-443E-8630-27389DEA185C}" destId="{ABDE13FA-A116-4B9A-B066-FC046D347119}" srcOrd="0" destOrd="0" parTransId="{9C9645A3-0A7A-4CDA-AEB1-38A9F2A712CC}" sibTransId="{8ACE7F64-4742-4ED8-9668-9956FF7385C6}"/>
    <dgm:cxn modelId="{FBB6BAD0-CEE3-4944-BA04-8DF81150CD96}" type="presOf" srcId="{DA3198B9-4CFB-4A7F-9FF3-63CB5210DF26}" destId="{30724EAA-AF59-4F84-A69F-279C97993F65}" srcOrd="0" destOrd="0" presId="urn:microsoft.com/office/officeart/2008/layout/LinedList"/>
    <dgm:cxn modelId="{08A852DA-A9EF-4F9F-96CE-747EFF8A640A}" srcId="{A3049F15-50F8-443E-8630-27389DEA185C}" destId="{DA3198B9-4CFB-4A7F-9FF3-63CB5210DF26}" srcOrd="1" destOrd="0" parTransId="{506E2201-2909-48A1-8898-9B714449505B}" sibTransId="{93618D7D-CCAE-412D-964F-55AF7E53F38D}"/>
    <dgm:cxn modelId="{8CB5D91D-7F0E-447D-B3C0-C68A1C391900}" type="presParOf" srcId="{1427BEFA-A495-415F-8AA7-88C226A2A440}" destId="{F001DD6D-DA0F-404C-A708-6602AC797166}" srcOrd="0" destOrd="0" presId="urn:microsoft.com/office/officeart/2008/layout/LinedList"/>
    <dgm:cxn modelId="{EEDE3EF8-1915-4C2E-A86A-1A65074E7E16}" type="presParOf" srcId="{1427BEFA-A495-415F-8AA7-88C226A2A440}" destId="{BC712AE2-C4DC-4CCC-8FF7-B4E138388A05}" srcOrd="1" destOrd="0" presId="urn:microsoft.com/office/officeart/2008/layout/LinedList"/>
    <dgm:cxn modelId="{C9EA9F3E-B181-4C7A-B6B4-9C76C6DA6012}" type="presParOf" srcId="{BC712AE2-C4DC-4CCC-8FF7-B4E138388A05}" destId="{E02B7E08-5EC1-4DBC-8EF3-99F12436F2C1}" srcOrd="0" destOrd="0" presId="urn:microsoft.com/office/officeart/2008/layout/LinedList"/>
    <dgm:cxn modelId="{91ACDEA6-32FD-4669-8132-E781231BCDC5}" type="presParOf" srcId="{BC712AE2-C4DC-4CCC-8FF7-B4E138388A05}" destId="{F4C7762D-1DFE-48CC-8181-E9C0B8A36585}" srcOrd="1" destOrd="0" presId="urn:microsoft.com/office/officeart/2008/layout/LinedList"/>
    <dgm:cxn modelId="{8D56BF48-3AB1-45BC-9278-8774F68F01BE}" type="presParOf" srcId="{1427BEFA-A495-415F-8AA7-88C226A2A440}" destId="{0A144A9E-551E-4463-B8C1-4A780FBE5703}" srcOrd="2" destOrd="0" presId="urn:microsoft.com/office/officeart/2008/layout/LinedList"/>
    <dgm:cxn modelId="{BA2D9983-83EB-432B-ADCF-3726A3D2DAA5}" type="presParOf" srcId="{1427BEFA-A495-415F-8AA7-88C226A2A440}" destId="{A10B5610-0B5F-4495-9B09-D10497EB3E1D}" srcOrd="3" destOrd="0" presId="urn:microsoft.com/office/officeart/2008/layout/LinedList"/>
    <dgm:cxn modelId="{F5F249C5-A4BF-468F-B9D0-F0169A34756A}" type="presParOf" srcId="{A10B5610-0B5F-4495-9B09-D10497EB3E1D}" destId="{30724EAA-AF59-4F84-A69F-279C97993F65}" srcOrd="0" destOrd="0" presId="urn:microsoft.com/office/officeart/2008/layout/LinedList"/>
    <dgm:cxn modelId="{064E2A88-3E27-48E3-8DC3-171D81BBA206}" type="presParOf" srcId="{A10B5610-0B5F-4495-9B09-D10497EB3E1D}" destId="{6B4974A3-D677-4646-90DB-8426659308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F78876-437F-4BB1-9731-4B839C9618BE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861C08A-B2F5-44C6-BD05-07CD10F40886}">
      <dgm:prSet/>
      <dgm:spPr/>
      <dgm:t>
        <a:bodyPr/>
        <a:lstStyle/>
        <a:p>
          <a:r>
            <a:rPr lang="en-US" dirty="0"/>
            <a:t>To communicate and share resources between multiple computers</a:t>
          </a:r>
        </a:p>
      </dgm:t>
    </dgm:pt>
    <dgm:pt modelId="{EDE6F8B6-AE47-4251-A665-838DD8509388}" type="parTrans" cxnId="{79D3930E-3EC3-4607-998D-9FA3A007E060}">
      <dgm:prSet/>
      <dgm:spPr/>
      <dgm:t>
        <a:bodyPr/>
        <a:lstStyle/>
        <a:p>
          <a:endParaRPr lang="en-US"/>
        </a:p>
      </dgm:t>
    </dgm:pt>
    <dgm:pt modelId="{6D963ABB-123F-4262-B285-8C8FBF164806}" type="sibTrans" cxnId="{79D3930E-3EC3-4607-998D-9FA3A007E060}">
      <dgm:prSet/>
      <dgm:spPr/>
      <dgm:t>
        <a:bodyPr/>
        <a:lstStyle/>
        <a:p>
          <a:endParaRPr lang="en-US"/>
        </a:p>
      </dgm:t>
    </dgm:pt>
    <dgm:pt modelId="{26E91EAA-BE3D-435D-9E5D-4DE474ABA424}">
      <dgm:prSet/>
      <dgm:spPr/>
      <dgm:t>
        <a:bodyPr/>
        <a:lstStyle/>
        <a:p>
          <a:r>
            <a:rPr lang="en-US" dirty="0"/>
            <a:t>To connect to other networks. The Internet is a connection of networks.</a:t>
          </a:r>
        </a:p>
      </dgm:t>
    </dgm:pt>
    <dgm:pt modelId="{B4E9FCB7-9570-4280-982F-64E4F011173D}" type="parTrans" cxnId="{823E161D-1ACB-4E01-84C7-57DB2AFA06F0}">
      <dgm:prSet/>
      <dgm:spPr/>
      <dgm:t>
        <a:bodyPr/>
        <a:lstStyle/>
        <a:p>
          <a:endParaRPr lang="en-US"/>
        </a:p>
      </dgm:t>
    </dgm:pt>
    <dgm:pt modelId="{C2922EC3-8D39-4752-923B-C642CCB8CAD2}" type="sibTrans" cxnId="{823E161D-1ACB-4E01-84C7-57DB2AFA06F0}">
      <dgm:prSet/>
      <dgm:spPr/>
      <dgm:t>
        <a:bodyPr/>
        <a:lstStyle/>
        <a:p>
          <a:endParaRPr lang="en-US"/>
        </a:p>
      </dgm:t>
    </dgm:pt>
    <dgm:pt modelId="{E4592369-979A-4F87-99FC-59A41C091770}">
      <dgm:prSet/>
      <dgm:spPr/>
      <dgm:t>
        <a:bodyPr/>
        <a:lstStyle/>
        <a:p>
          <a:r>
            <a:rPr lang="en-US"/>
            <a:t>Question: What would you do today with computers that are not networked?</a:t>
          </a:r>
        </a:p>
      </dgm:t>
    </dgm:pt>
    <dgm:pt modelId="{D81D458E-51C1-4FC0-B364-DB581B5F8383}" type="parTrans" cxnId="{FEDD0EE6-543B-4C04-9F34-CC6F7F0FF82F}">
      <dgm:prSet/>
      <dgm:spPr/>
      <dgm:t>
        <a:bodyPr/>
        <a:lstStyle/>
        <a:p>
          <a:endParaRPr lang="en-US"/>
        </a:p>
      </dgm:t>
    </dgm:pt>
    <dgm:pt modelId="{05DA22F1-ABE6-4346-A85D-A27F5123998C}" type="sibTrans" cxnId="{FEDD0EE6-543B-4C04-9F34-CC6F7F0FF82F}">
      <dgm:prSet/>
      <dgm:spPr/>
      <dgm:t>
        <a:bodyPr/>
        <a:lstStyle/>
        <a:p>
          <a:endParaRPr lang="en-US"/>
        </a:p>
      </dgm:t>
    </dgm:pt>
    <dgm:pt modelId="{BB1E836B-9BBA-4464-8BD5-05C945DF40D3}" type="pres">
      <dgm:prSet presAssocID="{37F78876-437F-4BB1-9731-4B839C9618BE}" presName="vert0" presStyleCnt="0">
        <dgm:presLayoutVars>
          <dgm:dir/>
          <dgm:animOne val="branch"/>
          <dgm:animLvl val="lvl"/>
        </dgm:presLayoutVars>
      </dgm:prSet>
      <dgm:spPr/>
    </dgm:pt>
    <dgm:pt modelId="{CA7DB4C1-56E8-451F-A33C-663655804250}" type="pres">
      <dgm:prSet presAssocID="{9861C08A-B2F5-44C6-BD05-07CD10F40886}" presName="thickLine" presStyleLbl="alignNode1" presStyleIdx="0" presStyleCnt="3"/>
      <dgm:spPr/>
    </dgm:pt>
    <dgm:pt modelId="{9F225A16-8CC9-4638-BE23-81CF23D81F01}" type="pres">
      <dgm:prSet presAssocID="{9861C08A-B2F5-44C6-BD05-07CD10F40886}" presName="horz1" presStyleCnt="0"/>
      <dgm:spPr/>
    </dgm:pt>
    <dgm:pt modelId="{0B0A6A49-1923-4079-B012-A9948C1FCBD6}" type="pres">
      <dgm:prSet presAssocID="{9861C08A-B2F5-44C6-BD05-07CD10F40886}" presName="tx1" presStyleLbl="revTx" presStyleIdx="0" presStyleCnt="3"/>
      <dgm:spPr/>
    </dgm:pt>
    <dgm:pt modelId="{CD25BCC6-5C3C-4669-B588-3AC5BB8296F5}" type="pres">
      <dgm:prSet presAssocID="{9861C08A-B2F5-44C6-BD05-07CD10F40886}" presName="vert1" presStyleCnt="0"/>
      <dgm:spPr/>
    </dgm:pt>
    <dgm:pt modelId="{DC1B3ECF-F10C-4B4C-BFD6-64A9C7D9B938}" type="pres">
      <dgm:prSet presAssocID="{26E91EAA-BE3D-435D-9E5D-4DE474ABA424}" presName="thickLine" presStyleLbl="alignNode1" presStyleIdx="1" presStyleCnt="3"/>
      <dgm:spPr/>
    </dgm:pt>
    <dgm:pt modelId="{F3A2538A-6DA1-4E5C-B5D1-DA62E5549D44}" type="pres">
      <dgm:prSet presAssocID="{26E91EAA-BE3D-435D-9E5D-4DE474ABA424}" presName="horz1" presStyleCnt="0"/>
      <dgm:spPr/>
    </dgm:pt>
    <dgm:pt modelId="{657EEFEF-3A8F-4D12-87D6-D6B5FBAD42CE}" type="pres">
      <dgm:prSet presAssocID="{26E91EAA-BE3D-435D-9E5D-4DE474ABA424}" presName="tx1" presStyleLbl="revTx" presStyleIdx="1" presStyleCnt="3"/>
      <dgm:spPr/>
    </dgm:pt>
    <dgm:pt modelId="{80B0A72B-AFDE-4759-959D-90686B0B85B6}" type="pres">
      <dgm:prSet presAssocID="{26E91EAA-BE3D-435D-9E5D-4DE474ABA424}" presName="vert1" presStyleCnt="0"/>
      <dgm:spPr/>
    </dgm:pt>
    <dgm:pt modelId="{7C3C0D34-EA4C-4816-B3F4-B9941EAA6C28}" type="pres">
      <dgm:prSet presAssocID="{E4592369-979A-4F87-99FC-59A41C091770}" presName="thickLine" presStyleLbl="alignNode1" presStyleIdx="2" presStyleCnt="3"/>
      <dgm:spPr/>
    </dgm:pt>
    <dgm:pt modelId="{5687A0C0-75FF-4501-A21D-2513EC72EDB0}" type="pres">
      <dgm:prSet presAssocID="{E4592369-979A-4F87-99FC-59A41C091770}" presName="horz1" presStyleCnt="0"/>
      <dgm:spPr/>
    </dgm:pt>
    <dgm:pt modelId="{19B8F6DC-EE93-4145-9AFB-D792CD78ADB3}" type="pres">
      <dgm:prSet presAssocID="{E4592369-979A-4F87-99FC-59A41C091770}" presName="tx1" presStyleLbl="revTx" presStyleIdx="2" presStyleCnt="3"/>
      <dgm:spPr/>
    </dgm:pt>
    <dgm:pt modelId="{33BFA837-4A5C-4EAB-90A5-703D1C3E8C2E}" type="pres">
      <dgm:prSet presAssocID="{E4592369-979A-4F87-99FC-59A41C091770}" presName="vert1" presStyleCnt="0"/>
      <dgm:spPr/>
    </dgm:pt>
  </dgm:ptLst>
  <dgm:cxnLst>
    <dgm:cxn modelId="{79D3930E-3EC3-4607-998D-9FA3A007E060}" srcId="{37F78876-437F-4BB1-9731-4B839C9618BE}" destId="{9861C08A-B2F5-44C6-BD05-07CD10F40886}" srcOrd="0" destOrd="0" parTransId="{EDE6F8B6-AE47-4251-A665-838DD8509388}" sibTransId="{6D963ABB-123F-4262-B285-8C8FBF164806}"/>
    <dgm:cxn modelId="{76CA391A-D540-419E-BF27-309D2DCE487B}" type="presOf" srcId="{26E91EAA-BE3D-435D-9E5D-4DE474ABA424}" destId="{657EEFEF-3A8F-4D12-87D6-D6B5FBAD42CE}" srcOrd="0" destOrd="0" presId="urn:microsoft.com/office/officeart/2008/layout/LinedList"/>
    <dgm:cxn modelId="{823E161D-1ACB-4E01-84C7-57DB2AFA06F0}" srcId="{37F78876-437F-4BB1-9731-4B839C9618BE}" destId="{26E91EAA-BE3D-435D-9E5D-4DE474ABA424}" srcOrd="1" destOrd="0" parTransId="{B4E9FCB7-9570-4280-982F-64E4F011173D}" sibTransId="{C2922EC3-8D39-4752-923B-C642CCB8CAD2}"/>
    <dgm:cxn modelId="{8C14AC21-7DF9-428E-9596-C0CDC211C023}" type="presOf" srcId="{37F78876-437F-4BB1-9731-4B839C9618BE}" destId="{BB1E836B-9BBA-4464-8BD5-05C945DF40D3}" srcOrd="0" destOrd="0" presId="urn:microsoft.com/office/officeart/2008/layout/LinedList"/>
    <dgm:cxn modelId="{C6AF179E-00C2-449B-AC24-37647A555945}" type="presOf" srcId="{E4592369-979A-4F87-99FC-59A41C091770}" destId="{19B8F6DC-EE93-4145-9AFB-D792CD78ADB3}" srcOrd="0" destOrd="0" presId="urn:microsoft.com/office/officeart/2008/layout/LinedList"/>
    <dgm:cxn modelId="{FEDD0EE6-543B-4C04-9F34-CC6F7F0FF82F}" srcId="{37F78876-437F-4BB1-9731-4B839C9618BE}" destId="{E4592369-979A-4F87-99FC-59A41C091770}" srcOrd="2" destOrd="0" parTransId="{D81D458E-51C1-4FC0-B364-DB581B5F8383}" sibTransId="{05DA22F1-ABE6-4346-A85D-A27F5123998C}"/>
    <dgm:cxn modelId="{ECF395FB-8711-44C5-AEB7-26E6D1B3635B}" type="presOf" srcId="{9861C08A-B2F5-44C6-BD05-07CD10F40886}" destId="{0B0A6A49-1923-4079-B012-A9948C1FCBD6}" srcOrd="0" destOrd="0" presId="urn:microsoft.com/office/officeart/2008/layout/LinedList"/>
    <dgm:cxn modelId="{EA825320-D4A3-4BA0-8C3C-12A425E5BE44}" type="presParOf" srcId="{BB1E836B-9BBA-4464-8BD5-05C945DF40D3}" destId="{CA7DB4C1-56E8-451F-A33C-663655804250}" srcOrd="0" destOrd="0" presId="urn:microsoft.com/office/officeart/2008/layout/LinedList"/>
    <dgm:cxn modelId="{E57548B4-BE07-4BA0-9E94-FAC733D8C46B}" type="presParOf" srcId="{BB1E836B-9BBA-4464-8BD5-05C945DF40D3}" destId="{9F225A16-8CC9-4638-BE23-81CF23D81F01}" srcOrd="1" destOrd="0" presId="urn:microsoft.com/office/officeart/2008/layout/LinedList"/>
    <dgm:cxn modelId="{0A4976AA-00F0-4497-B014-08E590DCCD91}" type="presParOf" srcId="{9F225A16-8CC9-4638-BE23-81CF23D81F01}" destId="{0B0A6A49-1923-4079-B012-A9948C1FCBD6}" srcOrd="0" destOrd="0" presId="urn:microsoft.com/office/officeart/2008/layout/LinedList"/>
    <dgm:cxn modelId="{DCFDF130-10C8-4A08-AAD5-CE7BE4FCB012}" type="presParOf" srcId="{9F225A16-8CC9-4638-BE23-81CF23D81F01}" destId="{CD25BCC6-5C3C-4669-B588-3AC5BB8296F5}" srcOrd="1" destOrd="0" presId="urn:microsoft.com/office/officeart/2008/layout/LinedList"/>
    <dgm:cxn modelId="{247E4B7B-CA23-4D2E-860D-C1C2BCA27C8E}" type="presParOf" srcId="{BB1E836B-9BBA-4464-8BD5-05C945DF40D3}" destId="{DC1B3ECF-F10C-4B4C-BFD6-64A9C7D9B938}" srcOrd="2" destOrd="0" presId="urn:microsoft.com/office/officeart/2008/layout/LinedList"/>
    <dgm:cxn modelId="{580A9F0A-2466-4627-94DB-0CEC3CB992EB}" type="presParOf" srcId="{BB1E836B-9BBA-4464-8BD5-05C945DF40D3}" destId="{F3A2538A-6DA1-4E5C-B5D1-DA62E5549D44}" srcOrd="3" destOrd="0" presId="urn:microsoft.com/office/officeart/2008/layout/LinedList"/>
    <dgm:cxn modelId="{C776B9FD-495F-441C-9396-8B0104029021}" type="presParOf" srcId="{F3A2538A-6DA1-4E5C-B5D1-DA62E5549D44}" destId="{657EEFEF-3A8F-4D12-87D6-D6B5FBAD42CE}" srcOrd="0" destOrd="0" presId="urn:microsoft.com/office/officeart/2008/layout/LinedList"/>
    <dgm:cxn modelId="{E703DF12-FDBE-4B04-84AF-E658A136DDBF}" type="presParOf" srcId="{F3A2538A-6DA1-4E5C-B5D1-DA62E5549D44}" destId="{80B0A72B-AFDE-4759-959D-90686B0B85B6}" srcOrd="1" destOrd="0" presId="urn:microsoft.com/office/officeart/2008/layout/LinedList"/>
    <dgm:cxn modelId="{CE1539D9-D6B0-44E2-9BE2-3D91C75307EF}" type="presParOf" srcId="{BB1E836B-9BBA-4464-8BD5-05C945DF40D3}" destId="{7C3C0D34-EA4C-4816-B3F4-B9941EAA6C28}" srcOrd="4" destOrd="0" presId="urn:microsoft.com/office/officeart/2008/layout/LinedList"/>
    <dgm:cxn modelId="{9F15A9B2-9D88-4491-8208-89AA6933021B}" type="presParOf" srcId="{BB1E836B-9BBA-4464-8BD5-05C945DF40D3}" destId="{5687A0C0-75FF-4501-A21D-2513EC72EDB0}" srcOrd="5" destOrd="0" presId="urn:microsoft.com/office/officeart/2008/layout/LinedList"/>
    <dgm:cxn modelId="{55D7ECFC-3174-4CC3-A284-EEF0501A4782}" type="presParOf" srcId="{5687A0C0-75FF-4501-A21D-2513EC72EDB0}" destId="{19B8F6DC-EE93-4145-9AFB-D792CD78ADB3}" srcOrd="0" destOrd="0" presId="urn:microsoft.com/office/officeart/2008/layout/LinedList"/>
    <dgm:cxn modelId="{6BEDE3BC-6475-4C54-AB8F-2651FAAE7355}" type="presParOf" srcId="{5687A0C0-75FF-4501-A21D-2513EC72EDB0}" destId="{33BFA837-4A5C-4EAB-90A5-703D1C3E8C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27FB38-3512-40E2-B504-D77A64E13296}" type="doc">
      <dgm:prSet loTypeId="urn:microsoft.com/office/officeart/2005/8/layout/default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E91CF2F-D875-42CC-B825-76380A712888}">
      <dgm:prSet/>
      <dgm:spPr/>
      <dgm:t>
        <a:bodyPr/>
        <a:lstStyle/>
        <a:p>
          <a:r>
            <a:rPr lang="en-US" dirty="0"/>
            <a:t>Internet Connectivity</a:t>
          </a:r>
        </a:p>
      </dgm:t>
    </dgm:pt>
    <dgm:pt modelId="{1A4C12E3-50B5-4200-847A-EC63D0D2AB7E}" type="parTrans" cxnId="{44E77E90-4430-4A09-A8F0-3AEDD33CDB9A}">
      <dgm:prSet/>
      <dgm:spPr/>
      <dgm:t>
        <a:bodyPr/>
        <a:lstStyle/>
        <a:p>
          <a:endParaRPr lang="en-US"/>
        </a:p>
      </dgm:t>
    </dgm:pt>
    <dgm:pt modelId="{3EDD180C-C859-4D0B-8D3A-A71AEC2A20A3}" type="sibTrans" cxnId="{44E77E90-4430-4A09-A8F0-3AEDD33CDB9A}">
      <dgm:prSet/>
      <dgm:spPr/>
      <dgm:t>
        <a:bodyPr/>
        <a:lstStyle/>
        <a:p>
          <a:endParaRPr lang="en-US"/>
        </a:p>
      </dgm:t>
    </dgm:pt>
    <dgm:pt modelId="{C167B42B-8239-47AE-BC37-4DD7822F2368}">
      <dgm:prSet/>
      <dgm:spPr/>
      <dgm:t>
        <a:bodyPr/>
        <a:lstStyle/>
        <a:p>
          <a:r>
            <a:rPr lang="en-US" dirty="0"/>
            <a:t>Printers / Speakers / Devices</a:t>
          </a:r>
        </a:p>
      </dgm:t>
    </dgm:pt>
    <dgm:pt modelId="{A6BF3024-83B9-473F-9CC8-34A2268F637C}" type="parTrans" cxnId="{303E7C17-49AB-4D42-91BC-7A7DA0D968DE}">
      <dgm:prSet/>
      <dgm:spPr/>
      <dgm:t>
        <a:bodyPr/>
        <a:lstStyle/>
        <a:p>
          <a:endParaRPr lang="en-US"/>
        </a:p>
      </dgm:t>
    </dgm:pt>
    <dgm:pt modelId="{50368CB1-F831-4CBF-9A59-405C4F60F549}" type="sibTrans" cxnId="{303E7C17-49AB-4D42-91BC-7A7DA0D968DE}">
      <dgm:prSet/>
      <dgm:spPr/>
      <dgm:t>
        <a:bodyPr/>
        <a:lstStyle/>
        <a:p>
          <a:endParaRPr lang="en-US"/>
        </a:p>
      </dgm:t>
    </dgm:pt>
    <dgm:pt modelId="{D76AE78C-424D-4C80-BEA8-592D6F5F1B35}">
      <dgm:prSet/>
      <dgm:spPr/>
      <dgm:t>
        <a:bodyPr/>
        <a:lstStyle/>
        <a:p>
          <a:r>
            <a:rPr lang="en-US"/>
            <a:t>Storage</a:t>
          </a:r>
        </a:p>
      </dgm:t>
    </dgm:pt>
    <dgm:pt modelId="{7D85F4A9-565A-478E-84BA-7713826D9B2C}" type="parTrans" cxnId="{A062517B-BEDB-40A6-8232-791F450E065E}">
      <dgm:prSet/>
      <dgm:spPr/>
      <dgm:t>
        <a:bodyPr/>
        <a:lstStyle/>
        <a:p>
          <a:endParaRPr lang="en-US"/>
        </a:p>
      </dgm:t>
    </dgm:pt>
    <dgm:pt modelId="{C9E18AE7-6C64-4D1A-9980-C4E1C3E85881}" type="sibTrans" cxnId="{A062517B-BEDB-40A6-8232-791F450E065E}">
      <dgm:prSet/>
      <dgm:spPr/>
      <dgm:t>
        <a:bodyPr/>
        <a:lstStyle/>
        <a:p>
          <a:endParaRPr lang="en-US"/>
        </a:p>
      </dgm:t>
    </dgm:pt>
    <dgm:pt modelId="{7BCDFECE-EF78-4D3D-B19F-6D1567A9D7F4}">
      <dgm:prSet/>
      <dgm:spPr/>
      <dgm:t>
        <a:bodyPr/>
        <a:lstStyle/>
        <a:p>
          <a:r>
            <a:rPr lang="en-US" dirty="0"/>
            <a:t>Email / Messages</a:t>
          </a:r>
        </a:p>
      </dgm:t>
    </dgm:pt>
    <dgm:pt modelId="{3935CAB4-984A-422D-9E2C-E0A9BF28F450}" type="parTrans" cxnId="{8F9C39AF-8C5B-439A-BDFF-8D7F720C0269}">
      <dgm:prSet/>
      <dgm:spPr/>
      <dgm:t>
        <a:bodyPr/>
        <a:lstStyle/>
        <a:p>
          <a:endParaRPr lang="en-US"/>
        </a:p>
      </dgm:t>
    </dgm:pt>
    <dgm:pt modelId="{68E77C80-B150-4ADE-BDF5-046E10FA21EA}" type="sibTrans" cxnId="{8F9C39AF-8C5B-439A-BDFF-8D7F720C0269}">
      <dgm:prSet/>
      <dgm:spPr/>
      <dgm:t>
        <a:bodyPr/>
        <a:lstStyle/>
        <a:p>
          <a:endParaRPr lang="en-US"/>
        </a:p>
      </dgm:t>
    </dgm:pt>
    <dgm:pt modelId="{09A35EA0-3E60-491C-A515-9C4B46B73B7B}">
      <dgm:prSet/>
      <dgm:spPr/>
      <dgm:t>
        <a:bodyPr/>
        <a:lstStyle/>
        <a:p>
          <a:r>
            <a:rPr lang="en-US" dirty="0"/>
            <a:t>Web Content</a:t>
          </a:r>
        </a:p>
      </dgm:t>
    </dgm:pt>
    <dgm:pt modelId="{FC51EC92-0740-4F3D-8E6F-0FE985C22B22}" type="parTrans" cxnId="{21E3A125-4793-49FB-AF9B-9ECC8EA7624F}">
      <dgm:prSet/>
      <dgm:spPr/>
      <dgm:t>
        <a:bodyPr/>
        <a:lstStyle/>
        <a:p>
          <a:endParaRPr lang="en-US"/>
        </a:p>
      </dgm:t>
    </dgm:pt>
    <dgm:pt modelId="{FC4D0046-F6CC-49D6-8DA5-6CAE321D632D}" type="sibTrans" cxnId="{21E3A125-4793-49FB-AF9B-9ECC8EA7624F}">
      <dgm:prSet/>
      <dgm:spPr/>
      <dgm:t>
        <a:bodyPr/>
        <a:lstStyle/>
        <a:p>
          <a:endParaRPr lang="en-US"/>
        </a:p>
      </dgm:t>
    </dgm:pt>
    <dgm:pt modelId="{8DE54F51-2596-4DBE-A64A-78B5BFC95EDA}">
      <dgm:prSet/>
      <dgm:spPr/>
      <dgm:t>
        <a:bodyPr/>
        <a:lstStyle/>
        <a:p>
          <a:r>
            <a:rPr lang="en-US" dirty="0"/>
            <a:t>Databases</a:t>
          </a:r>
        </a:p>
      </dgm:t>
    </dgm:pt>
    <dgm:pt modelId="{606351A0-399D-4D64-85CB-7E1725E22DA9}" type="parTrans" cxnId="{04B4079D-AA2A-4B94-A101-5187B54133F1}">
      <dgm:prSet/>
      <dgm:spPr/>
      <dgm:t>
        <a:bodyPr/>
        <a:lstStyle/>
        <a:p>
          <a:endParaRPr lang="en-US"/>
        </a:p>
      </dgm:t>
    </dgm:pt>
    <dgm:pt modelId="{9753E323-A210-43B7-9A55-21150014F818}" type="sibTrans" cxnId="{04B4079D-AA2A-4B94-A101-5187B54133F1}">
      <dgm:prSet/>
      <dgm:spPr/>
      <dgm:t>
        <a:bodyPr/>
        <a:lstStyle/>
        <a:p>
          <a:endParaRPr lang="en-US"/>
        </a:p>
      </dgm:t>
    </dgm:pt>
    <dgm:pt modelId="{87ACD990-04B4-4A55-A76F-041815DFC8A6}">
      <dgm:prSet/>
      <dgm:spPr/>
      <dgm:t>
        <a:bodyPr/>
        <a:lstStyle/>
        <a:p>
          <a:r>
            <a:rPr lang="en-US" dirty="0"/>
            <a:t>Audio / Video</a:t>
          </a:r>
        </a:p>
      </dgm:t>
    </dgm:pt>
    <dgm:pt modelId="{A913D357-7217-4E3E-B18B-278C8E162F5B}" type="parTrans" cxnId="{0B742F96-0AB9-4869-BC6D-800E14629068}">
      <dgm:prSet/>
      <dgm:spPr/>
      <dgm:t>
        <a:bodyPr/>
        <a:lstStyle/>
        <a:p>
          <a:endParaRPr lang="en-US"/>
        </a:p>
      </dgm:t>
    </dgm:pt>
    <dgm:pt modelId="{0847D87A-A01A-473E-8403-9BBACECA85DC}" type="sibTrans" cxnId="{0B742F96-0AB9-4869-BC6D-800E14629068}">
      <dgm:prSet/>
      <dgm:spPr/>
      <dgm:t>
        <a:bodyPr/>
        <a:lstStyle/>
        <a:p>
          <a:endParaRPr lang="en-US"/>
        </a:p>
      </dgm:t>
    </dgm:pt>
    <dgm:pt modelId="{7731FC45-56C6-482F-9554-BB272BA8736E}" type="pres">
      <dgm:prSet presAssocID="{2927FB38-3512-40E2-B504-D77A64E13296}" presName="diagram" presStyleCnt="0">
        <dgm:presLayoutVars>
          <dgm:dir/>
          <dgm:resizeHandles val="exact"/>
        </dgm:presLayoutVars>
      </dgm:prSet>
      <dgm:spPr/>
    </dgm:pt>
    <dgm:pt modelId="{3B3FEAC4-4769-48D4-B749-EC0AF2843F41}" type="pres">
      <dgm:prSet presAssocID="{0E91CF2F-D875-42CC-B825-76380A712888}" presName="node" presStyleLbl="node1" presStyleIdx="0" presStyleCnt="7">
        <dgm:presLayoutVars>
          <dgm:bulletEnabled val="1"/>
        </dgm:presLayoutVars>
      </dgm:prSet>
      <dgm:spPr/>
    </dgm:pt>
    <dgm:pt modelId="{2210154D-E38B-4D1D-8297-6D78D93EE224}" type="pres">
      <dgm:prSet presAssocID="{3EDD180C-C859-4D0B-8D3A-A71AEC2A20A3}" presName="sibTrans" presStyleCnt="0"/>
      <dgm:spPr/>
    </dgm:pt>
    <dgm:pt modelId="{979AEEEC-7724-4C98-A03C-FCE9E240B2C6}" type="pres">
      <dgm:prSet presAssocID="{C167B42B-8239-47AE-BC37-4DD7822F2368}" presName="node" presStyleLbl="node1" presStyleIdx="1" presStyleCnt="7">
        <dgm:presLayoutVars>
          <dgm:bulletEnabled val="1"/>
        </dgm:presLayoutVars>
      </dgm:prSet>
      <dgm:spPr/>
    </dgm:pt>
    <dgm:pt modelId="{7BFAEA66-4132-4D4E-80B6-48B241B96C30}" type="pres">
      <dgm:prSet presAssocID="{50368CB1-F831-4CBF-9A59-405C4F60F549}" presName="sibTrans" presStyleCnt="0"/>
      <dgm:spPr/>
    </dgm:pt>
    <dgm:pt modelId="{8FF795FB-0350-4C79-9B38-BEB6DEE8C250}" type="pres">
      <dgm:prSet presAssocID="{D76AE78C-424D-4C80-BEA8-592D6F5F1B35}" presName="node" presStyleLbl="node1" presStyleIdx="2" presStyleCnt="7">
        <dgm:presLayoutVars>
          <dgm:bulletEnabled val="1"/>
        </dgm:presLayoutVars>
      </dgm:prSet>
      <dgm:spPr/>
    </dgm:pt>
    <dgm:pt modelId="{13BE2A23-6B29-492B-8411-02D314195262}" type="pres">
      <dgm:prSet presAssocID="{C9E18AE7-6C64-4D1A-9980-C4E1C3E85881}" presName="sibTrans" presStyleCnt="0"/>
      <dgm:spPr/>
    </dgm:pt>
    <dgm:pt modelId="{91A1C46E-06FC-4233-B1C1-803B20745470}" type="pres">
      <dgm:prSet presAssocID="{7BCDFECE-EF78-4D3D-B19F-6D1567A9D7F4}" presName="node" presStyleLbl="node1" presStyleIdx="3" presStyleCnt="7">
        <dgm:presLayoutVars>
          <dgm:bulletEnabled val="1"/>
        </dgm:presLayoutVars>
      </dgm:prSet>
      <dgm:spPr/>
    </dgm:pt>
    <dgm:pt modelId="{A56F9E2A-CB7E-4084-8109-ADC99E9D51F0}" type="pres">
      <dgm:prSet presAssocID="{68E77C80-B150-4ADE-BDF5-046E10FA21EA}" presName="sibTrans" presStyleCnt="0"/>
      <dgm:spPr/>
    </dgm:pt>
    <dgm:pt modelId="{07146097-D8EB-42A0-82B6-1EEAA90F2445}" type="pres">
      <dgm:prSet presAssocID="{09A35EA0-3E60-491C-A515-9C4B46B73B7B}" presName="node" presStyleLbl="node1" presStyleIdx="4" presStyleCnt="7">
        <dgm:presLayoutVars>
          <dgm:bulletEnabled val="1"/>
        </dgm:presLayoutVars>
      </dgm:prSet>
      <dgm:spPr/>
    </dgm:pt>
    <dgm:pt modelId="{328FFABD-B0E3-4470-9DFA-7C673E8FE39E}" type="pres">
      <dgm:prSet presAssocID="{FC4D0046-F6CC-49D6-8DA5-6CAE321D632D}" presName="sibTrans" presStyleCnt="0"/>
      <dgm:spPr/>
    </dgm:pt>
    <dgm:pt modelId="{4B2F1BE1-7D7B-402D-884D-95B20B0E65DF}" type="pres">
      <dgm:prSet presAssocID="{8DE54F51-2596-4DBE-A64A-78B5BFC95EDA}" presName="node" presStyleLbl="node1" presStyleIdx="5" presStyleCnt="7">
        <dgm:presLayoutVars>
          <dgm:bulletEnabled val="1"/>
        </dgm:presLayoutVars>
      </dgm:prSet>
      <dgm:spPr/>
    </dgm:pt>
    <dgm:pt modelId="{4D19BF98-4C49-49B8-96D1-F3A473113FB8}" type="pres">
      <dgm:prSet presAssocID="{9753E323-A210-43B7-9A55-21150014F818}" presName="sibTrans" presStyleCnt="0"/>
      <dgm:spPr/>
    </dgm:pt>
    <dgm:pt modelId="{B56ED1B3-AD12-493A-B779-5705C6E8B046}" type="pres">
      <dgm:prSet presAssocID="{87ACD990-04B4-4A55-A76F-041815DFC8A6}" presName="node" presStyleLbl="node1" presStyleIdx="6" presStyleCnt="7">
        <dgm:presLayoutVars>
          <dgm:bulletEnabled val="1"/>
        </dgm:presLayoutVars>
      </dgm:prSet>
      <dgm:spPr/>
    </dgm:pt>
  </dgm:ptLst>
  <dgm:cxnLst>
    <dgm:cxn modelId="{0295EE0E-7D3A-48E7-A204-B5D1CFD092C0}" type="presOf" srcId="{87ACD990-04B4-4A55-A76F-041815DFC8A6}" destId="{B56ED1B3-AD12-493A-B779-5705C6E8B046}" srcOrd="0" destOrd="0" presId="urn:microsoft.com/office/officeart/2005/8/layout/default"/>
    <dgm:cxn modelId="{303E7C17-49AB-4D42-91BC-7A7DA0D968DE}" srcId="{2927FB38-3512-40E2-B504-D77A64E13296}" destId="{C167B42B-8239-47AE-BC37-4DD7822F2368}" srcOrd="1" destOrd="0" parTransId="{A6BF3024-83B9-473F-9CC8-34A2268F637C}" sibTransId="{50368CB1-F831-4CBF-9A59-405C4F60F549}"/>
    <dgm:cxn modelId="{26A5331A-CDC9-4A7C-A894-7524F940A6D8}" type="presOf" srcId="{0E91CF2F-D875-42CC-B825-76380A712888}" destId="{3B3FEAC4-4769-48D4-B749-EC0AF2843F41}" srcOrd="0" destOrd="0" presId="urn:microsoft.com/office/officeart/2005/8/layout/default"/>
    <dgm:cxn modelId="{05D07A24-1763-483E-AA8E-36BABDA45FC8}" type="presOf" srcId="{09A35EA0-3E60-491C-A515-9C4B46B73B7B}" destId="{07146097-D8EB-42A0-82B6-1EEAA90F2445}" srcOrd="0" destOrd="0" presId="urn:microsoft.com/office/officeart/2005/8/layout/default"/>
    <dgm:cxn modelId="{21E3A125-4793-49FB-AF9B-9ECC8EA7624F}" srcId="{2927FB38-3512-40E2-B504-D77A64E13296}" destId="{09A35EA0-3E60-491C-A515-9C4B46B73B7B}" srcOrd="4" destOrd="0" parTransId="{FC51EC92-0740-4F3D-8E6F-0FE985C22B22}" sibTransId="{FC4D0046-F6CC-49D6-8DA5-6CAE321D632D}"/>
    <dgm:cxn modelId="{7A3A9B27-9202-483A-98F4-B0E42AE13272}" type="presOf" srcId="{7BCDFECE-EF78-4D3D-B19F-6D1567A9D7F4}" destId="{91A1C46E-06FC-4233-B1C1-803B20745470}" srcOrd="0" destOrd="0" presId="urn:microsoft.com/office/officeart/2005/8/layout/default"/>
    <dgm:cxn modelId="{F125943A-0043-4EEB-B30B-3DD7F2F9A0E9}" type="presOf" srcId="{C167B42B-8239-47AE-BC37-4DD7822F2368}" destId="{979AEEEC-7724-4C98-A03C-FCE9E240B2C6}" srcOrd="0" destOrd="0" presId="urn:microsoft.com/office/officeart/2005/8/layout/default"/>
    <dgm:cxn modelId="{33A0CC3E-77C7-491F-BF2E-BAFE507DAC16}" type="presOf" srcId="{8DE54F51-2596-4DBE-A64A-78B5BFC95EDA}" destId="{4B2F1BE1-7D7B-402D-884D-95B20B0E65DF}" srcOrd="0" destOrd="0" presId="urn:microsoft.com/office/officeart/2005/8/layout/default"/>
    <dgm:cxn modelId="{A062517B-BEDB-40A6-8232-791F450E065E}" srcId="{2927FB38-3512-40E2-B504-D77A64E13296}" destId="{D76AE78C-424D-4C80-BEA8-592D6F5F1B35}" srcOrd="2" destOrd="0" parTransId="{7D85F4A9-565A-478E-84BA-7713826D9B2C}" sibTransId="{C9E18AE7-6C64-4D1A-9980-C4E1C3E85881}"/>
    <dgm:cxn modelId="{44E77E90-4430-4A09-A8F0-3AEDD33CDB9A}" srcId="{2927FB38-3512-40E2-B504-D77A64E13296}" destId="{0E91CF2F-D875-42CC-B825-76380A712888}" srcOrd="0" destOrd="0" parTransId="{1A4C12E3-50B5-4200-847A-EC63D0D2AB7E}" sibTransId="{3EDD180C-C859-4D0B-8D3A-A71AEC2A20A3}"/>
    <dgm:cxn modelId="{0B742F96-0AB9-4869-BC6D-800E14629068}" srcId="{2927FB38-3512-40E2-B504-D77A64E13296}" destId="{87ACD990-04B4-4A55-A76F-041815DFC8A6}" srcOrd="6" destOrd="0" parTransId="{A913D357-7217-4E3E-B18B-278C8E162F5B}" sibTransId="{0847D87A-A01A-473E-8403-9BBACECA85DC}"/>
    <dgm:cxn modelId="{04B4079D-AA2A-4B94-A101-5187B54133F1}" srcId="{2927FB38-3512-40E2-B504-D77A64E13296}" destId="{8DE54F51-2596-4DBE-A64A-78B5BFC95EDA}" srcOrd="5" destOrd="0" parTransId="{606351A0-399D-4D64-85CB-7E1725E22DA9}" sibTransId="{9753E323-A210-43B7-9A55-21150014F818}"/>
    <dgm:cxn modelId="{8F9C39AF-8C5B-439A-BDFF-8D7F720C0269}" srcId="{2927FB38-3512-40E2-B504-D77A64E13296}" destId="{7BCDFECE-EF78-4D3D-B19F-6D1567A9D7F4}" srcOrd="3" destOrd="0" parTransId="{3935CAB4-984A-422D-9E2C-E0A9BF28F450}" sibTransId="{68E77C80-B150-4ADE-BDF5-046E10FA21EA}"/>
    <dgm:cxn modelId="{E2A5C0C8-8F2C-44BF-A8D3-50F1C5BF6395}" type="presOf" srcId="{2927FB38-3512-40E2-B504-D77A64E13296}" destId="{7731FC45-56C6-482F-9554-BB272BA8736E}" srcOrd="0" destOrd="0" presId="urn:microsoft.com/office/officeart/2005/8/layout/default"/>
    <dgm:cxn modelId="{7FE1A1D5-57B6-4DDF-9A2A-E672D73DB385}" type="presOf" srcId="{D76AE78C-424D-4C80-BEA8-592D6F5F1B35}" destId="{8FF795FB-0350-4C79-9B38-BEB6DEE8C250}" srcOrd="0" destOrd="0" presId="urn:microsoft.com/office/officeart/2005/8/layout/default"/>
    <dgm:cxn modelId="{60062805-872F-4406-B34A-B67AA4CB2990}" type="presParOf" srcId="{7731FC45-56C6-482F-9554-BB272BA8736E}" destId="{3B3FEAC4-4769-48D4-B749-EC0AF2843F41}" srcOrd="0" destOrd="0" presId="urn:microsoft.com/office/officeart/2005/8/layout/default"/>
    <dgm:cxn modelId="{BC7360B4-1BC4-4BA6-86C8-462EA71236B5}" type="presParOf" srcId="{7731FC45-56C6-482F-9554-BB272BA8736E}" destId="{2210154D-E38B-4D1D-8297-6D78D93EE224}" srcOrd="1" destOrd="0" presId="urn:microsoft.com/office/officeart/2005/8/layout/default"/>
    <dgm:cxn modelId="{C5958393-6355-496A-87F9-55CEB6598943}" type="presParOf" srcId="{7731FC45-56C6-482F-9554-BB272BA8736E}" destId="{979AEEEC-7724-4C98-A03C-FCE9E240B2C6}" srcOrd="2" destOrd="0" presId="urn:microsoft.com/office/officeart/2005/8/layout/default"/>
    <dgm:cxn modelId="{0F7CB32C-7947-4308-AD89-D8F343EABE3E}" type="presParOf" srcId="{7731FC45-56C6-482F-9554-BB272BA8736E}" destId="{7BFAEA66-4132-4D4E-80B6-48B241B96C30}" srcOrd="3" destOrd="0" presId="urn:microsoft.com/office/officeart/2005/8/layout/default"/>
    <dgm:cxn modelId="{8551A073-4A22-49B7-8674-67EE6EAF6C88}" type="presParOf" srcId="{7731FC45-56C6-482F-9554-BB272BA8736E}" destId="{8FF795FB-0350-4C79-9B38-BEB6DEE8C250}" srcOrd="4" destOrd="0" presId="urn:microsoft.com/office/officeart/2005/8/layout/default"/>
    <dgm:cxn modelId="{FEFF2AD2-9878-4F5F-B648-8430C0BCCBC1}" type="presParOf" srcId="{7731FC45-56C6-482F-9554-BB272BA8736E}" destId="{13BE2A23-6B29-492B-8411-02D314195262}" srcOrd="5" destOrd="0" presId="urn:microsoft.com/office/officeart/2005/8/layout/default"/>
    <dgm:cxn modelId="{0CA997DE-1D19-4E06-9130-7DB0BFC91CBA}" type="presParOf" srcId="{7731FC45-56C6-482F-9554-BB272BA8736E}" destId="{91A1C46E-06FC-4233-B1C1-803B20745470}" srcOrd="6" destOrd="0" presId="urn:microsoft.com/office/officeart/2005/8/layout/default"/>
    <dgm:cxn modelId="{6024AFD6-BC63-463E-BAB2-570866147AF0}" type="presParOf" srcId="{7731FC45-56C6-482F-9554-BB272BA8736E}" destId="{A56F9E2A-CB7E-4084-8109-ADC99E9D51F0}" srcOrd="7" destOrd="0" presId="urn:microsoft.com/office/officeart/2005/8/layout/default"/>
    <dgm:cxn modelId="{6F193070-BAA2-4E1B-951C-6DB32431BC70}" type="presParOf" srcId="{7731FC45-56C6-482F-9554-BB272BA8736E}" destId="{07146097-D8EB-42A0-82B6-1EEAA90F2445}" srcOrd="8" destOrd="0" presId="urn:microsoft.com/office/officeart/2005/8/layout/default"/>
    <dgm:cxn modelId="{2FA7949F-B9F8-4C6F-BDD4-34A6EB518221}" type="presParOf" srcId="{7731FC45-56C6-482F-9554-BB272BA8736E}" destId="{328FFABD-B0E3-4470-9DFA-7C673E8FE39E}" srcOrd="9" destOrd="0" presId="urn:microsoft.com/office/officeart/2005/8/layout/default"/>
    <dgm:cxn modelId="{D17D6BD1-FE50-4777-A7B1-7629583E2F7A}" type="presParOf" srcId="{7731FC45-56C6-482F-9554-BB272BA8736E}" destId="{4B2F1BE1-7D7B-402D-884D-95B20B0E65DF}" srcOrd="10" destOrd="0" presId="urn:microsoft.com/office/officeart/2005/8/layout/default"/>
    <dgm:cxn modelId="{9FE465F6-4F8E-4716-9944-838E2E8CC491}" type="presParOf" srcId="{7731FC45-56C6-482F-9554-BB272BA8736E}" destId="{4D19BF98-4C49-49B8-96D1-F3A473113FB8}" srcOrd="11" destOrd="0" presId="urn:microsoft.com/office/officeart/2005/8/layout/default"/>
    <dgm:cxn modelId="{DE957211-FD34-4440-A9B8-4B4721EFDD87}" type="presParOf" srcId="{7731FC45-56C6-482F-9554-BB272BA8736E}" destId="{B56ED1B3-AD12-493A-B779-5705C6E8B04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029EE8-D6CA-466E-94E0-0D5D5ABDDCEA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8DB94-0EDE-4A95-9A08-AD8C0D5D4019}">
      <dgm:prSet/>
      <dgm:spPr/>
      <dgm:t>
        <a:bodyPr/>
        <a:lstStyle/>
        <a:p>
          <a:r>
            <a:rPr lang="en-US"/>
            <a:t>In 1984, John Gage a co-founder of Sun Microsystems coined this phrase.</a:t>
          </a:r>
        </a:p>
      </dgm:t>
    </dgm:pt>
    <dgm:pt modelId="{635E03D5-491A-48AA-A6AF-89DA98F665B5}" type="parTrans" cxnId="{58913B9F-ACCA-4E6C-82D6-DE980DF65B1F}">
      <dgm:prSet/>
      <dgm:spPr/>
      <dgm:t>
        <a:bodyPr/>
        <a:lstStyle/>
        <a:p>
          <a:endParaRPr lang="en-US"/>
        </a:p>
      </dgm:t>
    </dgm:pt>
    <dgm:pt modelId="{A0697B60-39D9-4A2A-8401-9106FE106357}" type="sibTrans" cxnId="{58913B9F-ACCA-4E6C-82D6-DE980DF65B1F}">
      <dgm:prSet/>
      <dgm:spPr/>
      <dgm:t>
        <a:bodyPr/>
        <a:lstStyle/>
        <a:p>
          <a:endParaRPr lang="en-US"/>
        </a:p>
      </dgm:t>
    </dgm:pt>
    <dgm:pt modelId="{226CB1F6-A36A-449C-8DD5-67A9633C74C9}">
      <dgm:prSet/>
      <dgm:spPr/>
      <dgm:t>
        <a:bodyPr/>
        <a:lstStyle/>
        <a:p>
          <a:r>
            <a:rPr lang="en-US"/>
            <a:t>He had no idea how right he was!</a:t>
          </a:r>
        </a:p>
      </dgm:t>
    </dgm:pt>
    <dgm:pt modelId="{9DCB8970-1961-4AA0-8E42-B3A994D2D0F0}" type="parTrans" cxnId="{3158D6A2-6DAF-4842-AFF1-2AB790EAEE92}">
      <dgm:prSet/>
      <dgm:spPr/>
      <dgm:t>
        <a:bodyPr/>
        <a:lstStyle/>
        <a:p>
          <a:endParaRPr lang="en-US"/>
        </a:p>
      </dgm:t>
    </dgm:pt>
    <dgm:pt modelId="{2BC43597-F7B9-4DC5-9C48-2459D73C88AE}" type="sibTrans" cxnId="{3158D6A2-6DAF-4842-AFF1-2AB790EAEE92}">
      <dgm:prSet/>
      <dgm:spPr/>
      <dgm:t>
        <a:bodyPr/>
        <a:lstStyle/>
        <a:p>
          <a:endParaRPr lang="en-US"/>
        </a:p>
      </dgm:t>
    </dgm:pt>
    <dgm:pt modelId="{19122AC4-40F2-45C4-B1EE-02073F18BEE4}">
      <dgm:prSet/>
      <dgm:spPr/>
      <dgm:t>
        <a:bodyPr/>
        <a:lstStyle/>
        <a:p>
          <a:r>
            <a:rPr lang="en-US" dirty="0"/>
            <a:t>Here are just a few things that are  useless without a network…</a:t>
          </a:r>
        </a:p>
      </dgm:t>
    </dgm:pt>
    <dgm:pt modelId="{CCFF1C35-85F9-4F92-B149-361A036C195A}" type="parTrans" cxnId="{0109248A-BFCE-40EF-987E-F88F2DE57581}">
      <dgm:prSet/>
      <dgm:spPr/>
      <dgm:t>
        <a:bodyPr/>
        <a:lstStyle/>
        <a:p>
          <a:endParaRPr lang="en-US"/>
        </a:p>
      </dgm:t>
    </dgm:pt>
    <dgm:pt modelId="{56E094E4-C843-4F5D-BF62-5A02FE80A5E8}" type="sibTrans" cxnId="{0109248A-BFCE-40EF-987E-F88F2DE57581}">
      <dgm:prSet/>
      <dgm:spPr/>
      <dgm:t>
        <a:bodyPr/>
        <a:lstStyle/>
        <a:p>
          <a:endParaRPr lang="en-US"/>
        </a:p>
      </dgm:t>
    </dgm:pt>
    <dgm:pt modelId="{E8563247-0C6C-4AD4-9A79-15DD69CBDFD7}" type="pres">
      <dgm:prSet presAssocID="{08029EE8-D6CA-466E-94E0-0D5D5ABDDCEA}" presName="outerComposite" presStyleCnt="0">
        <dgm:presLayoutVars>
          <dgm:chMax val="5"/>
          <dgm:dir/>
          <dgm:resizeHandles val="exact"/>
        </dgm:presLayoutVars>
      </dgm:prSet>
      <dgm:spPr/>
    </dgm:pt>
    <dgm:pt modelId="{81A00C04-77AE-41CF-8549-0D40E875C891}" type="pres">
      <dgm:prSet presAssocID="{08029EE8-D6CA-466E-94E0-0D5D5ABDDCEA}" presName="dummyMaxCanvas" presStyleCnt="0">
        <dgm:presLayoutVars/>
      </dgm:prSet>
      <dgm:spPr/>
    </dgm:pt>
    <dgm:pt modelId="{080858EE-0F87-46DE-B3B3-B9614DB9467F}" type="pres">
      <dgm:prSet presAssocID="{08029EE8-D6CA-466E-94E0-0D5D5ABDDCEA}" presName="ThreeNodes_1" presStyleLbl="node1" presStyleIdx="0" presStyleCnt="3">
        <dgm:presLayoutVars>
          <dgm:bulletEnabled val="1"/>
        </dgm:presLayoutVars>
      </dgm:prSet>
      <dgm:spPr/>
    </dgm:pt>
    <dgm:pt modelId="{A72F0F18-684D-4039-A149-613623BF8699}" type="pres">
      <dgm:prSet presAssocID="{08029EE8-D6CA-466E-94E0-0D5D5ABDDCEA}" presName="ThreeNodes_2" presStyleLbl="node1" presStyleIdx="1" presStyleCnt="3">
        <dgm:presLayoutVars>
          <dgm:bulletEnabled val="1"/>
        </dgm:presLayoutVars>
      </dgm:prSet>
      <dgm:spPr/>
    </dgm:pt>
    <dgm:pt modelId="{23524776-2850-43A4-9B81-5842048A95C9}" type="pres">
      <dgm:prSet presAssocID="{08029EE8-D6CA-466E-94E0-0D5D5ABDDCEA}" presName="ThreeNodes_3" presStyleLbl="node1" presStyleIdx="2" presStyleCnt="3">
        <dgm:presLayoutVars>
          <dgm:bulletEnabled val="1"/>
        </dgm:presLayoutVars>
      </dgm:prSet>
      <dgm:spPr/>
    </dgm:pt>
    <dgm:pt modelId="{86672B97-46AF-44A4-89A7-6EDE1A723E1E}" type="pres">
      <dgm:prSet presAssocID="{08029EE8-D6CA-466E-94E0-0D5D5ABDDCEA}" presName="ThreeConn_1-2" presStyleLbl="fgAccFollowNode1" presStyleIdx="0" presStyleCnt="2">
        <dgm:presLayoutVars>
          <dgm:bulletEnabled val="1"/>
        </dgm:presLayoutVars>
      </dgm:prSet>
      <dgm:spPr/>
    </dgm:pt>
    <dgm:pt modelId="{860D47CD-73C9-4BA1-9100-7D94E9F3914B}" type="pres">
      <dgm:prSet presAssocID="{08029EE8-D6CA-466E-94E0-0D5D5ABDDCEA}" presName="ThreeConn_2-3" presStyleLbl="fgAccFollowNode1" presStyleIdx="1" presStyleCnt="2">
        <dgm:presLayoutVars>
          <dgm:bulletEnabled val="1"/>
        </dgm:presLayoutVars>
      </dgm:prSet>
      <dgm:spPr/>
    </dgm:pt>
    <dgm:pt modelId="{159C8D1C-9256-4F45-A6E3-8D590926EF99}" type="pres">
      <dgm:prSet presAssocID="{08029EE8-D6CA-466E-94E0-0D5D5ABDDCEA}" presName="ThreeNodes_1_text" presStyleLbl="node1" presStyleIdx="2" presStyleCnt="3">
        <dgm:presLayoutVars>
          <dgm:bulletEnabled val="1"/>
        </dgm:presLayoutVars>
      </dgm:prSet>
      <dgm:spPr/>
    </dgm:pt>
    <dgm:pt modelId="{DCB71BB4-F152-4A7E-9270-E47E289A45E9}" type="pres">
      <dgm:prSet presAssocID="{08029EE8-D6CA-466E-94E0-0D5D5ABDDCEA}" presName="ThreeNodes_2_text" presStyleLbl="node1" presStyleIdx="2" presStyleCnt="3">
        <dgm:presLayoutVars>
          <dgm:bulletEnabled val="1"/>
        </dgm:presLayoutVars>
      </dgm:prSet>
      <dgm:spPr/>
    </dgm:pt>
    <dgm:pt modelId="{498AF47A-1695-4A69-9D6D-19C77BABB1FF}" type="pres">
      <dgm:prSet presAssocID="{08029EE8-D6CA-466E-94E0-0D5D5ABDDCE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17A860F-8D8E-40A3-B654-5D88BE4F96AF}" type="presOf" srcId="{4328DB94-0EDE-4A95-9A08-AD8C0D5D4019}" destId="{080858EE-0F87-46DE-B3B3-B9614DB9467F}" srcOrd="0" destOrd="0" presId="urn:microsoft.com/office/officeart/2005/8/layout/vProcess5"/>
    <dgm:cxn modelId="{4CE69F1E-2844-4243-81B2-94DDD722FC38}" type="presOf" srcId="{2BC43597-F7B9-4DC5-9C48-2459D73C88AE}" destId="{860D47CD-73C9-4BA1-9100-7D94E9F3914B}" srcOrd="0" destOrd="0" presId="urn:microsoft.com/office/officeart/2005/8/layout/vProcess5"/>
    <dgm:cxn modelId="{D18FF64C-C552-430C-B80E-8EEA6C1300EA}" type="presOf" srcId="{19122AC4-40F2-45C4-B1EE-02073F18BEE4}" destId="{498AF47A-1695-4A69-9D6D-19C77BABB1FF}" srcOrd="1" destOrd="0" presId="urn:microsoft.com/office/officeart/2005/8/layout/vProcess5"/>
    <dgm:cxn modelId="{D4573451-926A-4377-97E9-9B15BAE45876}" type="presOf" srcId="{226CB1F6-A36A-449C-8DD5-67A9633C74C9}" destId="{DCB71BB4-F152-4A7E-9270-E47E289A45E9}" srcOrd="1" destOrd="0" presId="urn:microsoft.com/office/officeart/2005/8/layout/vProcess5"/>
    <dgm:cxn modelId="{0109248A-BFCE-40EF-987E-F88F2DE57581}" srcId="{08029EE8-D6CA-466E-94E0-0D5D5ABDDCEA}" destId="{19122AC4-40F2-45C4-B1EE-02073F18BEE4}" srcOrd="2" destOrd="0" parTransId="{CCFF1C35-85F9-4F92-B149-361A036C195A}" sibTransId="{56E094E4-C843-4F5D-BF62-5A02FE80A5E8}"/>
    <dgm:cxn modelId="{58913B9F-ACCA-4E6C-82D6-DE980DF65B1F}" srcId="{08029EE8-D6CA-466E-94E0-0D5D5ABDDCEA}" destId="{4328DB94-0EDE-4A95-9A08-AD8C0D5D4019}" srcOrd="0" destOrd="0" parTransId="{635E03D5-491A-48AA-A6AF-89DA98F665B5}" sibTransId="{A0697B60-39D9-4A2A-8401-9106FE106357}"/>
    <dgm:cxn modelId="{3158D6A2-6DAF-4842-AFF1-2AB790EAEE92}" srcId="{08029EE8-D6CA-466E-94E0-0D5D5ABDDCEA}" destId="{226CB1F6-A36A-449C-8DD5-67A9633C74C9}" srcOrd="1" destOrd="0" parTransId="{9DCB8970-1961-4AA0-8E42-B3A994D2D0F0}" sibTransId="{2BC43597-F7B9-4DC5-9C48-2459D73C88AE}"/>
    <dgm:cxn modelId="{0ADF2CA5-B7AD-4922-A7AD-A488CD5844C9}" type="presOf" srcId="{A0697B60-39D9-4A2A-8401-9106FE106357}" destId="{86672B97-46AF-44A4-89A7-6EDE1A723E1E}" srcOrd="0" destOrd="0" presId="urn:microsoft.com/office/officeart/2005/8/layout/vProcess5"/>
    <dgm:cxn modelId="{891EBEAD-2AF3-482E-8FF6-4356FDFABD70}" type="presOf" srcId="{08029EE8-D6CA-466E-94E0-0D5D5ABDDCEA}" destId="{E8563247-0C6C-4AD4-9A79-15DD69CBDFD7}" srcOrd="0" destOrd="0" presId="urn:microsoft.com/office/officeart/2005/8/layout/vProcess5"/>
    <dgm:cxn modelId="{170F9CDA-3341-4E84-A5CC-EBBA5185B87B}" type="presOf" srcId="{226CB1F6-A36A-449C-8DD5-67A9633C74C9}" destId="{A72F0F18-684D-4039-A149-613623BF8699}" srcOrd="0" destOrd="0" presId="urn:microsoft.com/office/officeart/2005/8/layout/vProcess5"/>
    <dgm:cxn modelId="{313D0CF2-1D4E-4B79-B4BD-C3B49EB1D9D5}" type="presOf" srcId="{4328DB94-0EDE-4A95-9A08-AD8C0D5D4019}" destId="{159C8D1C-9256-4F45-A6E3-8D590926EF99}" srcOrd="1" destOrd="0" presId="urn:microsoft.com/office/officeart/2005/8/layout/vProcess5"/>
    <dgm:cxn modelId="{3BD02FF5-F7E9-4887-8185-6560D9979282}" type="presOf" srcId="{19122AC4-40F2-45C4-B1EE-02073F18BEE4}" destId="{23524776-2850-43A4-9B81-5842048A95C9}" srcOrd="0" destOrd="0" presId="urn:microsoft.com/office/officeart/2005/8/layout/vProcess5"/>
    <dgm:cxn modelId="{A3E5C8DE-D8C2-498A-AC27-4189DB8D6D72}" type="presParOf" srcId="{E8563247-0C6C-4AD4-9A79-15DD69CBDFD7}" destId="{81A00C04-77AE-41CF-8549-0D40E875C891}" srcOrd="0" destOrd="0" presId="urn:microsoft.com/office/officeart/2005/8/layout/vProcess5"/>
    <dgm:cxn modelId="{858128E9-4EDA-43C1-BB04-AA578A739107}" type="presParOf" srcId="{E8563247-0C6C-4AD4-9A79-15DD69CBDFD7}" destId="{080858EE-0F87-46DE-B3B3-B9614DB9467F}" srcOrd="1" destOrd="0" presId="urn:microsoft.com/office/officeart/2005/8/layout/vProcess5"/>
    <dgm:cxn modelId="{5B859FBE-D6E1-4829-9E84-39A471E3B4EC}" type="presParOf" srcId="{E8563247-0C6C-4AD4-9A79-15DD69CBDFD7}" destId="{A72F0F18-684D-4039-A149-613623BF8699}" srcOrd="2" destOrd="0" presId="urn:microsoft.com/office/officeart/2005/8/layout/vProcess5"/>
    <dgm:cxn modelId="{AE0DC6FD-FE71-43E8-95CF-AF395462C5FE}" type="presParOf" srcId="{E8563247-0C6C-4AD4-9A79-15DD69CBDFD7}" destId="{23524776-2850-43A4-9B81-5842048A95C9}" srcOrd="3" destOrd="0" presId="urn:microsoft.com/office/officeart/2005/8/layout/vProcess5"/>
    <dgm:cxn modelId="{1528549C-AE3E-4BC2-958F-2C8711F29D9F}" type="presParOf" srcId="{E8563247-0C6C-4AD4-9A79-15DD69CBDFD7}" destId="{86672B97-46AF-44A4-89A7-6EDE1A723E1E}" srcOrd="4" destOrd="0" presId="urn:microsoft.com/office/officeart/2005/8/layout/vProcess5"/>
    <dgm:cxn modelId="{7D3F850C-1EB3-4E9B-8BCC-7A6A59DA1D42}" type="presParOf" srcId="{E8563247-0C6C-4AD4-9A79-15DD69CBDFD7}" destId="{860D47CD-73C9-4BA1-9100-7D94E9F3914B}" srcOrd="5" destOrd="0" presId="urn:microsoft.com/office/officeart/2005/8/layout/vProcess5"/>
    <dgm:cxn modelId="{FB94871E-7048-442F-9A85-A7CF91050A38}" type="presParOf" srcId="{E8563247-0C6C-4AD4-9A79-15DD69CBDFD7}" destId="{159C8D1C-9256-4F45-A6E3-8D590926EF99}" srcOrd="6" destOrd="0" presId="urn:microsoft.com/office/officeart/2005/8/layout/vProcess5"/>
    <dgm:cxn modelId="{B26C446A-6B51-493E-A83B-98620DA78A91}" type="presParOf" srcId="{E8563247-0C6C-4AD4-9A79-15DD69CBDFD7}" destId="{DCB71BB4-F152-4A7E-9270-E47E289A45E9}" srcOrd="7" destOrd="0" presId="urn:microsoft.com/office/officeart/2005/8/layout/vProcess5"/>
    <dgm:cxn modelId="{C3B1E084-475F-4D54-91ED-6B19209E400F}" type="presParOf" srcId="{E8563247-0C6C-4AD4-9A79-15DD69CBDFD7}" destId="{498AF47A-1695-4A69-9D6D-19C77BABB1F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CAD993-1BCF-488E-A99E-7284F04DCEFF}" type="doc">
      <dgm:prSet loTypeId="urn:microsoft.com/office/officeart/2005/8/layout/hList1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CADE9C9-4483-4A0B-BEE4-1015F894BCD5}">
      <dgm:prSet/>
      <dgm:spPr/>
      <dgm:t>
        <a:bodyPr/>
        <a:lstStyle/>
        <a:p>
          <a:r>
            <a:rPr lang="en-US"/>
            <a:t>Computers and Peripherals: </a:t>
          </a:r>
        </a:p>
      </dgm:t>
    </dgm:pt>
    <dgm:pt modelId="{C27927B4-D940-492F-B21A-C23E9B77737F}" type="parTrans" cxnId="{3254113D-8D9E-4267-A152-A2275F485754}">
      <dgm:prSet/>
      <dgm:spPr/>
      <dgm:t>
        <a:bodyPr/>
        <a:lstStyle/>
        <a:p>
          <a:endParaRPr lang="en-US"/>
        </a:p>
      </dgm:t>
    </dgm:pt>
    <dgm:pt modelId="{495E012C-F858-473A-A964-3F99C4689FE7}" type="sibTrans" cxnId="{3254113D-8D9E-4267-A152-A2275F485754}">
      <dgm:prSet/>
      <dgm:spPr/>
      <dgm:t>
        <a:bodyPr/>
        <a:lstStyle/>
        <a:p>
          <a:endParaRPr lang="en-US"/>
        </a:p>
      </dgm:t>
    </dgm:pt>
    <dgm:pt modelId="{43338589-E927-4C6A-979F-6CD57809F58E}">
      <dgm:prSet/>
      <dgm:spPr/>
      <dgm:t>
        <a:bodyPr/>
        <a:lstStyle/>
        <a:p>
          <a:r>
            <a:rPr lang="en-US"/>
            <a:t>Desktops, Laptops, Phones, Gaming Consoles, Servers</a:t>
          </a:r>
        </a:p>
      </dgm:t>
    </dgm:pt>
    <dgm:pt modelId="{86338CFE-5E1E-4432-A8B7-E6177D799008}" type="parTrans" cxnId="{11180484-CCC1-4DC6-A2F5-E20610AB1DF1}">
      <dgm:prSet/>
      <dgm:spPr/>
      <dgm:t>
        <a:bodyPr/>
        <a:lstStyle/>
        <a:p>
          <a:endParaRPr lang="en-US"/>
        </a:p>
      </dgm:t>
    </dgm:pt>
    <dgm:pt modelId="{0AFB69BC-83DF-40E0-B1C0-C286A70D0428}" type="sibTrans" cxnId="{11180484-CCC1-4DC6-A2F5-E20610AB1DF1}">
      <dgm:prSet/>
      <dgm:spPr/>
      <dgm:t>
        <a:bodyPr/>
        <a:lstStyle/>
        <a:p>
          <a:endParaRPr lang="en-US"/>
        </a:p>
      </dgm:t>
    </dgm:pt>
    <dgm:pt modelId="{9EF92CE2-359F-4ABC-873E-6FB534A611E0}">
      <dgm:prSet/>
      <dgm:spPr/>
      <dgm:t>
        <a:bodyPr/>
        <a:lstStyle/>
        <a:p>
          <a:r>
            <a:rPr lang="en-US" dirty="0"/>
            <a:t>Printers, Speakers, Scanners, TV’s, “Smart” devices like bathroom scales and thermostats.</a:t>
          </a:r>
        </a:p>
      </dgm:t>
    </dgm:pt>
    <dgm:pt modelId="{ECBCC590-4CD2-4F5C-BC4F-5344DF9E01CC}" type="parTrans" cxnId="{BD5BFA0F-B823-4BFE-9AD3-3B37268709B7}">
      <dgm:prSet/>
      <dgm:spPr/>
      <dgm:t>
        <a:bodyPr/>
        <a:lstStyle/>
        <a:p>
          <a:endParaRPr lang="en-US"/>
        </a:p>
      </dgm:t>
    </dgm:pt>
    <dgm:pt modelId="{8E8447D3-8C6C-41DE-8C0D-43792CA20938}" type="sibTrans" cxnId="{BD5BFA0F-B823-4BFE-9AD3-3B37268709B7}">
      <dgm:prSet/>
      <dgm:spPr/>
      <dgm:t>
        <a:bodyPr/>
        <a:lstStyle/>
        <a:p>
          <a:endParaRPr lang="en-US"/>
        </a:p>
      </dgm:t>
    </dgm:pt>
    <dgm:pt modelId="{9C1D0DB1-25A1-4B34-B4AD-0CF44BDBB724}">
      <dgm:prSet/>
      <dgm:spPr/>
      <dgm:t>
        <a:bodyPr/>
        <a:lstStyle/>
        <a:p>
          <a:r>
            <a:rPr lang="en-US"/>
            <a:t>Network Equipment: </a:t>
          </a:r>
        </a:p>
      </dgm:t>
    </dgm:pt>
    <dgm:pt modelId="{717C069D-0406-48FF-AE81-DC852F9C20BB}" type="parTrans" cxnId="{CA3FF689-5E4C-4857-BCB4-0D83C4742D08}">
      <dgm:prSet/>
      <dgm:spPr/>
      <dgm:t>
        <a:bodyPr/>
        <a:lstStyle/>
        <a:p>
          <a:endParaRPr lang="en-US"/>
        </a:p>
      </dgm:t>
    </dgm:pt>
    <dgm:pt modelId="{CBA962A6-B7AA-4CE9-9AB3-7BC9FF7FD4AD}" type="sibTrans" cxnId="{CA3FF689-5E4C-4857-BCB4-0D83C4742D08}">
      <dgm:prSet/>
      <dgm:spPr/>
      <dgm:t>
        <a:bodyPr/>
        <a:lstStyle/>
        <a:p>
          <a:endParaRPr lang="en-US"/>
        </a:p>
      </dgm:t>
    </dgm:pt>
    <dgm:pt modelId="{74E84A61-DC98-424F-BE29-49549B97C862}">
      <dgm:prSet/>
      <dgm:spPr/>
      <dgm:t>
        <a:bodyPr/>
        <a:lstStyle/>
        <a:p>
          <a:r>
            <a:rPr lang="en-US"/>
            <a:t>Hubs, Switches, Routers, Firewalls, Wireless Access Points</a:t>
          </a:r>
        </a:p>
      </dgm:t>
    </dgm:pt>
    <dgm:pt modelId="{E17D97E5-9E3E-47BA-AB05-45A59FAFCA53}" type="parTrans" cxnId="{C4C34372-996E-4BD8-8EF8-D2B0F0F860A8}">
      <dgm:prSet/>
      <dgm:spPr/>
      <dgm:t>
        <a:bodyPr/>
        <a:lstStyle/>
        <a:p>
          <a:endParaRPr lang="en-US"/>
        </a:p>
      </dgm:t>
    </dgm:pt>
    <dgm:pt modelId="{F8698E53-05A8-4001-9979-EF4455057D0C}" type="sibTrans" cxnId="{C4C34372-996E-4BD8-8EF8-D2B0F0F860A8}">
      <dgm:prSet/>
      <dgm:spPr/>
      <dgm:t>
        <a:bodyPr/>
        <a:lstStyle/>
        <a:p>
          <a:endParaRPr lang="en-US"/>
        </a:p>
      </dgm:t>
    </dgm:pt>
    <dgm:pt modelId="{2EE1F90E-237D-481C-AE67-1F466FC8B0FC}" type="pres">
      <dgm:prSet presAssocID="{64CAD993-1BCF-488E-A99E-7284F04DCEFF}" presName="Name0" presStyleCnt="0">
        <dgm:presLayoutVars>
          <dgm:dir/>
          <dgm:animLvl val="lvl"/>
          <dgm:resizeHandles val="exact"/>
        </dgm:presLayoutVars>
      </dgm:prSet>
      <dgm:spPr/>
    </dgm:pt>
    <dgm:pt modelId="{5902BC1A-1D96-4C46-8CAD-AA1E325F2AC9}" type="pres">
      <dgm:prSet presAssocID="{9CADE9C9-4483-4A0B-BEE4-1015F894BCD5}" presName="composite" presStyleCnt="0"/>
      <dgm:spPr/>
    </dgm:pt>
    <dgm:pt modelId="{9856E996-C273-4BE4-9A1E-3E43F5CCD420}" type="pres">
      <dgm:prSet presAssocID="{9CADE9C9-4483-4A0B-BEE4-1015F894BCD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99A3CA9-3E93-4F5E-A43C-372CE50675C7}" type="pres">
      <dgm:prSet presAssocID="{9CADE9C9-4483-4A0B-BEE4-1015F894BCD5}" presName="desTx" presStyleLbl="alignAccFollowNode1" presStyleIdx="0" presStyleCnt="2">
        <dgm:presLayoutVars>
          <dgm:bulletEnabled val="1"/>
        </dgm:presLayoutVars>
      </dgm:prSet>
      <dgm:spPr/>
    </dgm:pt>
    <dgm:pt modelId="{0AE0CF16-DA22-4092-9AFD-4FCE7386485F}" type="pres">
      <dgm:prSet presAssocID="{495E012C-F858-473A-A964-3F99C4689FE7}" presName="space" presStyleCnt="0"/>
      <dgm:spPr/>
    </dgm:pt>
    <dgm:pt modelId="{C9085BFD-0C4D-486C-8F50-E52C4372F853}" type="pres">
      <dgm:prSet presAssocID="{9C1D0DB1-25A1-4B34-B4AD-0CF44BDBB724}" presName="composite" presStyleCnt="0"/>
      <dgm:spPr/>
    </dgm:pt>
    <dgm:pt modelId="{E502C74C-6A98-4FA6-8D85-5F7A217A070B}" type="pres">
      <dgm:prSet presAssocID="{9C1D0DB1-25A1-4B34-B4AD-0CF44BDBB72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00B4D9A-E522-402C-824F-4CD3BBF421D6}" type="pres">
      <dgm:prSet presAssocID="{9C1D0DB1-25A1-4B34-B4AD-0CF44BDBB72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D5BFA0F-B823-4BFE-9AD3-3B37268709B7}" srcId="{9CADE9C9-4483-4A0B-BEE4-1015F894BCD5}" destId="{9EF92CE2-359F-4ABC-873E-6FB534A611E0}" srcOrd="1" destOrd="0" parTransId="{ECBCC590-4CD2-4F5C-BC4F-5344DF9E01CC}" sibTransId="{8E8447D3-8C6C-41DE-8C0D-43792CA20938}"/>
    <dgm:cxn modelId="{3254113D-8D9E-4267-A152-A2275F485754}" srcId="{64CAD993-1BCF-488E-A99E-7284F04DCEFF}" destId="{9CADE9C9-4483-4A0B-BEE4-1015F894BCD5}" srcOrd="0" destOrd="0" parTransId="{C27927B4-D940-492F-B21A-C23E9B77737F}" sibTransId="{495E012C-F858-473A-A964-3F99C4689FE7}"/>
    <dgm:cxn modelId="{B16F9C5F-88AD-4A6D-BB83-D0BA9521A788}" type="presOf" srcId="{9C1D0DB1-25A1-4B34-B4AD-0CF44BDBB724}" destId="{E502C74C-6A98-4FA6-8D85-5F7A217A070B}" srcOrd="0" destOrd="0" presId="urn:microsoft.com/office/officeart/2005/8/layout/hList1"/>
    <dgm:cxn modelId="{35A16F61-F571-4C7B-8DE3-B4F819B7CB4E}" type="presOf" srcId="{9CADE9C9-4483-4A0B-BEE4-1015F894BCD5}" destId="{9856E996-C273-4BE4-9A1E-3E43F5CCD420}" srcOrd="0" destOrd="0" presId="urn:microsoft.com/office/officeart/2005/8/layout/hList1"/>
    <dgm:cxn modelId="{7BB58943-A3AA-4F4D-B58C-586AE83D0DF9}" type="presOf" srcId="{74E84A61-DC98-424F-BE29-49549B97C862}" destId="{C00B4D9A-E522-402C-824F-4CD3BBF421D6}" srcOrd="0" destOrd="0" presId="urn:microsoft.com/office/officeart/2005/8/layout/hList1"/>
    <dgm:cxn modelId="{C4C34372-996E-4BD8-8EF8-D2B0F0F860A8}" srcId="{9C1D0DB1-25A1-4B34-B4AD-0CF44BDBB724}" destId="{74E84A61-DC98-424F-BE29-49549B97C862}" srcOrd="0" destOrd="0" parTransId="{E17D97E5-9E3E-47BA-AB05-45A59FAFCA53}" sibTransId="{F8698E53-05A8-4001-9979-EF4455057D0C}"/>
    <dgm:cxn modelId="{137ED074-2A6B-459A-86C8-7BDB4C92C096}" type="presOf" srcId="{43338589-E927-4C6A-979F-6CD57809F58E}" destId="{699A3CA9-3E93-4F5E-A43C-372CE50675C7}" srcOrd="0" destOrd="0" presId="urn:microsoft.com/office/officeart/2005/8/layout/hList1"/>
    <dgm:cxn modelId="{11180484-CCC1-4DC6-A2F5-E20610AB1DF1}" srcId="{9CADE9C9-4483-4A0B-BEE4-1015F894BCD5}" destId="{43338589-E927-4C6A-979F-6CD57809F58E}" srcOrd="0" destOrd="0" parTransId="{86338CFE-5E1E-4432-A8B7-E6177D799008}" sibTransId="{0AFB69BC-83DF-40E0-B1C0-C286A70D0428}"/>
    <dgm:cxn modelId="{CA3FF689-5E4C-4857-BCB4-0D83C4742D08}" srcId="{64CAD993-1BCF-488E-A99E-7284F04DCEFF}" destId="{9C1D0DB1-25A1-4B34-B4AD-0CF44BDBB724}" srcOrd="1" destOrd="0" parTransId="{717C069D-0406-48FF-AE81-DC852F9C20BB}" sibTransId="{CBA962A6-B7AA-4CE9-9AB3-7BC9FF7FD4AD}"/>
    <dgm:cxn modelId="{965C8B8B-9ED6-4BA3-8272-FA421852AA67}" type="presOf" srcId="{9EF92CE2-359F-4ABC-873E-6FB534A611E0}" destId="{699A3CA9-3E93-4F5E-A43C-372CE50675C7}" srcOrd="0" destOrd="1" presId="urn:microsoft.com/office/officeart/2005/8/layout/hList1"/>
    <dgm:cxn modelId="{C2EDCADA-FC37-49CF-84CB-0DC0E5E3B419}" type="presOf" srcId="{64CAD993-1BCF-488E-A99E-7284F04DCEFF}" destId="{2EE1F90E-237D-481C-AE67-1F466FC8B0FC}" srcOrd="0" destOrd="0" presId="urn:microsoft.com/office/officeart/2005/8/layout/hList1"/>
    <dgm:cxn modelId="{647271C7-6D2E-458C-8E8B-B50A926EF4C0}" type="presParOf" srcId="{2EE1F90E-237D-481C-AE67-1F466FC8B0FC}" destId="{5902BC1A-1D96-4C46-8CAD-AA1E325F2AC9}" srcOrd="0" destOrd="0" presId="urn:microsoft.com/office/officeart/2005/8/layout/hList1"/>
    <dgm:cxn modelId="{67E0EBE3-7FF2-48FD-B0D1-128747234C7C}" type="presParOf" srcId="{5902BC1A-1D96-4C46-8CAD-AA1E325F2AC9}" destId="{9856E996-C273-4BE4-9A1E-3E43F5CCD420}" srcOrd="0" destOrd="0" presId="urn:microsoft.com/office/officeart/2005/8/layout/hList1"/>
    <dgm:cxn modelId="{15A6AB6B-BD65-4523-A9EB-3CB85DA57D48}" type="presParOf" srcId="{5902BC1A-1D96-4C46-8CAD-AA1E325F2AC9}" destId="{699A3CA9-3E93-4F5E-A43C-372CE50675C7}" srcOrd="1" destOrd="0" presId="urn:microsoft.com/office/officeart/2005/8/layout/hList1"/>
    <dgm:cxn modelId="{BB88A9D6-B9E4-4653-A475-9D0BC963C08F}" type="presParOf" srcId="{2EE1F90E-237D-481C-AE67-1F466FC8B0FC}" destId="{0AE0CF16-DA22-4092-9AFD-4FCE7386485F}" srcOrd="1" destOrd="0" presId="urn:microsoft.com/office/officeart/2005/8/layout/hList1"/>
    <dgm:cxn modelId="{F210FEF0-FA5C-4135-8A9F-1D4CE45FF5BD}" type="presParOf" srcId="{2EE1F90E-237D-481C-AE67-1F466FC8B0FC}" destId="{C9085BFD-0C4D-486C-8F50-E52C4372F853}" srcOrd="2" destOrd="0" presId="urn:microsoft.com/office/officeart/2005/8/layout/hList1"/>
    <dgm:cxn modelId="{3B4F58D8-50BB-4F13-A86F-C86C8FA068FB}" type="presParOf" srcId="{C9085BFD-0C4D-486C-8F50-E52C4372F853}" destId="{E502C74C-6A98-4FA6-8D85-5F7A217A070B}" srcOrd="0" destOrd="0" presId="urn:microsoft.com/office/officeart/2005/8/layout/hList1"/>
    <dgm:cxn modelId="{CDCC7197-6165-46E9-8EF9-77032E3F3069}" type="presParOf" srcId="{C9085BFD-0C4D-486C-8F50-E52C4372F853}" destId="{C00B4D9A-E522-402C-824F-4CD3BBF421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1DD6D-DA0F-404C-A708-6602AC797166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2B7E08-5EC1-4DBC-8EF3-99F12436F2C1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 computer network is two or more devices connected together using a telecommunication system for the purpose of communicating and sharing resources.</a:t>
          </a:r>
        </a:p>
      </dsp:txBody>
      <dsp:txXfrm>
        <a:off x="0" y="0"/>
        <a:ext cx="6269038" cy="2786062"/>
      </dsp:txXfrm>
    </dsp:sp>
    <dsp:sp modelId="{0A144A9E-551E-4463-B8C1-4A780FBE5703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724EAA-AF59-4F84-A69F-279C97993F65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 connection between any two communicating devices (computer and printer, or headset and smartphone) could also be considered a network. </a:t>
          </a:r>
        </a:p>
      </dsp:txBody>
      <dsp:txXfrm>
        <a:off x="0" y="2786062"/>
        <a:ext cx="6269038" cy="2786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DB4C1-56E8-451F-A33C-663655804250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0A6A49-1923-4079-B012-A9948C1FCBD6}">
      <dsp:nvSpPr>
        <dsp:cNvPr id="0" name=""/>
        <dsp:cNvSpPr/>
      </dsp:nvSpPr>
      <dsp:spPr>
        <a:xfrm>
          <a:off x="0" y="2720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To communicate and share resources between multiple computers</a:t>
          </a:r>
        </a:p>
      </dsp:txBody>
      <dsp:txXfrm>
        <a:off x="0" y="2720"/>
        <a:ext cx="6089650" cy="1855561"/>
      </dsp:txXfrm>
    </dsp:sp>
    <dsp:sp modelId="{DC1B3ECF-F10C-4B4C-BFD6-64A9C7D9B938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7EEFEF-3A8F-4D12-87D6-D6B5FBAD42CE}">
      <dsp:nvSpPr>
        <dsp:cNvPr id="0" name=""/>
        <dsp:cNvSpPr/>
      </dsp:nvSpPr>
      <dsp:spPr>
        <a:xfrm>
          <a:off x="0" y="1858281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To connect to other networks. The Internet is a connection of networks.</a:t>
          </a:r>
        </a:p>
      </dsp:txBody>
      <dsp:txXfrm>
        <a:off x="0" y="1858281"/>
        <a:ext cx="6089650" cy="1855561"/>
      </dsp:txXfrm>
    </dsp:sp>
    <dsp:sp modelId="{7C3C0D34-EA4C-4816-B3F4-B9941EAA6C28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B8F6DC-EE93-4145-9AFB-D792CD78ADB3}">
      <dsp:nvSpPr>
        <dsp:cNvPr id="0" name=""/>
        <dsp:cNvSpPr/>
      </dsp:nvSpPr>
      <dsp:spPr>
        <a:xfrm>
          <a:off x="0" y="3713843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Question: What would you do today with computers that are not networked?</a:t>
          </a:r>
        </a:p>
      </dsp:txBody>
      <dsp:txXfrm>
        <a:off x="0" y="3713843"/>
        <a:ext cx="6089650" cy="1855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FEAC4-4769-48D4-B749-EC0AF2843F41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Internet Connectivity</a:t>
          </a:r>
        </a:p>
      </dsp:txBody>
      <dsp:txXfrm>
        <a:off x="3080" y="587032"/>
        <a:ext cx="2444055" cy="1466433"/>
      </dsp:txXfrm>
    </dsp:sp>
    <dsp:sp modelId="{979AEEEC-7724-4C98-A03C-FCE9E240B2C6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6667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6667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Printers / Speakers / Devices</a:t>
          </a:r>
        </a:p>
      </dsp:txBody>
      <dsp:txXfrm>
        <a:off x="2691541" y="587032"/>
        <a:ext cx="2444055" cy="1466433"/>
      </dsp:txXfrm>
    </dsp:sp>
    <dsp:sp modelId="{8FF795FB-0350-4C79-9B38-BEB6DEE8C250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Storage</a:t>
          </a:r>
        </a:p>
      </dsp:txBody>
      <dsp:txXfrm>
        <a:off x="5380002" y="587032"/>
        <a:ext cx="2444055" cy="1466433"/>
      </dsp:txXfrm>
    </dsp:sp>
    <dsp:sp modelId="{91A1C46E-06FC-4233-B1C1-803B20745470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Email / Messages</a:t>
          </a:r>
        </a:p>
      </dsp:txBody>
      <dsp:txXfrm>
        <a:off x="8068463" y="587032"/>
        <a:ext cx="2444055" cy="1466433"/>
      </dsp:txXfrm>
    </dsp:sp>
    <dsp:sp modelId="{07146097-D8EB-42A0-82B6-1EEAA90F2445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Web Content</a:t>
          </a:r>
        </a:p>
      </dsp:txBody>
      <dsp:txXfrm>
        <a:off x="1347311" y="2297871"/>
        <a:ext cx="2444055" cy="1466433"/>
      </dsp:txXfrm>
    </dsp:sp>
    <dsp:sp modelId="{4B2F1BE1-7D7B-402D-884D-95B20B0E65DF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3333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3333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Databases</a:t>
          </a:r>
        </a:p>
      </dsp:txBody>
      <dsp:txXfrm>
        <a:off x="4035772" y="2297871"/>
        <a:ext cx="2444055" cy="1466433"/>
      </dsp:txXfrm>
    </dsp:sp>
    <dsp:sp modelId="{B56ED1B3-AD12-493A-B779-5705C6E8B046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Audio / Video</a:t>
          </a:r>
        </a:p>
      </dsp:txBody>
      <dsp:txXfrm>
        <a:off x="6724233" y="2297871"/>
        <a:ext cx="2444055" cy="14664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858EE-0F87-46DE-B3B3-B9614DB9467F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 1984, John Gage a co-founder of Sun Microsystems coined this phrase.</a:t>
          </a:r>
        </a:p>
      </dsp:txBody>
      <dsp:txXfrm>
        <a:off x="38234" y="38234"/>
        <a:ext cx="7529629" cy="1228933"/>
      </dsp:txXfrm>
    </dsp:sp>
    <dsp:sp modelId="{A72F0F18-684D-4039-A149-613623BF8699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He had no idea how right he was!</a:t>
          </a:r>
        </a:p>
      </dsp:txBody>
      <dsp:txXfrm>
        <a:off x="826903" y="1561202"/>
        <a:ext cx="7224611" cy="1228933"/>
      </dsp:txXfrm>
    </dsp:sp>
    <dsp:sp modelId="{23524776-2850-43A4-9B81-5842048A95C9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Here are just a few things that are  useless without a network…</a:t>
          </a:r>
        </a:p>
      </dsp:txBody>
      <dsp:txXfrm>
        <a:off x="1615573" y="3084170"/>
        <a:ext cx="7224611" cy="1228933"/>
      </dsp:txXfrm>
    </dsp:sp>
    <dsp:sp modelId="{86672B97-46AF-44A4-89A7-6EDE1A723E1E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860D47CD-73C9-4BA1-9100-7D94E9F3914B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6E996-C273-4BE4-9A1E-3E43F5CCD420}">
      <dsp:nvSpPr>
        <dsp:cNvPr id="0" name=""/>
        <dsp:cNvSpPr/>
      </dsp:nvSpPr>
      <dsp:spPr>
        <a:xfrm>
          <a:off x="51" y="220193"/>
          <a:ext cx="4913783" cy="8640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Computers and Peripherals: </a:t>
          </a:r>
        </a:p>
      </dsp:txBody>
      <dsp:txXfrm>
        <a:off x="51" y="220193"/>
        <a:ext cx="4913783" cy="864000"/>
      </dsp:txXfrm>
    </dsp:sp>
    <dsp:sp modelId="{699A3CA9-3E93-4F5E-A43C-372CE50675C7}">
      <dsp:nvSpPr>
        <dsp:cNvPr id="0" name=""/>
        <dsp:cNvSpPr/>
      </dsp:nvSpPr>
      <dsp:spPr>
        <a:xfrm>
          <a:off x="51" y="1084193"/>
          <a:ext cx="4913783" cy="304695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Desktops, Laptops, Phones, Gaming Consoles, Servers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Printers, Speakers, Scanners, TV’s, “Smart” devices like bathroom scales and thermostats.</a:t>
          </a:r>
        </a:p>
      </dsp:txBody>
      <dsp:txXfrm>
        <a:off x="51" y="1084193"/>
        <a:ext cx="4913783" cy="3046950"/>
      </dsp:txXfrm>
    </dsp:sp>
    <dsp:sp modelId="{E502C74C-6A98-4FA6-8D85-5F7A217A070B}">
      <dsp:nvSpPr>
        <dsp:cNvPr id="0" name=""/>
        <dsp:cNvSpPr/>
      </dsp:nvSpPr>
      <dsp:spPr>
        <a:xfrm>
          <a:off x="5601764" y="220193"/>
          <a:ext cx="4913783" cy="8640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Network Equipment: </a:t>
          </a:r>
        </a:p>
      </dsp:txBody>
      <dsp:txXfrm>
        <a:off x="5601764" y="220193"/>
        <a:ext cx="4913783" cy="864000"/>
      </dsp:txXfrm>
    </dsp:sp>
    <dsp:sp modelId="{C00B4D9A-E522-402C-824F-4CD3BBF421D6}">
      <dsp:nvSpPr>
        <dsp:cNvPr id="0" name=""/>
        <dsp:cNvSpPr/>
      </dsp:nvSpPr>
      <dsp:spPr>
        <a:xfrm>
          <a:off x="5601764" y="1084193"/>
          <a:ext cx="4913783" cy="304695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Hubs, Switches, Routers, Firewalls, Wireless Access Points</a:t>
          </a:r>
        </a:p>
      </dsp:txBody>
      <dsp:txXfrm>
        <a:off x="5601764" y="1084193"/>
        <a:ext cx="4913783" cy="3046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Layer protocols defines how an application exchanges data. Such as in the case of HTTP where it defines how a web browser communicates with a website. Or SMTP which defines how a mail message is sent. </a:t>
            </a:r>
          </a:p>
          <a:p>
            <a:endParaRPr lang="en-US" dirty="0"/>
          </a:p>
          <a:p>
            <a:r>
              <a:rPr lang="en-US" dirty="0"/>
              <a:t>Network functionality layer protocols define how information is transported from one device to another and how the network governs access to a device, similar to how street addresses help us figure out how to get to a destination.</a:t>
            </a:r>
          </a:p>
          <a:p>
            <a:endParaRPr lang="en-US" dirty="0"/>
          </a:p>
          <a:p>
            <a:r>
              <a:rPr lang="en-US" dirty="0"/>
              <a:t>The media access layer protocols define how the device is physically connected to the network, whether by cable, short range, or long range radio signals.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DNS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NAT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Port Forwarding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.svg"/><Relationship Id="rId5" Type="http://schemas.openxmlformats.org/officeDocument/2006/relationships/image" Target="../media/image19.svg"/><Relationship Id="rId10" Type="http://schemas.openxmlformats.org/officeDocument/2006/relationships/image" Target="../media/image1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yr.edu/" TargetMode="External"/><Relationship Id="rId4" Type="http://schemas.openxmlformats.org/officeDocument/2006/relationships/image" Target="../media/image2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37C5064-1F64-4BFD-9E42-A4DCC049A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082B1A2-6853-4B96-83B0-28D71C87F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122" y="1640281"/>
            <a:ext cx="13716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189" y="693480"/>
            <a:ext cx="8657889" cy="32652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Fundamentals and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0667" y="4670258"/>
            <a:ext cx="5293449" cy="137140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32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circuit board or card that is installed in a computer so that it can be connected to a network.</a:t>
            </a:r>
          </a:p>
          <a:p>
            <a:r>
              <a:rPr lang="en-US" dirty="0"/>
              <a:t>Provides a computer with a dedicated, full-time connection to a network.</a:t>
            </a:r>
          </a:p>
          <a:p>
            <a:r>
              <a:rPr lang="en-US" dirty="0"/>
              <a:t>Can employ wired and/or wireless network connectivity.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Interface Card (NIC)</a:t>
            </a:r>
          </a:p>
        </p:txBody>
      </p:sp>
    </p:spTree>
    <p:extLst>
      <p:ext uri="{BB962C8B-B14F-4D97-AF65-F5344CB8AC3E}">
        <p14:creationId xmlns:p14="http://schemas.microsoft.com/office/powerpoint/2010/main" val="301108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multiple Ethernet devices together</a:t>
            </a:r>
          </a:p>
          <a:p>
            <a:r>
              <a:rPr lang="en-US" dirty="0"/>
              <a:t>Switches isolate ports by passing only </a:t>
            </a:r>
            <a:br>
              <a:rPr lang="en-US" dirty="0"/>
            </a:br>
            <a:r>
              <a:rPr lang="en-US" dirty="0"/>
              <a:t>data meant for that port.</a:t>
            </a:r>
          </a:p>
          <a:p>
            <a:r>
              <a:rPr lang="en-US" dirty="0"/>
              <a:t>Filters data packets, and only sends </a:t>
            </a:r>
            <a:br>
              <a:rPr lang="en-US" dirty="0"/>
            </a:br>
            <a:r>
              <a:rPr lang="en-US" dirty="0"/>
              <a:t>to the port which is connected to the</a:t>
            </a:r>
            <a:br>
              <a:rPr lang="en-US" dirty="0"/>
            </a:br>
            <a:r>
              <a:rPr lang="en-US" dirty="0"/>
              <a:t>destination address.</a:t>
            </a:r>
          </a:p>
          <a:p>
            <a:r>
              <a:rPr lang="en-US" dirty="0"/>
              <a:t>Offer a variety of management </a:t>
            </a:r>
            <a:br>
              <a:rPr lang="en-US" dirty="0"/>
            </a:br>
            <a:r>
              <a:rPr lang="en-US" dirty="0"/>
              <a:t>options.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Switches</a:t>
            </a:r>
          </a:p>
        </p:txBody>
      </p:sp>
      <p:pic>
        <p:nvPicPr>
          <p:cNvPr id="3074" name="Picture 2" descr="http://www.connectworld.net/cis/switch-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35009"/>
            <a:ext cx="4412612" cy="404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1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Networking hardware device that allows a Wi-Fi compliant device to connect to a wired network.</a:t>
            </a:r>
          </a:p>
          <a:p>
            <a:r>
              <a:rPr lang="en-US" dirty="0"/>
              <a:t>Typically connects to a router (via a wired network) as a standalone device, but it can also be an integral component of the router itself. </a:t>
            </a:r>
          </a:p>
          <a:p>
            <a:r>
              <a:rPr lang="en-US" dirty="0"/>
              <a:t>A WAP is different from a hotspot, which is the physical location where Wi-Fi access to a WLAN is available.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Access Point (WAP)</a:t>
            </a:r>
          </a:p>
        </p:txBody>
      </p:sp>
    </p:spTree>
    <p:extLst>
      <p:ext uri="{BB962C8B-B14F-4D97-AF65-F5344CB8AC3E}">
        <p14:creationId xmlns:p14="http://schemas.microsoft.com/office/powerpoint/2010/main" val="139115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361" y="1096041"/>
            <a:ext cx="10515600" cy="503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Act as a junction between two networks, and transfer data between them</a:t>
            </a:r>
          </a:p>
          <a:p>
            <a:r>
              <a:rPr lang="en-US" dirty="0"/>
              <a:t>Routers do most of the hard work on a network</a:t>
            </a:r>
          </a:p>
          <a:p>
            <a:r>
              <a:rPr lang="en-US" dirty="0"/>
              <a:t>They make decisions about where all messages travel on a network and whether to pass them </a:t>
            </a:r>
            <a:br>
              <a:rPr lang="en-US" dirty="0"/>
            </a:br>
            <a:r>
              <a:rPr lang="en-US" dirty="0"/>
              <a:t>between various networks.</a:t>
            </a:r>
          </a:p>
          <a:p>
            <a:r>
              <a:rPr lang="en-US" dirty="0"/>
              <a:t>They “bridge” different  networks </a:t>
            </a:r>
            <a:br>
              <a:rPr lang="en-US" dirty="0"/>
            </a:br>
            <a:r>
              <a:rPr lang="en-US" dirty="0"/>
              <a:t>together.</a:t>
            </a:r>
          </a:p>
          <a:p>
            <a:r>
              <a:rPr lang="en-US" dirty="0"/>
              <a:t>Can provide additional </a:t>
            </a:r>
            <a:br>
              <a:rPr lang="en-US" dirty="0"/>
            </a:br>
            <a:r>
              <a:rPr lang="en-US" dirty="0"/>
              <a:t>networking features: DHCP, NAT, </a:t>
            </a:r>
            <a:br>
              <a:rPr lang="en-US" dirty="0"/>
            </a:br>
            <a:r>
              <a:rPr lang="en-US" dirty="0"/>
              <a:t>DMZ, Firewall, VPN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6825" y="102149"/>
            <a:ext cx="10515600" cy="1325563"/>
          </a:xfrm>
        </p:spPr>
        <p:txBody>
          <a:bodyPr/>
          <a:lstStyle/>
          <a:p>
            <a:r>
              <a:rPr lang="en-US" dirty="0"/>
              <a:t>Routers</a:t>
            </a:r>
          </a:p>
        </p:txBody>
      </p:sp>
      <p:pic>
        <p:nvPicPr>
          <p:cNvPr id="2050" name="Picture 2" descr="Image result for router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025" y="3077737"/>
            <a:ext cx="5482975" cy="363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546" y="1116610"/>
            <a:ext cx="11844453" cy="5261888"/>
          </a:xfrm>
        </p:spPr>
        <p:txBody>
          <a:bodyPr/>
          <a:lstStyle/>
          <a:p>
            <a:r>
              <a:rPr lang="en-US" dirty="0"/>
              <a:t>Filter messages or keep users and devices out of private networks.</a:t>
            </a:r>
          </a:p>
          <a:p>
            <a:r>
              <a:rPr lang="en-US" dirty="0"/>
              <a:t>Keeps unwanted traffic from reaching specific computing devices</a:t>
            </a:r>
          </a:p>
          <a:p>
            <a:r>
              <a:rPr lang="en-US" dirty="0"/>
              <a:t>Keeps devices from talking to anything but their desired networks and/or devices.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4522" y="73183"/>
            <a:ext cx="10515600" cy="1325563"/>
          </a:xfrm>
        </p:spPr>
        <p:txBody>
          <a:bodyPr/>
          <a:lstStyle/>
          <a:p>
            <a:r>
              <a:rPr lang="en-US" dirty="0"/>
              <a:t>Firewalls</a:t>
            </a:r>
          </a:p>
        </p:txBody>
      </p:sp>
      <p:pic>
        <p:nvPicPr>
          <p:cNvPr id="1026" name="Picture 2" descr="Image result for 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07" y="3200400"/>
            <a:ext cx="8873185" cy="358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0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05" t="5697" r="6806"/>
          <a:stretch/>
        </p:blipFill>
        <p:spPr>
          <a:xfrm>
            <a:off x="2219093" y="1048323"/>
            <a:ext cx="6763339" cy="570221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61301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 Network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04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used to define a method of exchanging data over a computer network</a:t>
            </a:r>
          </a:p>
          <a:p>
            <a:r>
              <a:rPr lang="en-US" dirty="0"/>
              <a:t>This defines a set of rules that end points on networks use when they communicate. </a:t>
            </a:r>
          </a:p>
          <a:p>
            <a:r>
              <a:rPr lang="en-US" dirty="0"/>
              <a:t>There are basically 3 types of protocols:</a:t>
            </a:r>
          </a:p>
          <a:p>
            <a:pPr lvl="1"/>
            <a:r>
              <a:rPr lang="en-US" dirty="0"/>
              <a:t>Application Layer like HTTP or SMTP.</a:t>
            </a:r>
          </a:p>
          <a:p>
            <a:pPr lvl="1"/>
            <a:r>
              <a:rPr lang="en-US" dirty="0"/>
              <a:t>Network Functionality like TCP/IP or ICMP</a:t>
            </a:r>
          </a:p>
          <a:p>
            <a:pPr lvl="1"/>
            <a:r>
              <a:rPr lang="en-US" dirty="0"/>
              <a:t>Media Access Layer like 4G LTE, Ethernet,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</p:spTree>
    <p:extLst>
      <p:ext uri="{BB962C8B-B14F-4D97-AF65-F5344CB8AC3E}">
        <p14:creationId xmlns:p14="http://schemas.microsoft.com/office/powerpoint/2010/main" val="1169107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E1BFE78-ABAD-49C6-80FB-C8A4BA713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60" y="1686560"/>
            <a:ext cx="7985760" cy="4785359"/>
          </a:xfrm>
        </p:spPr>
        <p:txBody>
          <a:bodyPr anchor="ctr">
            <a:normAutofit/>
          </a:bodyPr>
          <a:lstStyle/>
          <a:p>
            <a:r>
              <a:rPr lang="en-US" dirty="0"/>
              <a:t>Transmission Control Protocol/Internet Protocol</a:t>
            </a:r>
          </a:p>
          <a:p>
            <a:r>
              <a:rPr lang="en-US" dirty="0"/>
              <a:t>Basic communication language or protocol of the Internet or private networks.</a:t>
            </a:r>
          </a:p>
          <a:p>
            <a:r>
              <a:rPr lang="en-US" dirty="0"/>
              <a:t>Consists of IP address + Logical Port</a:t>
            </a:r>
          </a:p>
          <a:p>
            <a:pPr lvl="1"/>
            <a:r>
              <a:rPr lang="en-US" sz="3200" dirty="0"/>
              <a:t>IP Address == Destination Device</a:t>
            </a:r>
          </a:p>
          <a:p>
            <a:pPr lvl="1"/>
            <a:r>
              <a:rPr lang="en-US" sz="3200" dirty="0"/>
              <a:t>Port == “Channel” under which communication occurs.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TCP/IP</a:t>
            </a:r>
          </a:p>
        </p:txBody>
      </p:sp>
    </p:spTree>
    <p:extLst>
      <p:ext uri="{BB962C8B-B14F-4D97-AF65-F5344CB8AC3E}">
        <p14:creationId xmlns:p14="http://schemas.microsoft.com/office/powerpoint/2010/main" val="3514911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405111-376C-4C80-BD7F-746E94EE1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IPv4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Utilizes 32bits for internet addresses</a:t>
            </a:r>
          </a:p>
          <a:p>
            <a:r>
              <a:rPr lang="en-US" dirty="0"/>
              <a:t>Allows 4.29 billion possible unique addresses</a:t>
            </a:r>
          </a:p>
          <a:p>
            <a:r>
              <a:rPr lang="en-US" dirty="0"/>
              <a:t>Format of </a:t>
            </a:r>
            <a:r>
              <a:rPr lang="en-US" dirty="0" err="1"/>
              <a:t>xxx.xxx.xxx.xxx</a:t>
            </a:r>
            <a:r>
              <a:rPr lang="en-US" dirty="0"/>
              <a:t>, where xxx is 0 to 255</a:t>
            </a:r>
          </a:p>
          <a:p>
            <a:pPr lvl="1"/>
            <a:r>
              <a:rPr lang="en-US" dirty="0"/>
              <a:t>192.168.0 is a class C subnet (containing 255 addresses)</a:t>
            </a:r>
          </a:p>
          <a:p>
            <a:pPr lvl="1"/>
            <a:r>
              <a:rPr lang="en-US" dirty="0"/>
              <a:t>192.168.0.10 is an address of a specific device on that subnet </a:t>
            </a:r>
          </a:p>
          <a:p>
            <a:pPr lvl="1"/>
            <a:r>
              <a:rPr lang="en-US" dirty="0"/>
              <a:t>A subnetwork or subnet is a logical subdivision of an IP network.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9C780C-72C3-4137-AE69-8398F777D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IPv6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501001-C492-4045-95D1-1D9CEAA169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Designed to address the increasing need for internet addresses.</a:t>
            </a:r>
          </a:p>
          <a:p>
            <a:r>
              <a:rPr lang="en-US" dirty="0"/>
              <a:t>Utilizes 128-bit addresses, providing more addresses to use.</a:t>
            </a:r>
          </a:p>
          <a:p>
            <a:r>
              <a:rPr lang="en-US" dirty="0"/>
              <a:t>340 undecillion possible unique addresses.</a:t>
            </a:r>
          </a:p>
          <a:p>
            <a:r>
              <a:rPr lang="en-US" dirty="0"/>
              <a:t>First 48 bits are the network.</a:t>
            </a:r>
          </a:p>
          <a:p>
            <a:r>
              <a:rPr lang="en-US" dirty="0"/>
              <a:t>Example of an IPv6 address:</a:t>
            </a:r>
          </a:p>
          <a:p>
            <a:pPr lvl="1"/>
            <a:r>
              <a:rPr lang="en-US" dirty="0"/>
              <a:t>2601:0681:4200:c5c0:516:f0bb:ac3b:46bd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3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96EE6201-9AA8-410B-9124-17687DF0A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82718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Computer Network Definition</a:t>
            </a:r>
          </a:p>
        </p:txBody>
      </p:sp>
    </p:spTree>
    <p:extLst>
      <p:ext uri="{BB962C8B-B14F-4D97-AF65-F5344CB8AC3E}">
        <p14:creationId xmlns:p14="http://schemas.microsoft.com/office/powerpoint/2010/main" val="81840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DHCP – dynamic host configuration protocol</a:t>
            </a:r>
          </a:p>
          <a:p>
            <a:pPr lvl="1"/>
            <a:r>
              <a:rPr lang="en-US" dirty="0"/>
              <a:t>Service that automatically assigns IP addresses to connecting devices</a:t>
            </a:r>
          </a:p>
          <a:p>
            <a:r>
              <a:rPr lang="en-US" dirty="0"/>
              <a:t>DNS – domain name services</a:t>
            </a:r>
          </a:p>
          <a:p>
            <a:pPr lvl="1"/>
            <a:r>
              <a:rPr lang="en-US" dirty="0"/>
              <a:t>Allows translation of names to IP addresses.</a:t>
            </a:r>
          </a:p>
          <a:p>
            <a:pPr lvl="1"/>
            <a:r>
              <a:rPr lang="en-US" dirty="0"/>
              <a:t>Clients use DNS caches to store recently obtained Name/IP Address pairs.</a:t>
            </a:r>
          </a:p>
          <a:p>
            <a:r>
              <a:rPr lang="en-US" dirty="0"/>
              <a:t>NAT – network address translation</a:t>
            </a:r>
          </a:p>
          <a:p>
            <a:pPr lvl="1"/>
            <a:r>
              <a:rPr lang="en-US" dirty="0"/>
              <a:t>Allows a router to present a single IP address to the Internet.</a:t>
            </a:r>
          </a:p>
          <a:p>
            <a:pPr lvl="1"/>
            <a:r>
              <a:rPr lang="en-US" dirty="0"/>
              <a:t>Keeps private networks private, while still able to communicate with external resources.</a:t>
            </a:r>
          </a:p>
          <a:p>
            <a:pPr lvl="1"/>
            <a:r>
              <a:rPr lang="en-US" dirty="0"/>
              <a:t>Used with port forwarding for inbound connections.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Network Services</a:t>
            </a:r>
          </a:p>
        </p:txBody>
      </p:sp>
    </p:spTree>
    <p:extLst>
      <p:ext uri="{BB962C8B-B14F-4D97-AF65-F5344CB8AC3E}">
        <p14:creationId xmlns:p14="http://schemas.microsoft.com/office/powerpoint/2010/main" val="4102409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3CA00228-482E-4103-9ADC-212E7F1DF45D}"/>
              </a:ext>
            </a:extLst>
          </p:cNvPr>
          <p:cNvSpPr/>
          <p:nvPr/>
        </p:nvSpPr>
        <p:spPr>
          <a:xfrm rot="16200000">
            <a:off x="6628924" y="776758"/>
            <a:ext cx="4730433" cy="6070603"/>
          </a:xfrm>
          <a:prstGeom prst="homePlate">
            <a:avLst>
              <a:gd name="adj" fmla="val 35610"/>
            </a:avLst>
          </a:prstGeom>
          <a:solidFill>
            <a:srgbClr val="54823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D5DD8-7394-4991-BF7C-B3193191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with Port Forwarding Example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6EEC8BB7-4C73-45B1-882E-C2CF3B88C688}"/>
              </a:ext>
            </a:extLst>
          </p:cNvPr>
          <p:cNvSpPr/>
          <p:nvPr/>
        </p:nvSpPr>
        <p:spPr>
          <a:xfrm>
            <a:off x="1806276" y="2865157"/>
            <a:ext cx="2367280" cy="1676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Internet</a:t>
            </a:r>
          </a:p>
        </p:txBody>
      </p:sp>
      <p:pic>
        <p:nvPicPr>
          <p:cNvPr id="8" name="Graphic 7" descr="Wireless router">
            <a:extLst>
              <a:ext uri="{FF2B5EF4-FFF2-40B4-BE49-F238E27FC236}">
                <a16:creationId xmlns:a16="http://schemas.microsoft.com/office/drawing/2014/main" id="{776BA76D-FC69-4CAF-82AB-4804EAEC1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3423" y="2961679"/>
            <a:ext cx="1468120" cy="14681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E7A50-10E3-4378-859E-A283DC5D5C2A}"/>
              </a:ext>
            </a:extLst>
          </p:cNvPr>
          <p:cNvSpPr txBox="1"/>
          <p:nvPr/>
        </p:nvSpPr>
        <p:spPr>
          <a:xfrm>
            <a:off x="5922822" y="4249580"/>
            <a:ext cx="2467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 / Firewall / DHCP</a:t>
            </a:r>
            <a:br>
              <a:rPr lang="en-US" dirty="0"/>
            </a:br>
            <a:r>
              <a:rPr lang="en-US" dirty="0"/>
              <a:t>Pub IP : 1.2.3.4</a:t>
            </a:r>
            <a:br>
              <a:rPr lang="en-US" dirty="0"/>
            </a:br>
            <a:r>
              <a:rPr lang="en-US" dirty="0" err="1"/>
              <a:t>Prv</a:t>
            </a:r>
            <a:r>
              <a:rPr lang="en-US" dirty="0"/>
              <a:t> IP  : 192.168.0.1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8F81C2-2064-40B4-ACCC-EC00ECAD2456}"/>
              </a:ext>
            </a:extLst>
          </p:cNvPr>
          <p:cNvGrpSpPr/>
          <p:nvPr/>
        </p:nvGrpSpPr>
        <p:grpSpPr>
          <a:xfrm>
            <a:off x="9505863" y="2564809"/>
            <a:ext cx="2000507" cy="2123565"/>
            <a:chOff x="8836661" y="2364261"/>
            <a:chExt cx="2000507" cy="2123565"/>
          </a:xfrm>
        </p:grpSpPr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93AC20A5-0A8B-4B41-B655-87DE1CC9B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36661" y="2364261"/>
              <a:ext cx="1493520" cy="149352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BCDB45-4546-4D2B-990D-C342289E882D}"/>
                </a:ext>
              </a:extLst>
            </p:cNvPr>
            <p:cNvSpPr txBox="1"/>
            <p:nvPr/>
          </p:nvSpPr>
          <p:spPr>
            <a:xfrm>
              <a:off x="8945881" y="3564496"/>
              <a:ext cx="18912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 Web Server</a:t>
              </a:r>
              <a:br>
                <a:rPr lang="en-US" dirty="0"/>
              </a:br>
              <a:r>
                <a:rPr lang="en-US" dirty="0"/>
                <a:t>IP:  192.168.0.15</a:t>
              </a:r>
            </a:p>
            <a:p>
              <a:r>
                <a:rPr lang="en-US" dirty="0"/>
                <a:t>Port: 8888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713D86-97FE-46CF-82E5-852EDD5E085B}"/>
              </a:ext>
            </a:extLst>
          </p:cNvPr>
          <p:cNvGrpSpPr/>
          <p:nvPr/>
        </p:nvGrpSpPr>
        <p:grpSpPr>
          <a:xfrm>
            <a:off x="7741503" y="4809017"/>
            <a:ext cx="1755609" cy="1386360"/>
            <a:chOff x="8198370" y="4664396"/>
            <a:chExt cx="1755609" cy="1386360"/>
          </a:xfrm>
        </p:grpSpPr>
        <p:pic>
          <p:nvPicPr>
            <p:cNvPr id="17" name="Graphic 16" descr="Laptop">
              <a:extLst>
                <a:ext uri="{FF2B5EF4-FFF2-40B4-BE49-F238E27FC236}">
                  <a16:creationId xmlns:a16="http://schemas.microsoft.com/office/drawing/2014/main" id="{977606B5-6FFC-4500-AFA8-C0812682E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82857" y="4664396"/>
              <a:ext cx="1209790" cy="120979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958231-F57A-4B2A-9111-374D8241DA96}"/>
                </a:ext>
              </a:extLst>
            </p:cNvPr>
            <p:cNvSpPr/>
            <p:nvPr/>
          </p:nvSpPr>
          <p:spPr>
            <a:xfrm>
              <a:off x="8198370" y="5681424"/>
              <a:ext cx="1755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IP:  192.168.0.16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A32AD9-E2A3-4889-A4CE-D0391265313F}"/>
              </a:ext>
            </a:extLst>
          </p:cNvPr>
          <p:cNvGrpSpPr/>
          <p:nvPr/>
        </p:nvGrpSpPr>
        <p:grpSpPr>
          <a:xfrm>
            <a:off x="10273833" y="4546670"/>
            <a:ext cx="1755609" cy="1668411"/>
            <a:chOff x="10295989" y="4333974"/>
            <a:chExt cx="1755609" cy="1668411"/>
          </a:xfrm>
        </p:grpSpPr>
        <p:pic>
          <p:nvPicPr>
            <p:cNvPr id="19" name="Graphic 18" descr="Television">
              <a:extLst>
                <a:ext uri="{FF2B5EF4-FFF2-40B4-BE49-F238E27FC236}">
                  <a16:creationId xmlns:a16="http://schemas.microsoft.com/office/drawing/2014/main" id="{32F638E3-D5ED-429E-A9EE-592449547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35922" y="4333974"/>
              <a:ext cx="1493520" cy="149352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EE961E-B8A1-457D-8993-03BAC6C654AC}"/>
                </a:ext>
              </a:extLst>
            </p:cNvPr>
            <p:cNvSpPr/>
            <p:nvPr/>
          </p:nvSpPr>
          <p:spPr>
            <a:xfrm>
              <a:off x="10295989" y="5633053"/>
              <a:ext cx="1755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IP:  192.168.0.99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68ED3E-C147-4FFD-A496-C754DA2CCA5A}"/>
              </a:ext>
            </a:extLst>
          </p:cNvPr>
          <p:cNvGrpSpPr/>
          <p:nvPr/>
        </p:nvGrpSpPr>
        <p:grpSpPr>
          <a:xfrm>
            <a:off x="33776" y="2888729"/>
            <a:ext cx="1635339" cy="2192005"/>
            <a:chOff x="33776" y="2888729"/>
            <a:chExt cx="1635339" cy="2192005"/>
          </a:xfrm>
        </p:grpSpPr>
        <p:sp>
          <p:nvSpPr>
            <p:cNvPr id="22" name="Arrow: Bent 21">
              <a:extLst>
                <a:ext uri="{FF2B5EF4-FFF2-40B4-BE49-F238E27FC236}">
                  <a16:creationId xmlns:a16="http://schemas.microsoft.com/office/drawing/2014/main" id="{E439A595-2376-4D97-841A-A36155F14865}"/>
                </a:ext>
              </a:extLst>
            </p:cNvPr>
            <p:cNvSpPr/>
            <p:nvPr/>
          </p:nvSpPr>
          <p:spPr>
            <a:xfrm>
              <a:off x="790840" y="3695739"/>
              <a:ext cx="878275" cy="1384995"/>
            </a:xfrm>
            <a:prstGeom prst="ben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07E147-CE6C-4749-8805-41DF5090670A}"/>
                </a:ext>
              </a:extLst>
            </p:cNvPr>
            <p:cNvSpPr txBox="1"/>
            <p:nvPr/>
          </p:nvSpPr>
          <p:spPr>
            <a:xfrm>
              <a:off x="33776" y="2888729"/>
              <a:ext cx="14876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Request</a:t>
              </a:r>
            </a:p>
            <a:p>
              <a:r>
                <a:rPr lang="en-US" dirty="0"/>
                <a:t>To: foo.com</a:t>
              </a:r>
            </a:p>
            <a:p>
              <a:r>
                <a:rPr lang="en-US" dirty="0"/>
                <a:t>From: 9.8.7.6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D27E4E-F27F-4E0C-A275-3542AE72264B}"/>
              </a:ext>
            </a:extLst>
          </p:cNvPr>
          <p:cNvGrpSpPr/>
          <p:nvPr/>
        </p:nvGrpSpPr>
        <p:grpSpPr>
          <a:xfrm>
            <a:off x="2475732" y="4560952"/>
            <a:ext cx="1940200" cy="1822503"/>
            <a:chOff x="2475732" y="4560952"/>
            <a:chExt cx="1940200" cy="1822503"/>
          </a:xfrm>
        </p:grpSpPr>
        <p:pic>
          <p:nvPicPr>
            <p:cNvPr id="26" name="Graphic 25" descr="Computer">
              <a:extLst>
                <a:ext uri="{FF2B5EF4-FFF2-40B4-BE49-F238E27FC236}">
                  <a16:creationId xmlns:a16="http://schemas.microsoft.com/office/drawing/2014/main" id="{AAA11276-B663-4E70-8883-A7C0C807F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75732" y="5360518"/>
              <a:ext cx="1022937" cy="1022937"/>
            </a:xfrm>
            <a:prstGeom prst="rect">
              <a:avLst/>
            </a:prstGeom>
          </p:spPr>
        </p:pic>
        <p:sp>
          <p:nvSpPr>
            <p:cNvPr id="27" name="Arrow: Up-Down 26">
              <a:extLst>
                <a:ext uri="{FF2B5EF4-FFF2-40B4-BE49-F238E27FC236}">
                  <a16:creationId xmlns:a16="http://schemas.microsoft.com/office/drawing/2014/main" id="{03B72A09-187D-4D0F-B79B-7A2A6E6D1F6E}"/>
                </a:ext>
              </a:extLst>
            </p:cNvPr>
            <p:cNvSpPr/>
            <p:nvPr/>
          </p:nvSpPr>
          <p:spPr>
            <a:xfrm>
              <a:off x="2814320" y="4664396"/>
              <a:ext cx="302260" cy="696122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0DE9DA-1F07-4A13-8144-51B6C0397444}"/>
                </a:ext>
              </a:extLst>
            </p:cNvPr>
            <p:cNvSpPr txBox="1"/>
            <p:nvPr/>
          </p:nvSpPr>
          <p:spPr>
            <a:xfrm>
              <a:off x="3179824" y="4560952"/>
              <a:ext cx="12361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DNS Server</a:t>
              </a:r>
              <a:br>
                <a:rPr lang="en-US" dirty="0"/>
              </a:br>
              <a:r>
                <a:rPr lang="en-US" dirty="0"/>
                <a:t>foo.com is</a:t>
              </a:r>
              <a:br>
                <a:rPr lang="en-US" dirty="0"/>
              </a:br>
              <a:r>
                <a:rPr lang="en-US" dirty="0"/>
                <a:t>1.2.3.4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16EC1D-9A7C-437D-AD29-9FDC7DDB3546}"/>
              </a:ext>
            </a:extLst>
          </p:cNvPr>
          <p:cNvGrpSpPr/>
          <p:nvPr/>
        </p:nvGrpSpPr>
        <p:grpSpPr>
          <a:xfrm>
            <a:off x="318618" y="5116273"/>
            <a:ext cx="1159098" cy="1451848"/>
            <a:chOff x="318618" y="5116273"/>
            <a:chExt cx="1159098" cy="1451848"/>
          </a:xfrm>
        </p:grpSpPr>
        <p:pic>
          <p:nvPicPr>
            <p:cNvPr id="13" name="Graphic 12" descr="Smart Phone">
              <a:extLst>
                <a:ext uri="{FF2B5EF4-FFF2-40B4-BE49-F238E27FC236}">
                  <a16:creationId xmlns:a16="http://schemas.microsoft.com/office/drawing/2014/main" id="{1A9686BF-DB45-41CA-8510-A2EE861A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7415" y="5116273"/>
              <a:ext cx="1130301" cy="113030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5A019B-EE60-401F-9FDC-3F1D2B7205F4}"/>
                </a:ext>
              </a:extLst>
            </p:cNvPr>
            <p:cNvSpPr txBox="1"/>
            <p:nvPr/>
          </p:nvSpPr>
          <p:spPr>
            <a:xfrm>
              <a:off x="318618" y="6198789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IP: 9.8.7.6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6E2671-452F-44C6-B0F2-A08482C549D3}"/>
              </a:ext>
            </a:extLst>
          </p:cNvPr>
          <p:cNvGrpSpPr/>
          <p:nvPr/>
        </p:nvGrpSpPr>
        <p:grpSpPr>
          <a:xfrm>
            <a:off x="4056057" y="2375014"/>
            <a:ext cx="2191947" cy="1331584"/>
            <a:chOff x="4056057" y="2375014"/>
            <a:chExt cx="2191947" cy="13315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BC95498-1670-427C-8BEC-080F0E69DA25}"/>
                </a:ext>
              </a:extLst>
            </p:cNvPr>
            <p:cNvSpPr txBox="1"/>
            <p:nvPr/>
          </p:nvSpPr>
          <p:spPr>
            <a:xfrm>
              <a:off x="4056057" y="2375014"/>
              <a:ext cx="21919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Request:</a:t>
              </a:r>
              <a:br>
                <a:rPr lang="en-US" dirty="0"/>
              </a:br>
              <a:r>
                <a:rPr lang="en-US" dirty="0"/>
                <a:t>To: 1.2.3.4 on port 80</a:t>
              </a:r>
              <a:br>
                <a:rPr lang="en-US" dirty="0"/>
              </a:br>
              <a:r>
                <a:rPr lang="en-US" dirty="0"/>
                <a:t>From: 9.8.7.6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C2C0D605-D5A5-4FCC-B1CB-9F1642B0715F}"/>
                </a:ext>
              </a:extLst>
            </p:cNvPr>
            <p:cNvSpPr/>
            <p:nvPr/>
          </p:nvSpPr>
          <p:spPr>
            <a:xfrm>
              <a:off x="4282776" y="3323539"/>
              <a:ext cx="1300531" cy="38305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E0F5CB-3E5D-420D-80CF-081B933AE69C}"/>
              </a:ext>
            </a:extLst>
          </p:cNvPr>
          <p:cNvGrpSpPr/>
          <p:nvPr/>
        </p:nvGrpSpPr>
        <p:grpSpPr>
          <a:xfrm>
            <a:off x="7277560" y="2222166"/>
            <a:ext cx="2096408" cy="1609795"/>
            <a:chOff x="7277560" y="2222166"/>
            <a:chExt cx="2096408" cy="160979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1A186B-8AE1-414C-A485-BAA987AF1F8F}"/>
                </a:ext>
              </a:extLst>
            </p:cNvPr>
            <p:cNvSpPr txBox="1"/>
            <p:nvPr/>
          </p:nvSpPr>
          <p:spPr>
            <a:xfrm>
              <a:off x="7277560" y="2222166"/>
              <a:ext cx="209640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Request:</a:t>
              </a:r>
              <a:br>
                <a:rPr lang="en-US" dirty="0"/>
              </a:br>
              <a:r>
                <a:rPr lang="en-US" dirty="0"/>
                <a:t>Translate: 1.2.3.4 to</a:t>
              </a:r>
              <a:br>
                <a:rPr lang="en-US" dirty="0"/>
              </a:br>
              <a:r>
                <a:rPr lang="en-US" dirty="0"/>
                <a:t>192.168.0.15</a:t>
              </a:r>
              <a:br>
                <a:rPr lang="en-US" dirty="0"/>
              </a:br>
              <a:r>
                <a:rPr lang="en-US" dirty="0"/>
                <a:t>port 80 to port 8888</a:t>
              </a: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15FA0F68-EF84-4B44-9CB7-40FAE2258249}"/>
                </a:ext>
              </a:extLst>
            </p:cNvPr>
            <p:cNvSpPr/>
            <p:nvPr/>
          </p:nvSpPr>
          <p:spPr>
            <a:xfrm rot="21146536">
              <a:off x="7568191" y="3448902"/>
              <a:ext cx="1720245" cy="38305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AE9AB54-45C4-4E4C-BA7B-52C43FD2DF46}"/>
              </a:ext>
            </a:extLst>
          </p:cNvPr>
          <p:cNvSpPr txBox="1"/>
          <p:nvPr/>
        </p:nvSpPr>
        <p:spPr>
          <a:xfrm>
            <a:off x="9864702" y="742644"/>
            <a:ext cx="139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6886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3CA00228-482E-4103-9ADC-212E7F1DF45D}"/>
              </a:ext>
            </a:extLst>
          </p:cNvPr>
          <p:cNvSpPr/>
          <p:nvPr/>
        </p:nvSpPr>
        <p:spPr>
          <a:xfrm rot="16200000">
            <a:off x="6628924" y="776758"/>
            <a:ext cx="4730433" cy="6070603"/>
          </a:xfrm>
          <a:prstGeom prst="homePlate">
            <a:avLst>
              <a:gd name="adj" fmla="val 35610"/>
            </a:avLst>
          </a:prstGeom>
          <a:solidFill>
            <a:srgbClr val="54823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D5DD8-7394-4991-BF7C-B3193191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with Port Forwarding Example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6EEC8BB7-4C73-45B1-882E-C2CF3B88C688}"/>
              </a:ext>
            </a:extLst>
          </p:cNvPr>
          <p:cNvSpPr/>
          <p:nvPr/>
        </p:nvSpPr>
        <p:spPr>
          <a:xfrm>
            <a:off x="1806276" y="2865157"/>
            <a:ext cx="2367280" cy="1676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Internet</a:t>
            </a:r>
          </a:p>
        </p:txBody>
      </p:sp>
      <p:pic>
        <p:nvPicPr>
          <p:cNvPr id="8" name="Graphic 7" descr="Wireless router">
            <a:extLst>
              <a:ext uri="{FF2B5EF4-FFF2-40B4-BE49-F238E27FC236}">
                <a16:creationId xmlns:a16="http://schemas.microsoft.com/office/drawing/2014/main" id="{776BA76D-FC69-4CAF-82AB-4804EAEC1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3423" y="2961679"/>
            <a:ext cx="1468120" cy="14681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E7A50-10E3-4378-859E-A283DC5D5C2A}"/>
              </a:ext>
            </a:extLst>
          </p:cNvPr>
          <p:cNvSpPr txBox="1"/>
          <p:nvPr/>
        </p:nvSpPr>
        <p:spPr>
          <a:xfrm>
            <a:off x="5922822" y="4249580"/>
            <a:ext cx="2467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 / Firewall / DHCP</a:t>
            </a:r>
            <a:br>
              <a:rPr lang="en-US" dirty="0"/>
            </a:br>
            <a:r>
              <a:rPr lang="en-US" dirty="0"/>
              <a:t>Pub IP : 1.2.3.4</a:t>
            </a:r>
            <a:br>
              <a:rPr lang="en-US" dirty="0"/>
            </a:br>
            <a:r>
              <a:rPr lang="en-US" dirty="0" err="1"/>
              <a:t>Prv</a:t>
            </a:r>
            <a:r>
              <a:rPr lang="en-US" dirty="0"/>
              <a:t> IP  : 192.168.0.1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8F81C2-2064-40B4-ACCC-EC00ECAD2456}"/>
              </a:ext>
            </a:extLst>
          </p:cNvPr>
          <p:cNvGrpSpPr/>
          <p:nvPr/>
        </p:nvGrpSpPr>
        <p:grpSpPr>
          <a:xfrm>
            <a:off x="9505863" y="2564809"/>
            <a:ext cx="2000507" cy="2123565"/>
            <a:chOff x="8836661" y="2364261"/>
            <a:chExt cx="2000507" cy="2123565"/>
          </a:xfrm>
        </p:grpSpPr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93AC20A5-0A8B-4B41-B655-87DE1CC9B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36661" y="2364261"/>
              <a:ext cx="1493520" cy="149352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BCDB45-4546-4D2B-990D-C342289E882D}"/>
                </a:ext>
              </a:extLst>
            </p:cNvPr>
            <p:cNvSpPr txBox="1"/>
            <p:nvPr/>
          </p:nvSpPr>
          <p:spPr>
            <a:xfrm>
              <a:off x="8945881" y="3564496"/>
              <a:ext cx="18912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 Web Server</a:t>
              </a:r>
              <a:br>
                <a:rPr lang="en-US" dirty="0"/>
              </a:br>
              <a:r>
                <a:rPr lang="en-US" dirty="0"/>
                <a:t>IP:  192.168.0.15</a:t>
              </a:r>
            </a:p>
            <a:p>
              <a:r>
                <a:rPr lang="en-US" dirty="0"/>
                <a:t>Port: 8888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713D86-97FE-46CF-82E5-852EDD5E085B}"/>
              </a:ext>
            </a:extLst>
          </p:cNvPr>
          <p:cNvGrpSpPr/>
          <p:nvPr/>
        </p:nvGrpSpPr>
        <p:grpSpPr>
          <a:xfrm>
            <a:off x="7741503" y="4809017"/>
            <a:ext cx="1755609" cy="1386360"/>
            <a:chOff x="8198370" y="4664396"/>
            <a:chExt cx="1755609" cy="1386360"/>
          </a:xfrm>
        </p:grpSpPr>
        <p:pic>
          <p:nvPicPr>
            <p:cNvPr id="17" name="Graphic 16" descr="Laptop">
              <a:extLst>
                <a:ext uri="{FF2B5EF4-FFF2-40B4-BE49-F238E27FC236}">
                  <a16:creationId xmlns:a16="http://schemas.microsoft.com/office/drawing/2014/main" id="{977606B5-6FFC-4500-AFA8-C0812682E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82857" y="4664396"/>
              <a:ext cx="1209790" cy="120979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958231-F57A-4B2A-9111-374D8241DA96}"/>
                </a:ext>
              </a:extLst>
            </p:cNvPr>
            <p:cNvSpPr/>
            <p:nvPr/>
          </p:nvSpPr>
          <p:spPr>
            <a:xfrm>
              <a:off x="8198370" y="5681424"/>
              <a:ext cx="1755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IP:  192.168.0.16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A32AD9-E2A3-4889-A4CE-D0391265313F}"/>
              </a:ext>
            </a:extLst>
          </p:cNvPr>
          <p:cNvGrpSpPr/>
          <p:nvPr/>
        </p:nvGrpSpPr>
        <p:grpSpPr>
          <a:xfrm>
            <a:off x="10273833" y="4546670"/>
            <a:ext cx="1755609" cy="1668411"/>
            <a:chOff x="10295989" y="4333974"/>
            <a:chExt cx="1755609" cy="1668411"/>
          </a:xfrm>
        </p:grpSpPr>
        <p:pic>
          <p:nvPicPr>
            <p:cNvPr id="19" name="Graphic 18" descr="Television">
              <a:extLst>
                <a:ext uri="{FF2B5EF4-FFF2-40B4-BE49-F238E27FC236}">
                  <a16:creationId xmlns:a16="http://schemas.microsoft.com/office/drawing/2014/main" id="{32F638E3-D5ED-429E-A9EE-592449547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35922" y="4333974"/>
              <a:ext cx="1493520" cy="149352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EE961E-B8A1-457D-8993-03BAC6C654AC}"/>
                </a:ext>
              </a:extLst>
            </p:cNvPr>
            <p:cNvSpPr/>
            <p:nvPr/>
          </p:nvSpPr>
          <p:spPr>
            <a:xfrm>
              <a:off x="10295989" y="5633053"/>
              <a:ext cx="1755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IP:  192.168.0.99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16EC1D-9A7C-437D-AD29-9FDC7DDB3546}"/>
              </a:ext>
            </a:extLst>
          </p:cNvPr>
          <p:cNvGrpSpPr/>
          <p:nvPr/>
        </p:nvGrpSpPr>
        <p:grpSpPr>
          <a:xfrm>
            <a:off x="318618" y="5116273"/>
            <a:ext cx="1159098" cy="1451848"/>
            <a:chOff x="318618" y="5116273"/>
            <a:chExt cx="1159098" cy="1451848"/>
          </a:xfrm>
        </p:grpSpPr>
        <p:pic>
          <p:nvPicPr>
            <p:cNvPr id="13" name="Graphic 12" descr="Smart Phone">
              <a:extLst>
                <a:ext uri="{FF2B5EF4-FFF2-40B4-BE49-F238E27FC236}">
                  <a16:creationId xmlns:a16="http://schemas.microsoft.com/office/drawing/2014/main" id="{1A9686BF-DB45-41CA-8510-A2EE861A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7415" y="5116273"/>
              <a:ext cx="1130301" cy="113030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5A019B-EE60-401F-9FDC-3F1D2B7205F4}"/>
                </a:ext>
              </a:extLst>
            </p:cNvPr>
            <p:cNvSpPr txBox="1"/>
            <p:nvPr/>
          </p:nvSpPr>
          <p:spPr>
            <a:xfrm>
              <a:off x="318618" y="6198789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IP: 9.8.7.6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571031-C3C0-42EB-B52C-3008149AB864}"/>
              </a:ext>
            </a:extLst>
          </p:cNvPr>
          <p:cNvGrpSpPr/>
          <p:nvPr/>
        </p:nvGrpSpPr>
        <p:grpSpPr>
          <a:xfrm>
            <a:off x="7292558" y="2471846"/>
            <a:ext cx="2014782" cy="1348360"/>
            <a:chOff x="7292558" y="2471846"/>
            <a:chExt cx="2014782" cy="134836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1A186B-8AE1-414C-A485-BAA987AF1F8F}"/>
                </a:ext>
              </a:extLst>
            </p:cNvPr>
            <p:cNvSpPr txBox="1"/>
            <p:nvPr/>
          </p:nvSpPr>
          <p:spPr>
            <a:xfrm>
              <a:off x="7292558" y="2471846"/>
              <a:ext cx="20147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Response:</a:t>
              </a:r>
              <a:br>
                <a:rPr lang="en-US" dirty="0"/>
              </a:br>
              <a:r>
                <a:rPr lang="en-US" dirty="0"/>
                <a:t>To: 9.8.7.6</a:t>
              </a:r>
            </a:p>
            <a:p>
              <a:r>
                <a:rPr lang="en-US" dirty="0"/>
                <a:t>From: 192.168.0.15</a:t>
              </a: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15FA0F68-EF84-4B44-9CB7-40FAE2258249}"/>
                </a:ext>
              </a:extLst>
            </p:cNvPr>
            <p:cNvSpPr/>
            <p:nvPr/>
          </p:nvSpPr>
          <p:spPr>
            <a:xfrm rot="21087713" flipH="1">
              <a:off x="7425974" y="3437147"/>
              <a:ext cx="1720245" cy="38305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AE9AB54-45C4-4E4C-BA7B-52C43FD2DF46}"/>
              </a:ext>
            </a:extLst>
          </p:cNvPr>
          <p:cNvSpPr txBox="1"/>
          <p:nvPr/>
        </p:nvSpPr>
        <p:spPr>
          <a:xfrm>
            <a:off x="9864702" y="742644"/>
            <a:ext cx="1606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Response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952DA8-38BC-437D-A598-EC506A9C7BE1}"/>
              </a:ext>
            </a:extLst>
          </p:cNvPr>
          <p:cNvGrpSpPr/>
          <p:nvPr/>
        </p:nvGrpSpPr>
        <p:grpSpPr>
          <a:xfrm>
            <a:off x="4056057" y="2375014"/>
            <a:ext cx="2829711" cy="1331584"/>
            <a:chOff x="4056057" y="2375014"/>
            <a:chExt cx="2829711" cy="13315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BC95498-1670-427C-8BEC-080F0E69DA25}"/>
                </a:ext>
              </a:extLst>
            </p:cNvPr>
            <p:cNvSpPr txBox="1"/>
            <p:nvPr/>
          </p:nvSpPr>
          <p:spPr>
            <a:xfrm>
              <a:off x="4056057" y="2375014"/>
              <a:ext cx="16873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Response:</a:t>
              </a:r>
              <a:br>
                <a:rPr lang="en-US" dirty="0"/>
              </a:br>
              <a:r>
                <a:rPr lang="en-US" dirty="0"/>
                <a:t>To: 9.8.7.6</a:t>
              </a:r>
            </a:p>
            <a:p>
              <a:r>
                <a:rPr lang="en-US" dirty="0"/>
                <a:t>From: 1.2.3.4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C2C0D605-D5A5-4FCC-B1CB-9F1642B0715F}"/>
                </a:ext>
              </a:extLst>
            </p:cNvPr>
            <p:cNvSpPr/>
            <p:nvPr/>
          </p:nvSpPr>
          <p:spPr>
            <a:xfrm rot="10800000">
              <a:off x="4282776" y="3323539"/>
              <a:ext cx="1300531" cy="38305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DA7B70-07C5-46D5-8550-67AD130B4CF9}"/>
                </a:ext>
              </a:extLst>
            </p:cNvPr>
            <p:cNvSpPr txBox="1"/>
            <p:nvPr/>
          </p:nvSpPr>
          <p:spPr>
            <a:xfrm>
              <a:off x="6096000" y="2772405"/>
              <a:ext cx="789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NAT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7F3656-377D-49BB-8BE3-CEACFB4353FB}"/>
              </a:ext>
            </a:extLst>
          </p:cNvPr>
          <p:cNvGrpSpPr/>
          <p:nvPr/>
        </p:nvGrpSpPr>
        <p:grpSpPr>
          <a:xfrm>
            <a:off x="129555" y="2933511"/>
            <a:ext cx="1687385" cy="1908437"/>
            <a:chOff x="129555" y="2933511"/>
            <a:chExt cx="1687385" cy="1908437"/>
          </a:xfrm>
        </p:grpSpPr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8581DBBB-5C03-47C4-BCEC-F9CD3B4EB1F5}"/>
                </a:ext>
              </a:extLst>
            </p:cNvPr>
            <p:cNvSpPr/>
            <p:nvPr/>
          </p:nvSpPr>
          <p:spPr>
            <a:xfrm rot="5400000" flipV="1">
              <a:off x="682976" y="3860799"/>
              <a:ext cx="1014080" cy="948217"/>
            </a:xfrm>
            <a:prstGeom prst="ben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2EAA88-5BA7-4365-B9AA-58A8B7E72C2C}"/>
                </a:ext>
              </a:extLst>
            </p:cNvPr>
            <p:cNvSpPr/>
            <p:nvPr/>
          </p:nvSpPr>
          <p:spPr>
            <a:xfrm>
              <a:off x="129555" y="2933511"/>
              <a:ext cx="168738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HTTP Response:</a:t>
              </a:r>
              <a:br>
                <a:rPr lang="en-US" dirty="0"/>
              </a:br>
              <a:r>
                <a:rPr lang="en-US" dirty="0"/>
                <a:t>To: 9.8.7.6</a:t>
              </a:r>
            </a:p>
            <a:p>
              <a:r>
                <a:rPr lang="en-US" dirty="0"/>
                <a:t>From: 1.2.3.4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25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3088B2D-89F4-467A-8692-31CDEE023F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BA9DC-F699-48D8-8EAF-2CAE22A0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2AC8-58A5-48A6-8096-C79E9306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618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Which service translates names such as </a:t>
            </a:r>
            <a:r>
              <a:rPr lang="en-US" sz="3000" dirty="0">
                <a:hlinkClick r:id="rId5"/>
              </a:rPr>
              <a:t>www.syr.edu</a:t>
            </a:r>
            <a:r>
              <a:rPr lang="en-US" sz="3000" dirty="0"/>
              <a:t> to IP addresses?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Which service translates IP addresses, Typically between public and private?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Which service translates Ports, from public facing ports to a port on a private network?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25051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D62F1206-6FAB-452A-B623-82D541859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6375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59413" y="6199632"/>
            <a:ext cx="536566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prstClr val="black">
                    <a:alpha val="80000"/>
                  </a:prstClr>
                </a:solidFill>
              </a:rPr>
              <a:t>IST346: Info Tech Management &amp;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DF6669D1-DB19-4C99-869C-C84252016461}" type="slidenum">
              <a:rPr lang="en-US" sz="150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do we need a network?</a:t>
            </a:r>
          </a:p>
        </p:txBody>
      </p:sp>
    </p:spTree>
    <p:extLst>
      <p:ext uri="{BB962C8B-B14F-4D97-AF65-F5344CB8AC3E}">
        <p14:creationId xmlns:p14="http://schemas.microsoft.com/office/powerpoint/2010/main" val="339221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9BB412F7-BE54-4777-8832-B7DE8831D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0553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6669D1-DB19-4C99-869C-C8425201646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Typical Resources to Share</a:t>
            </a:r>
          </a:p>
        </p:txBody>
      </p:sp>
    </p:spTree>
    <p:extLst>
      <p:ext uri="{BB962C8B-B14F-4D97-AF65-F5344CB8AC3E}">
        <p14:creationId xmlns:p14="http://schemas.microsoft.com/office/powerpoint/2010/main" val="236923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26FA-6FCA-44FF-8111-9E813515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“The Network is the Computer”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7E9372-D9D8-443D-8611-210D9AE14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9920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33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, cup, wall&#10;&#10;Description generated with very high confidence">
            <a:extLst>
              <a:ext uri="{FF2B5EF4-FFF2-40B4-BE49-F238E27FC236}">
                <a16:creationId xmlns:a16="http://schemas.microsoft.com/office/drawing/2014/main" id="{4613EB39-0BC2-4682-A483-4A3DEF18A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2"/>
          <a:stretch/>
        </p:blipFill>
        <p:spPr>
          <a:xfrm>
            <a:off x="7689401" y="312233"/>
            <a:ext cx="3783355" cy="3568391"/>
          </a:xfrm>
          <a:prstGeom prst="rect">
            <a:avLst/>
          </a:prstGeom>
        </p:spPr>
      </p:pic>
      <p:pic>
        <p:nvPicPr>
          <p:cNvPr id="2" name="Picture 1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F2F50A24-DCBB-06A1-688D-35E6C69CB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13" y="420129"/>
            <a:ext cx="3568391" cy="3568391"/>
          </a:xfrm>
          <a:prstGeom prst="rect">
            <a:avLst/>
          </a:prstGeom>
        </p:spPr>
      </p:pic>
      <p:pic>
        <p:nvPicPr>
          <p:cNvPr id="3" name="Picture 2" descr="A screenshot of a video game remote control&#10;&#10;Description generated with high confidence">
            <a:extLst>
              <a:ext uri="{FF2B5EF4-FFF2-40B4-BE49-F238E27FC236}">
                <a16:creationId xmlns:a16="http://schemas.microsoft.com/office/drawing/2014/main" id="{097D9F2E-2F80-A590-E07A-BB58466FE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04" y="3429000"/>
            <a:ext cx="6012516" cy="3746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D850B0-8DBD-5BE8-9D55-43E3CDE45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033" y="4412467"/>
            <a:ext cx="4401149" cy="17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2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AC6A-CCF4-453C-9F22-4871F0EF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7287"/>
            <a:ext cx="3178098" cy="1051080"/>
          </a:xfrm>
        </p:spPr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+mn-lt"/>
              </a:rPr>
              <a:t>Open Systems Interconnection (OSI)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Model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06A774-0378-45C0-BF30-89EED4453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12" y="116794"/>
            <a:ext cx="8575289" cy="6624411"/>
          </a:xfrm>
        </p:spPr>
      </p:pic>
    </p:spTree>
    <p:extLst>
      <p:ext uri="{BB962C8B-B14F-4D97-AF65-F5344CB8AC3E}">
        <p14:creationId xmlns:p14="http://schemas.microsoft.com/office/powerpoint/2010/main" val="250363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9C3952-E9D9-4DC1-8C22-588FE99192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" r="7563"/>
          <a:stretch/>
        </p:blipFill>
        <p:spPr>
          <a:xfrm>
            <a:off x="131955" y="285633"/>
            <a:ext cx="5358594" cy="4598601"/>
          </a:xfr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3EC38F-5443-4BCC-B8B3-A7920F6E86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" r="7563"/>
          <a:stretch/>
        </p:blipFill>
        <p:spPr>
          <a:xfrm>
            <a:off x="5552774" y="2593936"/>
            <a:ext cx="6404740" cy="4122282"/>
          </a:xfrm>
        </p:spPr>
      </p:pic>
    </p:spTree>
    <p:extLst>
      <p:ext uri="{BB962C8B-B14F-4D97-AF65-F5344CB8AC3E}">
        <p14:creationId xmlns:p14="http://schemas.microsoft.com/office/powerpoint/2010/main" val="141395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5FDDC7A9-265F-4D39-87E0-6F401562D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9689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Typical Components of a Network</a:t>
            </a:r>
          </a:p>
        </p:txBody>
      </p:sp>
    </p:spTree>
    <p:extLst>
      <p:ext uri="{BB962C8B-B14F-4D97-AF65-F5344CB8AC3E}">
        <p14:creationId xmlns:p14="http://schemas.microsoft.com/office/powerpoint/2010/main" val="415649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1150</Words>
  <Application>Microsoft Office PowerPoint</Application>
  <PresentationFormat>Widescreen</PresentationFormat>
  <Paragraphs>141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Network Fundamentals and Overview</vt:lpstr>
      <vt:lpstr>Computer Network Definition</vt:lpstr>
      <vt:lpstr>Why do we need a network?</vt:lpstr>
      <vt:lpstr>Typical Resources to Share</vt:lpstr>
      <vt:lpstr>“The Network is the Computer”</vt:lpstr>
      <vt:lpstr>PowerPoint Presentation</vt:lpstr>
      <vt:lpstr>Open Systems Interconnection (OSI) Model</vt:lpstr>
      <vt:lpstr>PowerPoint Presentation</vt:lpstr>
      <vt:lpstr>Typical Components of a Network</vt:lpstr>
      <vt:lpstr>Network Interface Card (NIC)</vt:lpstr>
      <vt:lpstr>Switches</vt:lpstr>
      <vt:lpstr>Wireless Access Point (WAP)</vt:lpstr>
      <vt:lpstr>Routers</vt:lpstr>
      <vt:lpstr>Firewalls</vt:lpstr>
      <vt:lpstr>Putting It All Together</vt:lpstr>
      <vt:lpstr>Core Network services</vt:lpstr>
      <vt:lpstr>What is a Protocol?</vt:lpstr>
      <vt:lpstr>TCP/IP</vt:lpstr>
      <vt:lpstr>IP Addresses</vt:lpstr>
      <vt:lpstr>Common Network Services</vt:lpstr>
      <vt:lpstr>NAT with Port Forwarding Example</vt:lpstr>
      <vt:lpstr>NAT with Port Forwarding Example</vt:lpstr>
      <vt:lpstr>Check Yourself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Stephen John Rieks</cp:lastModifiedBy>
  <cp:revision>46</cp:revision>
  <dcterms:created xsi:type="dcterms:W3CDTF">2018-06-15T01:33:02Z</dcterms:created>
  <dcterms:modified xsi:type="dcterms:W3CDTF">2022-09-18T12:01:51Z</dcterms:modified>
</cp:coreProperties>
</file>