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327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4079-A948-6C45-B96D-774937B569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Trust the algorithm or your gut?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6406F-04D1-EB4D-AD6D-D77CEE1AE1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 algn="ctr">
              <a:spcBef>
                <a:spcPts val="0"/>
              </a:spcBef>
            </a:pPr>
            <a:r>
              <a:rPr lang="en-US" dirty="0"/>
              <a:t>Group Members : </a:t>
            </a:r>
            <a:r>
              <a:rPr lang="en-US" dirty="0" err="1"/>
              <a:t>Animesh</a:t>
            </a:r>
            <a:r>
              <a:rPr lang="en-US" dirty="0"/>
              <a:t>, </a:t>
            </a:r>
            <a:r>
              <a:rPr lang="en-US" dirty="0" err="1"/>
              <a:t>Manvith</a:t>
            </a:r>
            <a:r>
              <a:rPr lang="en-US" dirty="0"/>
              <a:t>, </a:t>
            </a:r>
            <a:r>
              <a:rPr lang="en-US" dirty="0" err="1"/>
              <a:t>Rutwik</a:t>
            </a:r>
            <a:r>
              <a:rPr lang="en-US" dirty="0"/>
              <a:t>, </a:t>
            </a:r>
            <a:r>
              <a:rPr lang="en-US" dirty="0" err="1"/>
              <a:t>Shourya</a:t>
            </a:r>
            <a:r>
              <a:rPr lang="en-US" dirty="0"/>
              <a:t>, Vishwas</a:t>
            </a:r>
          </a:p>
        </p:txBody>
      </p:sp>
    </p:spTree>
    <p:extLst>
      <p:ext uri="{BB962C8B-B14F-4D97-AF65-F5344CB8AC3E}">
        <p14:creationId xmlns:p14="http://schemas.microsoft.com/office/powerpoint/2010/main" val="3133593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173C2-CAF2-1349-9858-E41DBD529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best path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0924B-8C36-F741-A78F-EDF131C72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the algorithm</a:t>
            </a:r>
          </a:p>
          <a:p>
            <a:r>
              <a:rPr lang="en-US" dirty="0"/>
              <a:t>Assign a task as a test</a:t>
            </a:r>
          </a:p>
          <a:p>
            <a:r>
              <a:rPr lang="en-US" dirty="0"/>
              <a:t>Interview with a panel</a:t>
            </a:r>
          </a:p>
          <a:p>
            <a:endParaRPr lang="en-US" dirty="0"/>
          </a:p>
          <a:p>
            <a:r>
              <a:rPr lang="en-US" dirty="0"/>
              <a:t>Reasoning:</a:t>
            </a:r>
          </a:p>
          <a:p>
            <a:pPr lvl="1"/>
            <a:r>
              <a:rPr lang="en-US" dirty="0"/>
              <a:t>Unbiased decision</a:t>
            </a:r>
          </a:p>
          <a:p>
            <a:pPr lvl="1"/>
            <a:r>
              <a:rPr lang="en-US" dirty="0"/>
              <a:t>Best for the company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20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4079-A948-6C45-B96D-774937B569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you!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217FE9D-0B6C-0649-B17E-A92E723CBD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839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</TotalTime>
  <Words>47</Words>
  <Application>Microsoft Macintosh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Trust the algorithm or your gut?</vt:lpstr>
      <vt:lpstr>The best path forward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Trust the algorithm or your gut?</dc:title>
  <dc:creator>Rutwik Rajendra Ghag</dc:creator>
  <cp:lastModifiedBy>Rutwik Rajendra Ghag</cp:lastModifiedBy>
  <cp:revision>1</cp:revision>
  <dcterms:created xsi:type="dcterms:W3CDTF">2021-10-20T17:10:28Z</dcterms:created>
  <dcterms:modified xsi:type="dcterms:W3CDTF">2021-10-20T17:28:54Z</dcterms:modified>
</cp:coreProperties>
</file>