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3" r:id="rId3"/>
    <p:sldId id="274" r:id="rId4"/>
    <p:sldId id="275" r:id="rId5"/>
    <p:sldId id="276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F8FFF"/>
    <a:srgbClr val="004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A27863-EB8B-4536-A1AE-364E12B6E35A}" v="9" dt="2022-08-26T17:23:28.703"/>
    <p1510:client id="{FD01FCEB-F0D1-48FE-A571-4481C6CAE85C}" v="1" dt="2022-08-26T17:14:36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John Rieks" userId="1adc22e5-2231-460c-bb97-802bf256774c" providerId="ADAL" clId="{FD01FCEB-F0D1-48FE-A571-4481C6CAE85C}"/>
    <pc:docChg chg="delSld modSld">
      <pc:chgData name="Stephen John Rieks" userId="1adc22e5-2231-460c-bb97-802bf256774c" providerId="ADAL" clId="{FD01FCEB-F0D1-48FE-A571-4481C6CAE85C}" dt="2022-08-26T17:14:42.279" v="6" actId="20577"/>
      <pc:docMkLst>
        <pc:docMk/>
      </pc:docMkLst>
      <pc:sldChg chg="modSp mod">
        <pc:chgData name="Stephen John Rieks" userId="1adc22e5-2231-460c-bb97-802bf256774c" providerId="ADAL" clId="{FD01FCEB-F0D1-48FE-A571-4481C6CAE85C}" dt="2022-08-26T17:14:42.279" v="6" actId="20577"/>
        <pc:sldMkLst>
          <pc:docMk/>
          <pc:sldMk cId="1782186291" sldId="256"/>
        </pc:sldMkLst>
        <pc:spChg chg="mod">
          <ac:chgData name="Stephen John Rieks" userId="1adc22e5-2231-460c-bb97-802bf256774c" providerId="ADAL" clId="{FD01FCEB-F0D1-48FE-A571-4481C6CAE85C}" dt="2022-08-26T17:14:42.279" v="6" actId="20577"/>
          <ac:spMkLst>
            <pc:docMk/>
            <pc:sldMk cId="1782186291" sldId="256"/>
            <ac:spMk id="2" creationId="{30E15022-D866-42BB-B34E-FC2088C9DF1E}"/>
          </ac:spMkLst>
        </pc:spChg>
      </pc:sldChg>
      <pc:sldChg chg="del">
        <pc:chgData name="Stephen John Rieks" userId="1adc22e5-2231-460c-bb97-802bf256774c" providerId="ADAL" clId="{FD01FCEB-F0D1-48FE-A571-4481C6CAE85C}" dt="2022-08-26T17:14:25.974" v="0" actId="47"/>
        <pc:sldMkLst>
          <pc:docMk/>
          <pc:sldMk cId="544036128" sldId="257"/>
        </pc:sldMkLst>
      </pc:sldChg>
      <pc:sldChg chg="del">
        <pc:chgData name="Stephen John Rieks" userId="1adc22e5-2231-460c-bb97-802bf256774c" providerId="ADAL" clId="{FD01FCEB-F0D1-48FE-A571-4481C6CAE85C}" dt="2022-08-26T17:14:25.974" v="0" actId="47"/>
        <pc:sldMkLst>
          <pc:docMk/>
          <pc:sldMk cId="3165536716" sldId="258"/>
        </pc:sldMkLst>
      </pc:sldChg>
      <pc:sldChg chg="del">
        <pc:chgData name="Stephen John Rieks" userId="1adc22e5-2231-460c-bb97-802bf256774c" providerId="ADAL" clId="{FD01FCEB-F0D1-48FE-A571-4481C6CAE85C}" dt="2022-08-26T17:14:25.974" v="0" actId="47"/>
        <pc:sldMkLst>
          <pc:docMk/>
          <pc:sldMk cId="2782275162" sldId="259"/>
        </pc:sldMkLst>
      </pc:sldChg>
      <pc:sldChg chg="del">
        <pc:chgData name="Stephen John Rieks" userId="1adc22e5-2231-460c-bb97-802bf256774c" providerId="ADAL" clId="{FD01FCEB-F0D1-48FE-A571-4481C6CAE85C}" dt="2022-08-26T17:14:25.974" v="0" actId="47"/>
        <pc:sldMkLst>
          <pc:docMk/>
          <pc:sldMk cId="1517987776" sldId="261"/>
        </pc:sldMkLst>
      </pc:sldChg>
      <pc:sldChg chg="del">
        <pc:chgData name="Stephen John Rieks" userId="1adc22e5-2231-460c-bb97-802bf256774c" providerId="ADAL" clId="{FD01FCEB-F0D1-48FE-A571-4481C6CAE85C}" dt="2022-08-26T17:14:25.974" v="0" actId="47"/>
        <pc:sldMkLst>
          <pc:docMk/>
          <pc:sldMk cId="1299045101" sldId="262"/>
        </pc:sldMkLst>
      </pc:sldChg>
      <pc:sldChg chg="del">
        <pc:chgData name="Stephen John Rieks" userId="1adc22e5-2231-460c-bb97-802bf256774c" providerId="ADAL" clId="{FD01FCEB-F0D1-48FE-A571-4481C6CAE85C}" dt="2022-08-26T17:14:25.974" v="0" actId="47"/>
        <pc:sldMkLst>
          <pc:docMk/>
          <pc:sldMk cId="2602634358" sldId="263"/>
        </pc:sldMkLst>
      </pc:sldChg>
      <pc:sldChg chg="del">
        <pc:chgData name="Stephen John Rieks" userId="1adc22e5-2231-460c-bb97-802bf256774c" providerId="ADAL" clId="{FD01FCEB-F0D1-48FE-A571-4481C6CAE85C}" dt="2022-08-26T17:14:25.974" v="0" actId="47"/>
        <pc:sldMkLst>
          <pc:docMk/>
          <pc:sldMk cId="2077482249" sldId="264"/>
        </pc:sldMkLst>
      </pc:sldChg>
      <pc:sldChg chg="del">
        <pc:chgData name="Stephen John Rieks" userId="1adc22e5-2231-460c-bb97-802bf256774c" providerId="ADAL" clId="{FD01FCEB-F0D1-48FE-A571-4481C6CAE85C}" dt="2022-08-26T17:14:25.974" v="0" actId="47"/>
        <pc:sldMkLst>
          <pc:docMk/>
          <pc:sldMk cId="2120713010" sldId="265"/>
        </pc:sldMkLst>
      </pc:sldChg>
      <pc:sldChg chg="del">
        <pc:chgData name="Stephen John Rieks" userId="1adc22e5-2231-460c-bb97-802bf256774c" providerId="ADAL" clId="{FD01FCEB-F0D1-48FE-A571-4481C6CAE85C}" dt="2022-08-26T17:14:30.127" v="1" actId="47"/>
        <pc:sldMkLst>
          <pc:docMk/>
          <pc:sldMk cId="2664526661" sldId="266"/>
        </pc:sldMkLst>
      </pc:sldChg>
      <pc:sldChg chg="del">
        <pc:chgData name="Stephen John Rieks" userId="1adc22e5-2231-460c-bb97-802bf256774c" providerId="ADAL" clId="{FD01FCEB-F0D1-48FE-A571-4481C6CAE85C}" dt="2022-08-26T17:14:30.127" v="1" actId="47"/>
        <pc:sldMkLst>
          <pc:docMk/>
          <pc:sldMk cId="1092661953" sldId="267"/>
        </pc:sldMkLst>
      </pc:sldChg>
      <pc:sldChg chg="del">
        <pc:chgData name="Stephen John Rieks" userId="1adc22e5-2231-460c-bb97-802bf256774c" providerId="ADAL" clId="{FD01FCEB-F0D1-48FE-A571-4481C6CAE85C}" dt="2022-08-26T17:14:25.974" v="0" actId="47"/>
        <pc:sldMkLst>
          <pc:docMk/>
          <pc:sldMk cId="3681343387" sldId="268"/>
        </pc:sldMkLst>
      </pc:sldChg>
      <pc:sldChg chg="del">
        <pc:chgData name="Stephen John Rieks" userId="1adc22e5-2231-460c-bb97-802bf256774c" providerId="ADAL" clId="{FD01FCEB-F0D1-48FE-A571-4481C6CAE85C}" dt="2022-08-26T17:14:30.127" v="1" actId="47"/>
        <pc:sldMkLst>
          <pc:docMk/>
          <pc:sldMk cId="2206311388" sldId="269"/>
        </pc:sldMkLst>
      </pc:sldChg>
      <pc:sldChg chg="del">
        <pc:chgData name="Stephen John Rieks" userId="1adc22e5-2231-460c-bb97-802bf256774c" providerId="ADAL" clId="{FD01FCEB-F0D1-48FE-A571-4481C6CAE85C}" dt="2022-08-26T17:14:25.974" v="0" actId="47"/>
        <pc:sldMkLst>
          <pc:docMk/>
          <pc:sldMk cId="3286814598" sldId="271"/>
        </pc:sldMkLst>
      </pc:sldChg>
      <pc:sldChg chg="delSp modSp mod">
        <pc:chgData name="Stephen John Rieks" userId="1adc22e5-2231-460c-bb97-802bf256774c" providerId="ADAL" clId="{FD01FCEB-F0D1-48FE-A571-4481C6CAE85C}" dt="2022-08-26T17:14:36.296" v="5" actId="1076"/>
        <pc:sldMkLst>
          <pc:docMk/>
          <pc:sldMk cId="3013214588" sldId="272"/>
        </pc:sldMkLst>
        <pc:spChg chg="del mod">
          <ac:chgData name="Stephen John Rieks" userId="1adc22e5-2231-460c-bb97-802bf256774c" providerId="ADAL" clId="{FD01FCEB-F0D1-48FE-A571-4481C6CAE85C}" dt="2022-08-26T17:14:34.778" v="4"/>
          <ac:spMkLst>
            <pc:docMk/>
            <pc:sldMk cId="3013214588" sldId="272"/>
            <ac:spMk id="5" creationId="{D744CF59-5FAF-4A7B-9EB2-B6AE314C6F6A}"/>
          </ac:spMkLst>
        </pc:spChg>
        <pc:picChg chg="mod">
          <ac:chgData name="Stephen John Rieks" userId="1adc22e5-2231-460c-bb97-802bf256774c" providerId="ADAL" clId="{FD01FCEB-F0D1-48FE-A571-4481C6CAE85C}" dt="2022-08-26T17:14:36.296" v="5" actId="1076"/>
          <ac:picMkLst>
            <pc:docMk/>
            <pc:sldMk cId="3013214588" sldId="272"/>
            <ac:picMk id="1026" creationId="{A298275F-A2F8-4068-BE94-2D6287EA454C}"/>
          </ac:picMkLst>
        </pc:picChg>
      </pc:sldChg>
      <pc:sldChg chg="del">
        <pc:chgData name="Stephen John Rieks" userId="1adc22e5-2231-460c-bb97-802bf256774c" providerId="ADAL" clId="{FD01FCEB-F0D1-48FE-A571-4481C6CAE85C}" dt="2022-08-26T17:14:25.974" v="0" actId="47"/>
        <pc:sldMkLst>
          <pc:docMk/>
          <pc:sldMk cId="2301880285" sldId="274"/>
        </pc:sldMkLst>
      </pc:sldChg>
      <pc:sldChg chg="del">
        <pc:chgData name="Stephen John Rieks" userId="1adc22e5-2231-460c-bb97-802bf256774c" providerId="ADAL" clId="{FD01FCEB-F0D1-48FE-A571-4481C6CAE85C}" dt="2022-08-26T17:14:30.127" v="1" actId="47"/>
        <pc:sldMkLst>
          <pc:docMk/>
          <pc:sldMk cId="1399255749" sldId="275"/>
        </pc:sldMkLst>
      </pc:sldChg>
      <pc:sldChg chg="del">
        <pc:chgData name="Stephen John Rieks" userId="1adc22e5-2231-460c-bb97-802bf256774c" providerId="ADAL" clId="{FD01FCEB-F0D1-48FE-A571-4481C6CAE85C}" dt="2022-08-26T17:14:25.974" v="0" actId="47"/>
        <pc:sldMkLst>
          <pc:docMk/>
          <pc:sldMk cId="1901779353" sldId="276"/>
        </pc:sldMkLst>
      </pc:sldChg>
    </pc:docChg>
  </pc:docChgLst>
  <pc:docChgLst>
    <pc:chgData name="Stephen John Rieks" userId="1adc22e5-2231-460c-bb97-802bf256774c" providerId="ADAL" clId="{7FA27863-EB8B-4536-A1AE-364E12B6E35A}"/>
    <pc:docChg chg="undo redo custSel addSld modSld sldOrd">
      <pc:chgData name="Stephen John Rieks" userId="1adc22e5-2231-460c-bb97-802bf256774c" providerId="ADAL" clId="{7FA27863-EB8B-4536-A1AE-364E12B6E35A}" dt="2022-08-26T19:06:06.756" v="736" actId="20577"/>
      <pc:docMkLst>
        <pc:docMk/>
      </pc:docMkLst>
      <pc:sldChg chg="modSp mod">
        <pc:chgData name="Stephen John Rieks" userId="1adc22e5-2231-460c-bb97-802bf256774c" providerId="ADAL" clId="{7FA27863-EB8B-4536-A1AE-364E12B6E35A}" dt="2022-08-26T17:16:09.299" v="14" actId="1076"/>
        <pc:sldMkLst>
          <pc:docMk/>
          <pc:sldMk cId="1782186291" sldId="256"/>
        </pc:sldMkLst>
        <pc:spChg chg="mod">
          <ac:chgData name="Stephen John Rieks" userId="1adc22e5-2231-460c-bb97-802bf256774c" providerId="ADAL" clId="{7FA27863-EB8B-4536-A1AE-364E12B6E35A}" dt="2022-08-26T17:16:09.299" v="14" actId="1076"/>
          <ac:spMkLst>
            <pc:docMk/>
            <pc:sldMk cId="1782186291" sldId="256"/>
            <ac:spMk id="2" creationId="{30E15022-D866-42BB-B34E-FC2088C9DF1E}"/>
          </ac:spMkLst>
        </pc:spChg>
      </pc:sldChg>
      <pc:sldChg chg="addSp modSp new mod ord">
        <pc:chgData name="Stephen John Rieks" userId="1adc22e5-2231-460c-bb97-802bf256774c" providerId="ADAL" clId="{7FA27863-EB8B-4536-A1AE-364E12B6E35A}" dt="2022-08-26T19:05:53.765" v="735" actId="15"/>
        <pc:sldMkLst>
          <pc:docMk/>
          <pc:sldMk cId="4070813234" sldId="273"/>
        </pc:sldMkLst>
        <pc:spChg chg="mod">
          <ac:chgData name="Stephen John Rieks" userId="1adc22e5-2231-460c-bb97-802bf256774c" providerId="ADAL" clId="{7FA27863-EB8B-4536-A1AE-364E12B6E35A}" dt="2022-08-26T17:16:24.205" v="24" actId="20577"/>
          <ac:spMkLst>
            <pc:docMk/>
            <pc:sldMk cId="4070813234" sldId="273"/>
            <ac:spMk id="2" creationId="{CBCC129B-9708-6349-705E-99910AD3D6B8}"/>
          </ac:spMkLst>
        </pc:spChg>
        <pc:spChg chg="mod">
          <ac:chgData name="Stephen John Rieks" userId="1adc22e5-2231-460c-bb97-802bf256774c" providerId="ADAL" clId="{7FA27863-EB8B-4536-A1AE-364E12B6E35A}" dt="2022-08-26T19:05:53.765" v="735" actId="15"/>
          <ac:spMkLst>
            <pc:docMk/>
            <pc:sldMk cId="4070813234" sldId="273"/>
            <ac:spMk id="3" creationId="{C4BA18DC-C1F6-D6F8-CC99-25804BB15629}"/>
          </ac:spMkLst>
        </pc:spChg>
        <pc:picChg chg="add mod">
          <ac:chgData name="Stephen John Rieks" userId="1adc22e5-2231-460c-bb97-802bf256774c" providerId="ADAL" clId="{7FA27863-EB8B-4536-A1AE-364E12B6E35A}" dt="2022-08-26T17:18:33.924" v="66" actId="14100"/>
          <ac:picMkLst>
            <pc:docMk/>
            <pc:sldMk cId="4070813234" sldId="273"/>
            <ac:picMk id="1026" creationId="{26A8D122-263A-3EFB-24BD-01D7B7F5D66B}"/>
          </ac:picMkLst>
        </pc:picChg>
      </pc:sldChg>
      <pc:sldChg chg="addSp modSp new mod">
        <pc:chgData name="Stephen John Rieks" userId="1adc22e5-2231-460c-bb97-802bf256774c" providerId="ADAL" clId="{7FA27863-EB8B-4536-A1AE-364E12B6E35A}" dt="2022-08-26T17:18:57.118" v="75" actId="14"/>
        <pc:sldMkLst>
          <pc:docMk/>
          <pc:sldMk cId="1941712355" sldId="274"/>
        </pc:sldMkLst>
        <pc:spChg chg="mod">
          <ac:chgData name="Stephen John Rieks" userId="1adc22e5-2231-460c-bb97-802bf256774c" providerId="ADAL" clId="{7FA27863-EB8B-4536-A1AE-364E12B6E35A}" dt="2022-08-26T17:18:22.035" v="62" actId="20577"/>
          <ac:spMkLst>
            <pc:docMk/>
            <pc:sldMk cId="1941712355" sldId="274"/>
            <ac:spMk id="2" creationId="{048053B1-4062-ABDD-6FB6-D9F7AA8A929F}"/>
          </ac:spMkLst>
        </pc:spChg>
        <pc:spChg chg="mod">
          <ac:chgData name="Stephen John Rieks" userId="1adc22e5-2231-460c-bb97-802bf256774c" providerId="ADAL" clId="{7FA27863-EB8B-4536-A1AE-364E12B6E35A}" dt="2022-08-26T17:18:57.118" v="75" actId="14"/>
          <ac:spMkLst>
            <pc:docMk/>
            <pc:sldMk cId="1941712355" sldId="274"/>
            <ac:spMk id="3" creationId="{BBF4BB75-6BAB-4E53-8008-59DEF741CFC6}"/>
          </ac:spMkLst>
        </pc:spChg>
        <pc:picChg chg="add mod">
          <ac:chgData name="Stephen John Rieks" userId="1adc22e5-2231-460c-bb97-802bf256774c" providerId="ADAL" clId="{7FA27863-EB8B-4536-A1AE-364E12B6E35A}" dt="2022-08-26T17:17:55.772" v="41" actId="1076"/>
          <ac:picMkLst>
            <pc:docMk/>
            <pc:sldMk cId="1941712355" sldId="274"/>
            <ac:picMk id="4" creationId="{E85CEF26-E915-8D38-A980-A210B3914D65}"/>
          </ac:picMkLst>
        </pc:picChg>
      </pc:sldChg>
      <pc:sldChg chg="modSp new mod ord">
        <pc:chgData name="Stephen John Rieks" userId="1adc22e5-2231-460c-bb97-802bf256774c" providerId="ADAL" clId="{7FA27863-EB8B-4536-A1AE-364E12B6E35A}" dt="2022-08-26T17:20:17.013" v="229" actId="20577"/>
        <pc:sldMkLst>
          <pc:docMk/>
          <pc:sldMk cId="3302655375" sldId="275"/>
        </pc:sldMkLst>
        <pc:spChg chg="mod">
          <ac:chgData name="Stephen John Rieks" userId="1adc22e5-2231-460c-bb97-802bf256774c" providerId="ADAL" clId="{7FA27863-EB8B-4536-A1AE-364E12B6E35A}" dt="2022-08-26T17:19:18.621" v="80"/>
          <ac:spMkLst>
            <pc:docMk/>
            <pc:sldMk cId="3302655375" sldId="275"/>
            <ac:spMk id="2" creationId="{E95F13F0-48AA-C02C-8614-3601586DBB0E}"/>
          </ac:spMkLst>
        </pc:spChg>
        <pc:spChg chg="mod">
          <ac:chgData name="Stephen John Rieks" userId="1adc22e5-2231-460c-bb97-802bf256774c" providerId="ADAL" clId="{7FA27863-EB8B-4536-A1AE-364E12B6E35A}" dt="2022-08-26T17:20:17.013" v="229" actId="20577"/>
          <ac:spMkLst>
            <pc:docMk/>
            <pc:sldMk cId="3302655375" sldId="275"/>
            <ac:spMk id="3" creationId="{39AB8455-1627-21AE-5BA6-3F7C9225A40E}"/>
          </ac:spMkLst>
        </pc:spChg>
      </pc:sldChg>
      <pc:sldChg chg="addSp modSp new mod ord">
        <pc:chgData name="Stephen John Rieks" userId="1adc22e5-2231-460c-bb97-802bf256774c" providerId="ADAL" clId="{7FA27863-EB8B-4536-A1AE-364E12B6E35A}" dt="2022-08-26T19:06:06.756" v="736" actId="20577"/>
        <pc:sldMkLst>
          <pc:docMk/>
          <pc:sldMk cId="311831706" sldId="276"/>
        </pc:sldMkLst>
        <pc:spChg chg="mod">
          <ac:chgData name="Stephen John Rieks" userId="1adc22e5-2231-460c-bb97-802bf256774c" providerId="ADAL" clId="{7FA27863-EB8B-4536-A1AE-364E12B6E35A}" dt="2022-08-26T17:20:53.265" v="244" actId="20577"/>
          <ac:spMkLst>
            <pc:docMk/>
            <pc:sldMk cId="311831706" sldId="276"/>
            <ac:spMk id="2" creationId="{28DB99D3-0296-8DF3-97F3-29CFF9F77DED}"/>
          </ac:spMkLst>
        </pc:spChg>
        <pc:spChg chg="mod">
          <ac:chgData name="Stephen John Rieks" userId="1adc22e5-2231-460c-bb97-802bf256774c" providerId="ADAL" clId="{7FA27863-EB8B-4536-A1AE-364E12B6E35A}" dt="2022-08-26T19:06:06.756" v="736" actId="20577"/>
          <ac:spMkLst>
            <pc:docMk/>
            <pc:sldMk cId="311831706" sldId="276"/>
            <ac:spMk id="3" creationId="{69074BA2-28E3-BEE6-DC80-E7CD3828A205}"/>
          </ac:spMkLst>
        </pc:spChg>
        <pc:picChg chg="add mod">
          <ac:chgData name="Stephen John Rieks" userId="1adc22e5-2231-460c-bb97-802bf256774c" providerId="ADAL" clId="{7FA27863-EB8B-4536-A1AE-364E12B6E35A}" dt="2022-08-26T17:23:28.703" v="626" actId="1076"/>
          <ac:picMkLst>
            <pc:docMk/>
            <pc:sldMk cId="311831706" sldId="276"/>
            <ac:picMk id="2050" creationId="{6F1A4D36-982A-0B4C-2F7D-8937B033D4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D7753-0320-4206-A332-E747E5E74EA0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7CE62-E8B7-48E3-B940-34F6E624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4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E569F0-A60D-4936-A619-6DF581789B52}"/>
              </a:ext>
            </a:extLst>
          </p:cNvPr>
          <p:cNvSpPr/>
          <p:nvPr userDrawn="1"/>
        </p:nvSpPr>
        <p:spPr>
          <a:xfrm>
            <a:off x="0" y="6419851"/>
            <a:ext cx="12191999" cy="438150"/>
          </a:xfrm>
          <a:prstGeom prst="rect">
            <a:avLst/>
          </a:prstGeom>
          <a:solidFill>
            <a:srgbClr val="85B843"/>
          </a:solidFill>
          <a:ln>
            <a:solidFill>
              <a:srgbClr val="F6C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05D829-E9F6-4069-85A0-A91B6393FA9B}"/>
              </a:ext>
            </a:extLst>
          </p:cNvPr>
          <p:cNvSpPr txBox="1"/>
          <p:nvPr userDrawn="1"/>
        </p:nvSpPr>
        <p:spPr>
          <a:xfrm>
            <a:off x="10996753" y="6508121"/>
            <a:ext cx="1195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/>
              <a:t>Professor Rieks </a:t>
            </a:r>
          </a:p>
        </p:txBody>
      </p:sp>
    </p:spTree>
    <p:extLst>
      <p:ext uri="{BB962C8B-B14F-4D97-AF65-F5344CB8AC3E}">
        <p14:creationId xmlns:p14="http://schemas.microsoft.com/office/powerpoint/2010/main" val="9285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E6-A360-418A-B435-BD113E15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48627-78A5-4771-80E7-C60D1EBD8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770F-8075-46BA-9ABC-2EDF55A9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95B8-3941-4127-BA0E-0169CCE240E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CE153-EB6D-455C-868F-F64D18F0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B66A-9135-4733-8CA0-8980AE1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D355-6E87-4C6C-8ABA-8DEBF4CD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C11B9-7682-43CD-9034-C1D98F0E2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F9DB6-F5FC-487B-A890-22EE1BBBD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5373-B0C8-4D10-AD11-98375D8F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95B8-3941-4127-BA0E-0169CCE240E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77F67-A9B3-4511-B15B-CEFF5567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18A61-9D26-4474-8422-D97D3D45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D355-6E87-4C6C-8ABA-8DEBF4CD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E00A-B8DC-46DD-9CFA-81F99BC9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23406"/>
          </a:xfrm>
          <a:gradFill>
            <a:gsLst>
              <a:gs pos="0">
                <a:schemeClr val="bg1"/>
              </a:gs>
              <a:gs pos="8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772DE-7D92-4923-A875-9D209265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3" y="1123406"/>
            <a:ext cx="7729592" cy="52964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7D63E4-5B83-48FB-9AAF-2C0553B51ECB}"/>
              </a:ext>
            </a:extLst>
          </p:cNvPr>
          <p:cNvSpPr/>
          <p:nvPr userDrawn="1"/>
        </p:nvSpPr>
        <p:spPr>
          <a:xfrm>
            <a:off x="0" y="6419851"/>
            <a:ext cx="12191999" cy="438150"/>
          </a:xfrm>
          <a:prstGeom prst="rect">
            <a:avLst/>
          </a:prstGeom>
          <a:solidFill>
            <a:srgbClr val="85B843"/>
          </a:solidFill>
          <a:ln>
            <a:solidFill>
              <a:srgbClr val="F6C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C32FD-430F-4417-9524-8E48C9A0CE01}"/>
              </a:ext>
            </a:extLst>
          </p:cNvPr>
          <p:cNvSpPr txBox="1"/>
          <p:nvPr userDrawn="1"/>
        </p:nvSpPr>
        <p:spPr>
          <a:xfrm>
            <a:off x="10942813" y="6508121"/>
            <a:ext cx="1195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/>
              <a:t>Professor Rieks </a:t>
            </a:r>
          </a:p>
        </p:txBody>
      </p:sp>
    </p:spTree>
    <p:extLst>
      <p:ext uri="{BB962C8B-B14F-4D97-AF65-F5344CB8AC3E}">
        <p14:creationId xmlns:p14="http://schemas.microsoft.com/office/powerpoint/2010/main" val="378397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5864-6995-4AAC-B787-4C0BFB30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F9495-0A39-4594-BBCE-C5B6C3BD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43EF-703C-4C6B-AF53-8E165E1C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95B8-3941-4127-BA0E-0169CCE240E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5A15-5981-42CA-A15D-CF5AA16E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6C53-F936-4AC1-80A4-92D3ECF5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D355-6E87-4C6C-8ABA-8DEBF4CD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3531-896D-43F2-BD9E-6509CAFC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B4AA-E39A-4F68-9297-712C839EC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C2277-66B4-4B19-829F-2DAD6718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E9835-0600-4DE3-8BD0-B6F34B9F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95B8-3941-4127-BA0E-0169CCE240E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0627E-CAA9-4999-8C01-D1847642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A35D0-147A-4330-84CC-12616773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D355-6E87-4C6C-8ABA-8DEBF4CD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3BDD-EE55-41BF-AFF1-97ED2B93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42462-DD90-4F64-AE4F-4366BF5AF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9E644-E652-4EF4-A929-265E84D53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1EF32-D494-4A41-A161-FCB53390D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C86E8-DFB4-4899-B569-1A65D09BE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D27FF-D84D-4AAA-ADC5-6D513682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95B8-3941-4127-BA0E-0169CCE240E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FFC26-5ADD-46C0-8A5A-EEB7270C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AE00B-F1FC-4CE0-BEDD-1D3AFC6F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D355-6E87-4C6C-8ABA-8DEBF4CD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003D-ACB5-4B7D-8083-D8484BC7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2CEE7-0421-4116-A12E-17FFE460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95B8-3941-4127-BA0E-0169CCE240E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5EBB1-2EBA-47B8-ABA3-78DBA392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1F871-0251-4A31-AD1B-BBE5CAE8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D355-6E87-4C6C-8ABA-8DEBF4CD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3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132FC-B45E-4F82-90AE-664FFEEC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95B8-3941-4127-BA0E-0169CCE240E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CD6DE-4FA7-4D5D-9820-94728036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CB852-EC97-44B0-A061-FEE081DA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D355-6E87-4C6C-8ABA-8DEBF4CD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1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A50A-E0B0-42C4-9B5E-20524F14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B6F2-DDCA-4144-8669-ADC58530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56005-8D7E-40D9-9B72-6E9D4870B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0BBB2-47D3-4C94-9869-AF52DCE8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95B8-3941-4127-BA0E-0169CCE240E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F9918-FF14-47FA-8792-EFE2E46E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7072-33E6-4BAE-AB26-2CF29A1E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D355-6E87-4C6C-8ABA-8DEBF4CD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19EE-8EE0-4F12-B4FC-8A604A32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765AC-697B-420E-8979-3CE0D4786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E3028-8363-4668-9EF6-AEADE0022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73F8E-F03E-4F8B-9354-09C76C40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95B8-3941-4127-BA0E-0169CCE240E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21513-D1FC-42B6-883B-01F034F0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55531-4821-44DE-AAB1-E997B606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D355-6E87-4C6C-8ABA-8DEBF4CD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7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25F1B-BA1A-452C-A939-A85E5474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43184-434B-4784-BD01-2651472A9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88FF-F0DF-4A3C-8ADD-B0A51F38B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395B8-3941-4127-BA0E-0169CCE240E4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6431-C8F4-4B0D-A5A6-E167B5EEA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FC20-7F9B-4C3D-9B68-239E29B36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D355-6E87-4C6C-8ABA-8DEBF4CD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5022-D866-42BB-B34E-FC2088C9DF1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3100" y="1081740"/>
            <a:ext cx="10553700" cy="403450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4800" dirty="0"/>
              <a:t>IST643</a:t>
            </a:r>
            <a:br>
              <a:rPr lang="en-US" sz="4800" dirty="0"/>
            </a:br>
            <a:r>
              <a:rPr lang="en-US" sz="4800" dirty="0"/>
              <a:t>Enterprise Services </a:t>
            </a:r>
            <a:br>
              <a:rPr lang="en-US" sz="4800" dirty="0"/>
            </a:br>
            <a:r>
              <a:rPr lang="en-US" sz="4800" dirty="0"/>
              <a:t>&amp; Virtualized Systems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Professor Rieks</a:t>
            </a:r>
            <a:br>
              <a:rPr lang="en-US" sz="2400" dirty="0"/>
            </a:br>
            <a:r>
              <a:rPr lang="en-US" sz="2400" dirty="0"/>
              <a:t>Fall 2022</a:t>
            </a:r>
            <a:br>
              <a:rPr lang="en-US" sz="2400" dirty="0"/>
            </a:b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8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129B-9708-6349-705E-99910AD3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18DC-C1F6-D6F8-CC99-25804BB1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3" y="1123406"/>
            <a:ext cx="7853686" cy="5296445"/>
          </a:xfrm>
        </p:spPr>
        <p:txBody>
          <a:bodyPr/>
          <a:lstStyle/>
          <a:p>
            <a:r>
              <a:rPr lang="en-US" dirty="0"/>
              <a:t>Introduction Lecture</a:t>
            </a:r>
          </a:p>
          <a:p>
            <a:r>
              <a:rPr lang="en-US" dirty="0"/>
              <a:t>Introduce yourself to class</a:t>
            </a:r>
          </a:p>
          <a:p>
            <a:pPr lvl="1"/>
            <a:r>
              <a:rPr lang="en-US" dirty="0"/>
              <a:t>Career aspirations</a:t>
            </a:r>
          </a:p>
          <a:p>
            <a:r>
              <a:rPr lang="en-US" dirty="0"/>
              <a:t>Go Over the Syllabus and Expectations</a:t>
            </a:r>
          </a:p>
          <a:p>
            <a:pPr lvl="1"/>
            <a:r>
              <a:rPr lang="en-US" dirty="0"/>
              <a:t>Break</a:t>
            </a:r>
          </a:p>
          <a:p>
            <a:r>
              <a:rPr lang="en-US" dirty="0"/>
              <a:t>Architecture - Lecture</a:t>
            </a:r>
          </a:p>
          <a:p>
            <a:r>
              <a:rPr lang="en-US" dirty="0"/>
              <a:t>What is IT and how is it managed?  - Lecture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reating a Productive Meeting Agenda | Virtual Meeting Management">
            <a:extLst>
              <a:ext uri="{FF2B5EF4-FFF2-40B4-BE49-F238E27FC236}">
                <a16:creationId xmlns:a16="http://schemas.microsoft.com/office/drawing/2014/main" id="{26A8D122-263A-3EFB-24BD-01D7B7F5D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878" y="1895203"/>
            <a:ext cx="4268014" cy="334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81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53B1-4062-ABDD-6FB6-D9F7AA8A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BB75-6BAB-4E53-8008-59DEF741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3" y="1123406"/>
            <a:ext cx="11457498" cy="5296445"/>
          </a:xfrm>
        </p:spPr>
        <p:txBody>
          <a:bodyPr/>
          <a:lstStyle/>
          <a:p>
            <a:r>
              <a:rPr lang="en-US" dirty="0"/>
              <a:t>Textbook</a:t>
            </a:r>
          </a:p>
          <a:p>
            <a:pPr lvl="1"/>
            <a:r>
              <a:rPr lang="en-US" dirty="0"/>
              <a:t>The Practice of Cloud System Administration, Vol 2</a:t>
            </a:r>
          </a:p>
          <a:p>
            <a:pPr lvl="1"/>
            <a:r>
              <a:rPr lang="en-US" dirty="0" err="1"/>
              <a:t>Limoncelli</a:t>
            </a:r>
            <a:r>
              <a:rPr lang="en-US" dirty="0"/>
              <a:t>, </a:t>
            </a:r>
            <a:r>
              <a:rPr lang="en-US" dirty="0" err="1"/>
              <a:t>Chalup</a:t>
            </a:r>
            <a:r>
              <a:rPr lang="en-US" dirty="0"/>
              <a:t> &amp; Hogan</a:t>
            </a:r>
          </a:p>
          <a:p>
            <a:r>
              <a:rPr lang="en-US" dirty="0"/>
              <a:t>A Plethora of online readings and Videos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images-na.ssl-images-amazon.com/images/I/51r-4ix4N4L._SX379_BO1,204,203,200_.jpg">
            <a:extLst>
              <a:ext uri="{FF2B5EF4-FFF2-40B4-BE49-F238E27FC236}">
                <a16:creationId xmlns:a16="http://schemas.microsoft.com/office/drawing/2014/main" id="{E85CEF26-E915-8D38-A980-A210B391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45" y="1395141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71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13F0-48AA-C02C-8614-3601586D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Prep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8455-1627-21AE-5BA6-3F7C9225A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3" y="1123406"/>
            <a:ext cx="12102956" cy="5296445"/>
          </a:xfrm>
        </p:spPr>
        <p:txBody>
          <a:bodyPr/>
          <a:lstStyle/>
          <a:p>
            <a:r>
              <a:rPr lang="en-US" dirty="0"/>
              <a:t>You will lead a lecture and discussion based on the reading from the Textbook.</a:t>
            </a:r>
          </a:p>
          <a:p>
            <a:pPr lvl="1"/>
            <a:r>
              <a:rPr lang="en-US" dirty="0"/>
              <a:t>Make a PowerPoint and some reinforcing activities</a:t>
            </a:r>
          </a:p>
          <a:p>
            <a:pPr lvl="1"/>
            <a:r>
              <a:rPr lang="en-US" dirty="0"/>
              <a:t>About 60 minutes in length</a:t>
            </a:r>
          </a:p>
          <a:p>
            <a:r>
              <a:rPr lang="en-US" dirty="0"/>
              <a:t>Each Student Assigned 2 topics at random from weeks 2-6 and 10-13.</a:t>
            </a:r>
          </a:p>
          <a:p>
            <a:r>
              <a:rPr lang="en-US" dirty="0"/>
              <a:t>Must turn in your materials to Blackboard the day before you present</a:t>
            </a:r>
          </a:p>
          <a:p>
            <a:r>
              <a:rPr lang="en-US" dirty="0"/>
              <a:t>Grading based on quality of materials, accuracy of content, and how engaging your content is.</a:t>
            </a:r>
          </a:p>
          <a:p>
            <a:r>
              <a:rPr lang="en-US" dirty="0"/>
              <a:t>Draw names now!</a:t>
            </a:r>
          </a:p>
          <a:p>
            <a:pPr lvl="1"/>
            <a:r>
              <a:rPr lang="en-US" dirty="0"/>
              <a:t>Order determines which chapter / week you’ll do, as per the syllabus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5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99D3-0296-8DF3-97F3-29CFF9F7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Assignments and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4BA2-28E3-BEE6-DC80-E7CD3828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Activities involving technical concepts</a:t>
            </a:r>
          </a:p>
          <a:p>
            <a:r>
              <a:rPr lang="en-US" dirty="0"/>
              <a:t>Work on them outside of class.</a:t>
            </a:r>
          </a:p>
          <a:p>
            <a:r>
              <a:rPr lang="en-US" dirty="0"/>
              <a:t>Handed in in Blackboard before class.</a:t>
            </a:r>
          </a:p>
          <a:p>
            <a:r>
              <a:rPr lang="en-US" dirty="0"/>
              <a:t>Discussed in class.</a:t>
            </a:r>
          </a:p>
          <a:p>
            <a:pPr marL="0" indent="0">
              <a:buNone/>
            </a:pPr>
            <a:r>
              <a:rPr lang="en-US" dirty="0"/>
              <a:t>There will be a midterm and final exam</a:t>
            </a:r>
          </a:p>
          <a:p>
            <a:r>
              <a:rPr lang="en-US" dirty="0"/>
              <a:t>The midterm and final exam will be a paper that you will need to write in class.  </a:t>
            </a:r>
          </a:p>
          <a:p>
            <a:r>
              <a:rPr lang="en-US" dirty="0"/>
              <a:t>No TF / MC / </a:t>
            </a:r>
          </a:p>
          <a:p>
            <a:pPr lvl="1"/>
            <a:r>
              <a:rPr lang="en-US" dirty="0"/>
              <a:t>All writing</a:t>
            </a:r>
          </a:p>
        </p:txBody>
      </p:sp>
      <p:pic>
        <p:nvPicPr>
          <p:cNvPr id="2050" name="Picture 2" descr="Illustration of an isometric list concept. laboratory experiment assignment  checklist 8143840 Vector Art at Vecteezy">
            <a:extLst>
              <a:ext uri="{FF2B5EF4-FFF2-40B4-BE49-F238E27FC236}">
                <a16:creationId xmlns:a16="http://schemas.microsoft.com/office/drawing/2014/main" id="{6F1A4D36-982A-0B4C-2F7D-8937B033D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9" y="1929329"/>
            <a:ext cx="4405312" cy="36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3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3954-C18D-4371-AC89-B0043871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98275F-A2F8-4068-BE94-2D6287EA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41" y="1375155"/>
            <a:ext cx="4826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21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229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  IST643 Enterprise Services  &amp; Virtualized Systems        Professor Rieks Fall 2022  </vt:lpstr>
      <vt:lpstr>Agenda</vt:lpstr>
      <vt:lpstr>Textbook</vt:lpstr>
      <vt:lpstr>Lecture Prep Assignment</vt:lpstr>
      <vt:lpstr>Laboratory Assignments and Exams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John Rieks</dc:creator>
  <cp:lastModifiedBy>Stephen John Rieks</cp:lastModifiedBy>
  <cp:revision>3</cp:revision>
  <dcterms:created xsi:type="dcterms:W3CDTF">2021-01-19T19:08:18Z</dcterms:created>
  <dcterms:modified xsi:type="dcterms:W3CDTF">2022-08-26T19:06:08Z</dcterms:modified>
</cp:coreProperties>
</file>