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97" r:id="rId2"/>
    <p:sldId id="298" r:id="rId3"/>
    <p:sldId id="299" r:id="rId4"/>
    <p:sldId id="313" r:id="rId5"/>
    <p:sldId id="303" r:id="rId6"/>
    <p:sldId id="304" r:id="rId7"/>
    <p:sldId id="308" r:id="rId8"/>
    <p:sldId id="306" r:id="rId9"/>
    <p:sldId id="305" r:id="rId10"/>
    <p:sldId id="309" r:id="rId11"/>
    <p:sldId id="310" r:id="rId12"/>
    <p:sldId id="311" r:id="rId13"/>
    <p:sldId id="312" r:id="rId14"/>
    <p:sldId id="294" r:id="rId15"/>
    <p:sldId id="315" r:id="rId16"/>
    <p:sldId id="319" r:id="rId17"/>
    <p:sldId id="321" r:id="rId18"/>
    <p:sldId id="322" r:id="rId19"/>
    <p:sldId id="323" r:id="rId20"/>
    <p:sldId id="326" r:id="rId21"/>
    <p:sldId id="327" r:id="rId22"/>
    <p:sldId id="262" r:id="rId23"/>
    <p:sldId id="329" r:id="rId24"/>
    <p:sldId id="272" r:id="rId25"/>
    <p:sldId id="273" r:id="rId26"/>
    <p:sldId id="274" r:id="rId27"/>
    <p:sldId id="330" r:id="rId28"/>
    <p:sldId id="3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087C2E-F997-4B66-A45E-8013D7ABCEF3}" v="120" dt="2022-08-26T18:25:19.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15" autoAdjust="0"/>
  </p:normalViewPr>
  <p:slideViewPr>
    <p:cSldViewPr snapToGrid="0">
      <p:cViewPr varScale="1">
        <p:scale>
          <a:sx n="73" d="100"/>
          <a:sy n="73"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 Rieks" userId="1adc22e5-2231-460c-bb97-802bf256774c" providerId="ADAL" clId="{E3087C2E-F997-4B66-A45E-8013D7ABCEF3}"/>
    <pc:docChg chg="undo custSel delSld modSld sldOrd addMainMaster delMainMaster modMainMaster">
      <pc:chgData name="Stephen John Rieks" userId="1adc22e5-2231-460c-bb97-802bf256774c" providerId="ADAL" clId="{E3087C2E-F997-4B66-A45E-8013D7ABCEF3}" dt="2022-08-26T19:02:56.968" v="504" actId="27636"/>
      <pc:docMkLst>
        <pc:docMk/>
      </pc:docMkLst>
      <pc:sldChg chg="modSp mod">
        <pc:chgData name="Stephen John Rieks" userId="1adc22e5-2231-460c-bb97-802bf256774c" providerId="ADAL" clId="{E3087C2E-F997-4B66-A45E-8013D7ABCEF3}" dt="2022-08-26T18:19:44.856" v="397" actId="403"/>
        <pc:sldMkLst>
          <pc:docMk/>
          <pc:sldMk cId="3224990573" sldId="262"/>
        </pc:sldMkLst>
        <pc:spChg chg="mod">
          <ac:chgData name="Stephen John Rieks" userId="1adc22e5-2231-460c-bb97-802bf256774c" providerId="ADAL" clId="{E3087C2E-F997-4B66-A45E-8013D7ABCEF3}" dt="2022-08-26T17:58:39.905" v="17"/>
          <ac:spMkLst>
            <pc:docMk/>
            <pc:sldMk cId="3224990573" sldId="262"/>
            <ac:spMk id="26626" creationId="{00000000-0000-0000-0000-000000000000}"/>
          </ac:spMkLst>
        </pc:spChg>
        <pc:spChg chg="mod">
          <ac:chgData name="Stephen John Rieks" userId="1adc22e5-2231-460c-bb97-802bf256774c" providerId="ADAL" clId="{E3087C2E-F997-4B66-A45E-8013D7ABCEF3}" dt="2022-08-26T18:19:44.856" v="397" actId="403"/>
          <ac:spMkLst>
            <pc:docMk/>
            <pc:sldMk cId="3224990573" sldId="262"/>
            <ac:spMk id="26627" creationId="{00000000-0000-0000-0000-000000000000}"/>
          </ac:spMkLst>
        </pc:spChg>
      </pc:sldChg>
      <pc:sldChg chg="modSp mod">
        <pc:chgData name="Stephen John Rieks" userId="1adc22e5-2231-460c-bb97-802bf256774c" providerId="ADAL" clId="{E3087C2E-F997-4B66-A45E-8013D7ABCEF3}" dt="2022-08-26T18:21:31.042" v="401" actId="403"/>
        <pc:sldMkLst>
          <pc:docMk/>
          <pc:sldMk cId="4109980681" sldId="272"/>
        </pc:sldMkLst>
        <pc:spChg chg="mod">
          <ac:chgData name="Stephen John Rieks" userId="1adc22e5-2231-460c-bb97-802bf256774c" providerId="ADAL" clId="{E3087C2E-F997-4B66-A45E-8013D7ABCEF3}" dt="2022-08-26T17:58:39.905" v="17"/>
          <ac:spMkLst>
            <pc:docMk/>
            <pc:sldMk cId="4109980681" sldId="272"/>
            <ac:spMk id="2" creationId="{00000000-0000-0000-0000-000000000000}"/>
          </ac:spMkLst>
        </pc:spChg>
        <pc:spChg chg="mod">
          <ac:chgData name="Stephen John Rieks" userId="1adc22e5-2231-460c-bb97-802bf256774c" providerId="ADAL" clId="{E3087C2E-F997-4B66-A45E-8013D7ABCEF3}" dt="2022-08-26T18:21:31.042" v="401" actId="403"/>
          <ac:spMkLst>
            <pc:docMk/>
            <pc:sldMk cId="4109980681" sldId="272"/>
            <ac:spMk id="3" creationId="{00000000-0000-0000-0000-000000000000}"/>
          </ac:spMkLst>
        </pc:spChg>
        <pc:spChg chg="mod">
          <ac:chgData name="Stephen John Rieks" userId="1adc22e5-2231-460c-bb97-802bf256774c" providerId="ADAL" clId="{E3087C2E-F997-4B66-A45E-8013D7ABCEF3}" dt="2022-08-26T17:58:39.905" v="17"/>
          <ac:spMkLst>
            <pc:docMk/>
            <pc:sldMk cId="4109980681" sldId="272"/>
            <ac:spMk id="4" creationId="{00000000-0000-0000-0000-000000000000}"/>
          </ac:spMkLst>
        </pc:spChg>
        <pc:spChg chg="mod">
          <ac:chgData name="Stephen John Rieks" userId="1adc22e5-2231-460c-bb97-802bf256774c" providerId="ADAL" clId="{E3087C2E-F997-4B66-A45E-8013D7ABCEF3}" dt="2022-08-26T17:58:39.905" v="17"/>
          <ac:spMkLst>
            <pc:docMk/>
            <pc:sldMk cId="4109980681" sldId="272"/>
            <ac:spMk id="5" creationId="{00000000-0000-0000-0000-000000000000}"/>
          </ac:spMkLst>
        </pc:spChg>
        <pc:spChg chg="mod">
          <ac:chgData name="Stephen John Rieks" userId="1adc22e5-2231-460c-bb97-802bf256774c" providerId="ADAL" clId="{E3087C2E-F997-4B66-A45E-8013D7ABCEF3}" dt="2022-08-26T17:58:39.905" v="17"/>
          <ac:spMkLst>
            <pc:docMk/>
            <pc:sldMk cId="4109980681" sldId="272"/>
            <ac:spMk id="6" creationId="{00000000-0000-0000-0000-000000000000}"/>
          </ac:spMkLst>
        </pc:spChg>
      </pc:sldChg>
      <pc:sldChg chg="modSp mod">
        <pc:chgData name="Stephen John Rieks" userId="1adc22e5-2231-460c-bb97-802bf256774c" providerId="ADAL" clId="{E3087C2E-F997-4B66-A45E-8013D7ABCEF3}" dt="2022-08-26T18:22:00.867" v="409" actId="27636"/>
        <pc:sldMkLst>
          <pc:docMk/>
          <pc:sldMk cId="1853154775" sldId="273"/>
        </pc:sldMkLst>
        <pc:spChg chg="mod">
          <ac:chgData name="Stephen John Rieks" userId="1adc22e5-2231-460c-bb97-802bf256774c" providerId="ADAL" clId="{E3087C2E-F997-4B66-A45E-8013D7ABCEF3}" dt="2022-08-26T18:21:56.023" v="406" actId="1076"/>
          <ac:spMkLst>
            <pc:docMk/>
            <pc:sldMk cId="1853154775" sldId="273"/>
            <ac:spMk id="2" creationId="{00000000-0000-0000-0000-000000000000}"/>
          </ac:spMkLst>
        </pc:spChg>
        <pc:spChg chg="mod">
          <ac:chgData name="Stephen John Rieks" userId="1adc22e5-2231-460c-bb97-802bf256774c" providerId="ADAL" clId="{E3087C2E-F997-4B66-A45E-8013D7ABCEF3}" dt="2022-08-26T18:22:00.867" v="409" actId="27636"/>
          <ac:spMkLst>
            <pc:docMk/>
            <pc:sldMk cId="1853154775" sldId="273"/>
            <ac:spMk id="3" creationId="{00000000-0000-0000-0000-000000000000}"/>
          </ac:spMkLst>
        </pc:spChg>
      </pc:sldChg>
      <pc:sldChg chg="modSp mod">
        <pc:chgData name="Stephen John Rieks" userId="1adc22e5-2231-460c-bb97-802bf256774c" providerId="ADAL" clId="{E3087C2E-F997-4B66-A45E-8013D7ABCEF3}" dt="2022-08-26T18:23:41.906" v="415" actId="27636"/>
        <pc:sldMkLst>
          <pc:docMk/>
          <pc:sldMk cId="1261642066" sldId="274"/>
        </pc:sldMkLst>
        <pc:spChg chg="mod">
          <ac:chgData name="Stephen John Rieks" userId="1adc22e5-2231-460c-bb97-802bf256774c" providerId="ADAL" clId="{E3087C2E-F997-4B66-A45E-8013D7ABCEF3}" dt="2022-08-26T18:23:36.785" v="413" actId="27636"/>
          <ac:spMkLst>
            <pc:docMk/>
            <pc:sldMk cId="1261642066" sldId="274"/>
            <ac:spMk id="2" creationId="{00000000-0000-0000-0000-000000000000}"/>
          </ac:spMkLst>
        </pc:spChg>
        <pc:spChg chg="mod">
          <ac:chgData name="Stephen John Rieks" userId="1adc22e5-2231-460c-bb97-802bf256774c" providerId="ADAL" clId="{E3087C2E-F997-4B66-A45E-8013D7ABCEF3}" dt="2022-08-26T18:23:41.906" v="415" actId="27636"/>
          <ac:spMkLst>
            <pc:docMk/>
            <pc:sldMk cId="1261642066" sldId="274"/>
            <ac:spMk id="3" creationId="{00000000-0000-0000-0000-000000000000}"/>
          </ac:spMkLst>
        </pc:spChg>
      </pc:sldChg>
      <pc:sldChg chg="addSp delSp modSp del mod addAnim delDesignElem">
        <pc:chgData name="Stephen John Rieks" userId="1adc22e5-2231-460c-bb97-802bf256774c" providerId="ADAL" clId="{E3087C2E-F997-4B66-A45E-8013D7ABCEF3}" dt="2022-08-26T18:05:35.928" v="109" actId="2696"/>
        <pc:sldMkLst>
          <pc:docMk/>
          <pc:sldMk cId="3194866375" sldId="291"/>
        </pc:sldMkLst>
        <pc:spChg chg="mod">
          <ac:chgData name="Stephen John Rieks" userId="1adc22e5-2231-460c-bb97-802bf256774c" providerId="ADAL" clId="{E3087C2E-F997-4B66-A45E-8013D7ABCEF3}" dt="2022-08-26T18:05:07.419" v="107" actId="26606"/>
          <ac:spMkLst>
            <pc:docMk/>
            <pc:sldMk cId="3194866375" sldId="291"/>
            <ac:spMk id="2" creationId="{CFFB3C3C-EBB1-4B82-9794-E31B1025EF08}"/>
          </ac:spMkLst>
        </pc:spChg>
        <pc:spChg chg="mod">
          <ac:chgData name="Stephen John Rieks" userId="1adc22e5-2231-460c-bb97-802bf256774c" providerId="ADAL" clId="{E3087C2E-F997-4B66-A45E-8013D7ABCEF3}" dt="2022-08-26T18:05:07.419" v="107" actId="26606"/>
          <ac:spMkLst>
            <pc:docMk/>
            <pc:sldMk cId="3194866375" sldId="291"/>
            <ac:spMk id="3" creationId="{CBA2879E-1AF9-4D8F-B250-23032E7D8B2D}"/>
          </ac:spMkLst>
        </pc:spChg>
        <pc:spChg chg="del">
          <ac:chgData name="Stephen John Rieks" userId="1adc22e5-2231-460c-bb97-802bf256774c" providerId="ADAL" clId="{E3087C2E-F997-4B66-A45E-8013D7ABCEF3}" dt="2022-08-26T17:58:39.905" v="17"/>
          <ac:spMkLst>
            <pc:docMk/>
            <pc:sldMk cId="3194866375" sldId="291"/>
            <ac:spMk id="8" creationId="{C66F2F30-5DC0-44A0-BFA6-E12F46ED16DA}"/>
          </ac:spMkLst>
        </pc:spChg>
        <pc:spChg chg="add">
          <ac:chgData name="Stephen John Rieks" userId="1adc22e5-2231-460c-bb97-802bf256774c" providerId="ADAL" clId="{E3087C2E-F997-4B66-A45E-8013D7ABCEF3}" dt="2022-08-26T18:05:07.419" v="107" actId="26606"/>
          <ac:spMkLst>
            <pc:docMk/>
            <pc:sldMk cId="3194866375" sldId="291"/>
            <ac:spMk id="9" creationId="{C1DD1A8A-57D5-4A81-AD04-532B043C5611}"/>
          </ac:spMkLst>
        </pc:spChg>
        <pc:spChg chg="del">
          <ac:chgData name="Stephen John Rieks" userId="1adc22e5-2231-460c-bb97-802bf256774c" providerId="ADAL" clId="{E3087C2E-F997-4B66-A45E-8013D7ABCEF3}" dt="2022-08-26T17:58:39.905" v="17"/>
          <ac:spMkLst>
            <pc:docMk/>
            <pc:sldMk cId="3194866375" sldId="291"/>
            <ac:spMk id="10" creationId="{85872F57-7F42-4F97-8391-DDC8D0054C03}"/>
          </ac:spMkLst>
        </pc:spChg>
        <pc:spChg chg="add">
          <ac:chgData name="Stephen John Rieks" userId="1adc22e5-2231-460c-bb97-802bf256774c" providerId="ADAL" clId="{E3087C2E-F997-4B66-A45E-8013D7ABCEF3}" dt="2022-08-26T18:05:07.419" v="107" actId="26606"/>
          <ac:spMkLst>
            <pc:docMk/>
            <pc:sldMk cId="3194866375" sldId="291"/>
            <ac:spMk id="11" creationId="{007891EC-4501-44ED-A8C8-B11B6DB767AB}"/>
          </ac:spMkLst>
        </pc:spChg>
        <pc:spChg chg="del">
          <ac:chgData name="Stephen John Rieks" userId="1adc22e5-2231-460c-bb97-802bf256774c" providerId="ADAL" clId="{E3087C2E-F997-4B66-A45E-8013D7ABCEF3}" dt="2022-08-26T17:58:39.905" v="17"/>
          <ac:spMkLst>
            <pc:docMk/>
            <pc:sldMk cId="3194866375" sldId="291"/>
            <ac:spMk id="12" creationId="{04DC2037-48A0-4F22-B9D4-8EAEBC780AB4}"/>
          </ac:spMkLst>
        </pc:spChg>
        <pc:spChg chg="del">
          <ac:chgData name="Stephen John Rieks" userId="1adc22e5-2231-460c-bb97-802bf256774c" providerId="ADAL" clId="{E3087C2E-F997-4B66-A45E-8013D7ABCEF3}" dt="2022-08-26T17:58:39.905" v="17"/>
          <ac:spMkLst>
            <pc:docMk/>
            <pc:sldMk cId="3194866375" sldId="291"/>
            <ac:spMk id="14" creationId="{0006CBFD-ADA0-43D1-9332-9C34CA1C76ED}"/>
          </ac:spMkLst>
        </pc:spChg>
        <pc:spChg chg="del">
          <ac:chgData name="Stephen John Rieks" userId="1adc22e5-2231-460c-bb97-802bf256774c" providerId="ADAL" clId="{E3087C2E-F997-4B66-A45E-8013D7ABCEF3}" dt="2022-08-26T17:58:39.905" v="17"/>
          <ac:spMkLst>
            <pc:docMk/>
            <pc:sldMk cId="3194866375" sldId="291"/>
            <ac:spMk id="16" creationId="{2B931666-F28F-45F3-A074-66D2272D580B}"/>
          </ac:spMkLst>
        </pc:spChg>
        <pc:picChg chg="add">
          <ac:chgData name="Stephen John Rieks" userId="1adc22e5-2231-460c-bb97-802bf256774c" providerId="ADAL" clId="{E3087C2E-F997-4B66-A45E-8013D7ABCEF3}" dt="2022-08-26T18:05:07.419" v="107" actId="26606"/>
          <ac:picMkLst>
            <pc:docMk/>
            <pc:sldMk cId="3194866375" sldId="291"/>
            <ac:picMk id="5" creationId="{4D697705-150D-2D68-5595-CBBFABC4DD43}"/>
          </ac:picMkLst>
        </pc:picChg>
      </pc:sldChg>
      <pc:sldChg chg="addSp delSp modSp mod">
        <pc:chgData name="Stephen John Rieks" userId="1adc22e5-2231-460c-bb97-802bf256774c" providerId="ADAL" clId="{E3087C2E-F997-4B66-A45E-8013D7ABCEF3}" dt="2022-08-26T18:07:49.948" v="163" actId="20577"/>
        <pc:sldMkLst>
          <pc:docMk/>
          <pc:sldMk cId="84990408" sldId="294"/>
        </pc:sldMkLst>
        <pc:spChg chg="mod">
          <ac:chgData name="Stephen John Rieks" userId="1adc22e5-2231-460c-bb97-802bf256774c" providerId="ADAL" clId="{E3087C2E-F997-4B66-A45E-8013D7ABCEF3}" dt="2022-08-26T18:07:29.071" v="136" actId="20577"/>
          <ac:spMkLst>
            <pc:docMk/>
            <pc:sldMk cId="84990408" sldId="294"/>
            <ac:spMk id="2" creationId="{8ED15423-B8C3-4626-A265-EF0D3BBC2DB0}"/>
          </ac:spMkLst>
        </pc:spChg>
        <pc:spChg chg="mod">
          <ac:chgData name="Stephen John Rieks" userId="1adc22e5-2231-460c-bb97-802bf256774c" providerId="ADAL" clId="{E3087C2E-F997-4B66-A45E-8013D7ABCEF3}" dt="2022-08-26T18:07:49.948" v="163" actId="20577"/>
          <ac:spMkLst>
            <pc:docMk/>
            <pc:sldMk cId="84990408" sldId="294"/>
            <ac:spMk id="3" creationId="{610F4AB2-B5CC-4253-8856-505FB679C321}"/>
          </ac:spMkLst>
        </pc:spChg>
        <pc:graphicFrameChg chg="mod">
          <ac:chgData name="Stephen John Rieks" userId="1adc22e5-2231-460c-bb97-802bf256774c" providerId="ADAL" clId="{E3087C2E-F997-4B66-A45E-8013D7ABCEF3}" dt="2022-08-26T18:06:53.059" v="123" actId="1076"/>
          <ac:graphicFrameMkLst>
            <pc:docMk/>
            <pc:sldMk cId="84990408" sldId="294"/>
            <ac:graphicFrameMk id="4" creationId="{25CE7262-4108-49A7-AA58-52A45F238A48}"/>
          </ac:graphicFrameMkLst>
        </pc:graphicFrameChg>
        <pc:picChg chg="add del">
          <ac:chgData name="Stephen John Rieks" userId="1adc22e5-2231-460c-bb97-802bf256774c" providerId="ADAL" clId="{E3087C2E-F997-4B66-A45E-8013D7ABCEF3}" dt="2022-08-26T18:07:14.247" v="127" actId="22"/>
          <ac:picMkLst>
            <pc:docMk/>
            <pc:sldMk cId="84990408" sldId="294"/>
            <ac:picMk id="6" creationId="{6941B6B7-30ED-97CA-5F61-C09EA2FEAE27}"/>
          </ac:picMkLst>
        </pc:picChg>
      </pc:sldChg>
      <pc:sldChg chg="delSp modSp mod delDesignElem">
        <pc:chgData name="Stephen John Rieks" userId="1adc22e5-2231-460c-bb97-802bf256774c" providerId="ADAL" clId="{E3087C2E-F997-4B66-A45E-8013D7ABCEF3}" dt="2022-08-26T19:02:28.407" v="501" actId="14100"/>
        <pc:sldMkLst>
          <pc:docMk/>
          <pc:sldMk cId="2440496110" sldId="297"/>
        </pc:sldMkLst>
        <pc:spChg chg="mod">
          <ac:chgData name="Stephen John Rieks" userId="1adc22e5-2231-460c-bb97-802bf256774c" providerId="ADAL" clId="{E3087C2E-F997-4B66-A45E-8013D7ABCEF3}" dt="2022-08-26T19:02:28.407" v="501" actId="14100"/>
          <ac:spMkLst>
            <pc:docMk/>
            <pc:sldMk cId="2440496110" sldId="297"/>
            <ac:spMk id="4" creationId="{E4A4A62F-D988-4875-921A-CAC9277B1153}"/>
          </ac:spMkLst>
        </pc:spChg>
        <pc:spChg chg="mod">
          <ac:chgData name="Stephen John Rieks" userId="1adc22e5-2231-460c-bb97-802bf256774c" providerId="ADAL" clId="{E3087C2E-F997-4B66-A45E-8013D7ABCEF3}" dt="2022-08-26T19:02:23.485" v="499" actId="1076"/>
          <ac:spMkLst>
            <pc:docMk/>
            <pc:sldMk cId="2440496110" sldId="297"/>
            <ac:spMk id="5" creationId="{558B1248-6902-49E7-948D-9E3A68BA6976}"/>
          </ac:spMkLst>
        </pc:spChg>
        <pc:picChg chg="mod">
          <ac:chgData name="Stephen John Rieks" userId="1adc22e5-2231-460c-bb97-802bf256774c" providerId="ADAL" clId="{E3087C2E-F997-4B66-A45E-8013D7ABCEF3}" dt="2022-08-26T19:01:57.035" v="465" actId="1076"/>
          <ac:picMkLst>
            <pc:docMk/>
            <pc:sldMk cId="2440496110" sldId="297"/>
            <ac:picMk id="9" creationId="{A2288F2A-8613-4106-A2CD-8E2AB99E5F3E}"/>
          </ac:picMkLst>
        </pc:picChg>
        <pc:picChg chg="del">
          <ac:chgData name="Stephen John Rieks" userId="1adc22e5-2231-460c-bb97-802bf256774c" providerId="ADAL" clId="{E3087C2E-F997-4B66-A45E-8013D7ABCEF3}" dt="2022-08-26T17:58:39.905" v="17"/>
          <ac:picMkLst>
            <pc:docMk/>
            <pc:sldMk cId="2440496110" sldId="297"/>
            <ac:picMk id="11" creationId="{DC23C04A-219E-44E6-8EF9-1AEE552AEC87}"/>
          </ac:picMkLst>
        </pc:picChg>
      </pc:sldChg>
      <pc:sldChg chg="addSp delSp modSp mod">
        <pc:chgData name="Stephen John Rieks" userId="1adc22e5-2231-460c-bb97-802bf256774c" providerId="ADAL" clId="{E3087C2E-F997-4B66-A45E-8013D7ABCEF3}" dt="2022-08-26T18:00:05.971" v="73" actId="207"/>
        <pc:sldMkLst>
          <pc:docMk/>
          <pc:sldMk cId="3775561273" sldId="298"/>
        </pc:sldMkLst>
        <pc:spChg chg="add mod">
          <ac:chgData name="Stephen John Rieks" userId="1adc22e5-2231-460c-bb97-802bf256774c" providerId="ADAL" clId="{E3087C2E-F997-4B66-A45E-8013D7ABCEF3}" dt="2022-08-26T18:00:02.266" v="71" actId="1076"/>
          <ac:spMkLst>
            <pc:docMk/>
            <pc:sldMk cId="3775561273" sldId="298"/>
            <ac:spMk id="2" creationId="{2F6FA700-4B4E-83C0-35AE-931EE1A61461}"/>
          </ac:spMkLst>
        </pc:spChg>
        <pc:spChg chg="mod">
          <ac:chgData name="Stephen John Rieks" userId="1adc22e5-2231-460c-bb97-802bf256774c" providerId="ADAL" clId="{E3087C2E-F997-4B66-A45E-8013D7ABCEF3}" dt="2022-08-26T17:58:39.905" v="17"/>
          <ac:spMkLst>
            <pc:docMk/>
            <pc:sldMk cId="3775561273" sldId="298"/>
            <ac:spMk id="4" creationId="{F6279FBB-B004-4FD8-B95D-C48B30DDB79E}"/>
          </ac:spMkLst>
        </pc:spChg>
        <pc:spChg chg="del mod">
          <ac:chgData name="Stephen John Rieks" userId="1adc22e5-2231-460c-bb97-802bf256774c" providerId="ADAL" clId="{E3087C2E-F997-4B66-A45E-8013D7ABCEF3}" dt="2022-08-26T17:58:57.640" v="26" actId="478"/>
          <ac:spMkLst>
            <pc:docMk/>
            <pc:sldMk cId="3775561273" sldId="298"/>
            <ac:spMk id="5" creationId="{C69D0EB2-3A3D-47F1-8EC6-0062BE4997EC}"/>
          </ac:spMkLst>
        </pc:spChg>
        <pc:spChg chg="add mod">
          <ac:chgData name="Stephen John Rieks" userId="1adc22e5-2231-460c-bb97-802bf256774c" providerId="ADAL" clId="{E3087C2E-F997-4B66-A45E-8013D7ABCEF3}" dt="2022-08-26T18:00:05.971" v="73" actId="207"/>
          <ac:spMkLst>
            <pc:docMk/>
            <pc:sldMk cId="3775561273" sldId="298"/>
            <ac:spMk id="6" creationId="{B405CE93-8A51-6321-DB51-AF85B21A1AE6}"/>
          </ac:spMkLst>
        </pc:spChg>
      </pc:sldChg>
      <pc:sldChg chg="modSp ord">
        <pc:chgData name="Stephen John Rieks" userId="1adc22e5-2231-460c-bb97-802bf256774c" providerId="ADAL" clId="{E3087C2E-F997-4B66-A45E-8013D7ABCEF3}" dt="2022-08-26T18:02:17.973" v="86"/>
        <pc:sldMkLst>
          <pc:docMk/>
          <pc:sldMk cId="1264853858" sldId="299"/>
        </pc:sldMkLst>
        <pc:spChg chg="mod">
          <ac:chgData name="Stephen John Rieks" userId="1adc22e5-2231-460c-bb97-802bf256774c" providerId="ADAL" clId="{E3087C2E-F997-4B66-A45E-8013D7ABCEF3}" dt="2022-08-26T17:58:39.905" v="17"/>
          <ac:spMkLst>
            <pc:docMk/>
            <pc:sldMk cId="1264853858" sldId="299"/>
            <ac:spMk id="4" creationId="{9C1175AB-7902-4CE9-9466-0ABE26900530}"/>
          </ac:spMkLst>
        </pc:spChg>
        <pc:spChg chg="mod">
          <ac:chgData name="Stephen John Rieks" userId="1adc22e5-2231-460c-bb97-802bf256774c" providerId="ADAL" clId="{E3087C2E-F997-4B66-A45E-8013D7ABCEF3}" dt="2022-08-26T17:58:39.905" v="17"/>
          <ac:spMkLst>
            <pc:docMk/>
            <pc:sldMk cId="1264853858" sldId="299"/>
            <ac:spMk id="5" creationId="{83F354A3-52F5-4B12-A0DA-871E1D83C02B}"/>
          </ac:spMkLst>
        </pc:spChg>
        <pc:spChg chg="mod">
          <ac:chgData name="Stephen John Rieks" userId="1adc22e5-2231-460c-bb97-802bf256774c" providerId="ADAL" clId="{E3087C2E-F997-4B66-A45E-8013D7ABCEF3}" dt="2022-08-26T17:58:39.905" v="17"/>
          <ac:spMkLst>
            <pc:docMk/>
            <pc:sldMk cId="1264853858" sldId="299"/>
            <ac:spMk id="6" creationId="{11B7E30D-5417-4497-A98A-801DEFCD00C7}"/>
          </ac:spMkLst>
        </pc:spChg>
        <pc:spChg chg="mod">
          <ac:chgData name="Stephen John Rieks" userId="1adc22e5-2231-460c-bb97-802bf256774c" providerId="ADAL" clId="{E3087C2E-F997-4B66-A45E-8013D7ABCEF3}" dt="2022-08-26T17:58:39.905" v="17"/>
          <ac:spMkLst>
            <pc:docMk/>
            <pc:sldMk cId="1264853858" sldId="299"/>
            <ac:spMk id="7" creationId="{69C21C4D-BFC1-46F5-AA01-87620537262E}"/>
          </ac:spMkLst>
        </pc:spChg>
        <pc:spChg chg="mod">
          <ac:chgData name="Stephen John Rieks" userId="1adc22e5-2231-460c-bb97-802bf256774c" providerId="ADAL" clId="{E3087C2E-F997-4B66-A45E-8013D7ABCEF3}" dt="2022-08-26T17:58:39.905" v="17"/>
          <ac:spMkLst>
            <pc:docMk/>
            <pc:sldMk cId="1264853858" sldId="299"/>
            <ac:spMk id="8" creationId="{0292D208-D629-4736-9D71-546C5FFB6AB3}"/>
          </ac:spMkLst>
        </pc:spChg>
      </pc:sldChg>
      <pc:sldChg chg="delSp modSp del mod delDesignElem">
        <pc:chgData name="Stephen John Rieks" userId="1adc22e5-2231-460c-bb97-802bf256774c" providerId="ADAL" clId="{E3087C2E-F997-4B66-A45E-8013D7ABCEF3}" dt="2022-08-26T18:00:10.614" v="74" actId="2696"/>
        <pc:sldMkLst>
          <pc:docMk/>
          <pc:sldMk cId="2776511987" sldId="302"/>
        </pc:sldMkLst>
        <pc:spChg chg="mod">
          <ac:chgData name="Stephen John Rieks" userId="1adc22e5-2231-460c-bb97-802bf256774c" providerId="ADAL" clId="{E3087C2E-F997-4B66-A45E-8013D7ABCEF3}" dt="2022-08-26T17:58:39.946" v="18" actId="27636"/>
          <ac:spMkLst>
            <pc:docMk/>
            <pc:sldMk cId="2776511987" sldId="302"/>
            <ac:spMk id="5" creationId="{AADF7686-67D9-45E0-A4DF-A1D23F1FB799}"/>
          </ac:spMkLst>
        </pc:spChg>
        <pc:spChg chg="del">
          <ac:chgData name="Stephen John Rieks" userId="1adc22e5-2231-460c-bb97-802bf256774c" providerId="ADAL" clId="{E3087C2E-F997-4B66-A45E-8013D7ABCEF3}" dt="2022-08-26T17:58:39.905" v="17"/>
          <ac:spMkLst>
            <pc:docMk/>
            <pc:sldMk cId="2776511987" sldId="302"/>
            <ac:spMk id="10" creationId="{0482A7D0-DB09-4EBA-8D52-E6A5934B668D}"/>
          </ac:spMkLst>
        </pc:spChg>
        <pc:spChg chg="del">
          <ac:chgData name="Stephen John Rieks" userId="1adc22e5-2231-460c-bb97-802bf256774c" providerId="ADAL" clId="{E3087C2E-F997-4B66-A45E-8013D7ABCEF3}" dt="2022-08-26T17:58:39.905" v="17"/>
          <ac:spMkLst>
            <pc:docMk/>
            <pc:sldMk cId="2776511987" sldId="302"/>
            <ac:spMk id="12" creationId="{1A3688C8-DFCE-4CCD-BCF0-5FB239E5072D}"/>
          </ac:spMkLst>
        </pc:spChg>
        <pc:spChg chg="del">
          <ac:chgData name="Stephen John Rieks" userId="1adc22e5-2231-460c-bb97-802bf256774c" providerId="ADAL" clId="{E3087C2E-F997-4B66-A45E-8013D7ABCEF3}" dt="2022-08-26T17:58:39.905" v="17"/>
          <ac:spMkLst>
            <pc:docMk/>
            <pc:sldMk cId="2776511987" sldId="302"/>
            <ac:spMk id="16" creationId="{8482FDCF-45F3-40F1-8751-19B7AFB3CFCE}"/>
          </ac:spMkLst>
        </pc:spChg>
        <pc:cxnChg chg="del">
          <ac:chgData name="Stephen John Rieks" userId="1adc22e5-2231-460c-bb97-802bf256774c" providerId="ADAL" clId="{E3087C2E-F997-4B66-A45E-8013D7ABCEF3}" dt="2022-08-26T17:58:39.905" v="17"/>
          <ac:cxnSpMkLst>
            <pc:docMk/>
            <pc:sldMk cId="2776511987" sldId="302"/>
            <ac:cxnSpMk id="14" creationId="{D598FBE3-48D2-40A2-B7E6-F485834C8213}"/>
          </ac:cxnSpMkLst>
        </pc:cxnChg>
      </pc:sldChg>
      <pc:sldChg chg="modSp mod">
        <pc:chgData name="Stephen John Rieks" userId="1adc22e5-2231-460c-bb97-802bf256774c" providerId="ADAL" clId="{E3087C2E-F997-4B66-A45E-8013D7ABCEF3}" dt="2022-08-26T18:02:34.210" v="87" actId="14100"/>
        <pc:sldMkLst>
          <pc:docMk/>
          <pc:sldMk cId="608158413" sldId="305"/>
        </pc:sldMkLst>
        <pc:spChg chg="mod">
          <ac:chgData name="Stephen John Rieks" userId="1adc22e5-2231-460c-bb97-802bf256774c" providerId="ADAL" clId="{E3087C2E-F997-4B66-A45E-8013D7ABCEF3}" dt="2022-08-26T17:58:39.905" v="17"/>
          <ac:spMkLst>
            <pc:docMk/>
            <pc:sldMk cId="608158413" sldId="305"/>
            <ac:spMk id="7" creationId="{6B4031CF-659C-4F79-BFF6-2D9A2677CF4C}"/>
          </ac:spMkLst>
        </pc:spChg>
        <pc:spChg chg="mod">
          <ac:chgData name="Stephen John Rieks" userId="1adc22e5-2231-460c-bb97-802bf256774c" providerId="ADAL" clId="{E3087C2E-F997-4B66-A45E-8013D7ABCEF3}" dt="2022-08-26T18:02:34.210" v="87" actId="14100"/>
          <ac:spMkLst>
            <pc:docMk/>
            <pc:sldMk cId="608158413" sldId="305"/>
            <ac:spMk id="8" creationId="{1C2BD49B-BA9B-40B4-AFF9-DC8E8FF6B92B}"/>
          </ac:spMkLst>
        </pc:spChg>
      </pc:sldChg>
      <pc:sldChg chg="del">
        <pc:chgData name="Stephen John Rieks" userId="1adc22e5-2231-460c-bb97-802bf256774c" providerId="ADAL" clId="{E3087C2E-F997-4B66-A45E-8013D7ABCEF3}" dt="2022-08-26T18:00:39.807" v="75" actId="2696"/>
        <pc:sldMkLst>
          <pc:docMk/>
          <pc:sldMk cId="2187123330" sldId="307"/>
        </pc:sldMkLst>
      </pc:sldChg>
      <pc:sldChg chg="addSp delSp modSp mod delDesignElem">
        <pc:chgData name="Stephen John Rieks" userId="1adc22e5-2231-460c-bb97-802bf256774c" providerId="ADAL" clId="{E3087C2E-F997-4B66-A45E-8013D7ABCEF3}" dt="2022-08-26T18:04:24.499" v="103" actId="1076"/>
        <pc:sldMkLst>
          <pc:docMk/>
          <pc:sldMk cId="556594718" sldId="309"/>
        </pc:sldMkLst>
        <pc:spChg chg="mod">
          <ac:chgData name="Stephen John Rieks" userId="1adc22e5-2231-460c-bb97-802bf256774c" providerId="ADAL" clId="{E3087C2E-F997-4B66-A45E-8013D7ABCEF3}" dt="2022-08-26T18:03:57.745" v="95" actId="27636"/>
          <ac:spMkLst>
            <pc:docMk/>
            <pc:sldMk cId="556594718" sldId="309"/>
            <ac:spMk id="2" creationId="{7AE49DE4-DC82-4752-92C7-C3BD19DE3C22}"/>
          </ac:spMkLst>
        </pc:spChg>
        <pc:spChg chg="del">
          <ac:chgData name="Stephen John Rieks" userId="1adc22e5-2231-460c-bb97-802bf256774c" providerId="ADAL" clId="{E3087C2E-F997-4B66-A45E-8013D7ABCEF3}" dt="2022-08-26T17:58:39.905" v="17"/>
          <ac:spMkLst>
            <pc:docMk/>
            <pc:sldMk cId="556594718" sldId="309"/>
            <ac:spMk id="71" creationId="{F5493CFF-E43B-4B10-ACE1-C8A1246629EA}"/>
          </ac:spMkLst>
        </pc:spChg>
        <pc:picChg chg="add mod">
          <ac:chgData name="Stephen John Rieks" userId="1adc22e5-2231-460c-bb97-802bf256774c" providerId="ADAL" clId="{E3087C2E-F997-4B66-A45E-8013D7ABCEF3}" dt="2022-08-26T18:04:24.499" v="103" actId="1076"/>
          <ac:picMkLst>
            <pc:docMk/>
            <pc:sldMk cId="556594718" sldId="309"/>
            <ac:picMk id="5" creationId="{DE16CC7E-28FD-7B8C-75A0-672DAA342868}"/>
          </ac:picMkLst>
        </pc:picChg>
        <pc:picChg chg="del mod">
          <ac:chgData name="Stephen John Rieks" userId="1adc22e5-2231-460c-bb97-802bf256774c" providerId="ADAL" clId="{E3087C2E-F997-4B66-A45E-8013D7ABCEF3}" dt="2022-08-26T18:04:10.439" v="97" actId="478"/>
          <ac:picMkLst>
            <pc:docMk/>
            <pc:sldMk cId="556594718" sldId="309"/>
            <ac:picMk id="1026" creationId="{18C9ED20-14BA-467F-B031-BD4B0631AEEE}"/>
          </ac:picMkLst>
        </pc:picChg>
      </pc:sldChg>
      <pc:sldChg chg="modSp mod">
        <pc:chgData name="Stephen John Rieks" userId="1adc22e5-2231-460c-bb97-802bf256774c" providerId="ADAL" clId="{E3087C2E-F997-4B66-A45E-8013D7ABCEF3}" dt="2022-08-26T18:04:40.413" v="105" actId="14100"/>
        <pc:sldMkLst>
          <pc:docMk/>
          <pc:sldMk cId="1190971388" sldId="310"/>
        </pc:sldMkLst>
        <pc:spChg chg="mod">
          <ac:chgData name="Stephen John Rieks" userId="1adc22e5-2231-460c-bb97-802bf256774c" providerId="ADAL" clId="{E3087C2E-F997-4B66-A45E-8013D7ABCEF3}" dt="2022-08-26T17:58:39.905" v="17"/>
          <ac:spMkLst>
            <pc:docMk/>
            <pc:sldMk cId="1190971388" sldId="310"/>
            <ac:spMk id="2" creationId="{0DCDDF23-83C7-4277-948F-3C36FBD9AEE9}"/>
          </ac:spMkLst>
        </pc:spChg>
        <pc:graphicFrameChg chg="mod">
          <ac:chgData name="Stephen John Rieks" userId="1adc22e5-2231-460c-bb97-802bf256774c" providerId="ADAL" clId="{E3087C2E-F997-4B66-A45E-8013D7ABCEF3}" dt="2022-08-26T18:04:40.413" v="105" actId="14100"/>
          <ac:graphicFrameMkLst>
            <pc:docMk/>
            <pc:sldMk cId="1190971388" sldId="310"/>
            <ac:graphicFrameMk id="5" creationId="{36A84147-9DFD-4EBA-B30D-1038A522F94D}"/>
          </ac:graphicFrameMkLst>
        </pc:graphicFrameChg>
      </pc:sldChg>
      <pc:sldChg chg="modSp">
        <pc:chgData name="Stephen John Rieks" userId="1adc22e5-2231-460c-bb97-802bf256774c" providerId="ADAL" clId="{E3087C2E-F997-4B66-A45E-8013D7ABCEF3}" dt="2022-08-26T17:58:39.905" v="17"/>
        <pc:sldMkLst>
          <pc:docMk/>
          <pc:sldMk cId="1977657188" sldId="311"/>
        </pc:sldMkLst>
        <pc:spChg chg="mod">
          <ac:chgData name="Stephen John Rieks" userId="1adc22e5-2231-460c-bb97-802bf256774c" providerId="ADAL" clId="{E3087C2E-F997-4B66-A45E-8013D7ABCEF3}" dt="2022-08-26T17:58:39.905" v="17"/>
          <ac:spMkLst>
            <pc:docMk/>
            <pc:sldMk cId="1977657188" sldId="311"/>
            <ac:spMk id="2" creationId="{F12379C1-7BE6-40DD-B080-06B1C3A90A7D}"/>
          </ac:spMkLst>
        </pc:spChg>
        <pc:spChg chg="mod">
          <ac:chgData name="Stephen John Rieks" userId="1adc22e5-2231-460c-bb97-802bf256774c" providerId="ADAL" clId="{E3087C2E-F997-4B66-A45E-8013D7ABCEF3}" dt="2022-08-26T17:58:39.905" v="17"/>
          <ac:spMkLst>
            <pc:docMk/>
            <pc:sldMk cId="1977657188" sldId="311"/>
            <ac:spMk id="4" creationId="{62658B84-CA43-48C9-ACA2-B4E36C09CB23}"/>
          </ac:spMkLst>
        </pc:spChg>
        <pc:spChg chg="mod">
          <ac:chgData name="Stephen John Rieks" userId="1adc22e5-2231-460c-bb97-802bf256774c" providerId="ADAL" clId="{E3087C2E-F997-4B66-A45E-8013D7ABCEF3}" dt="2022-08-26T17:58:39.905" v="17"/>
          <ac:spMkLst>
            <pc:docMk/>
            <pc:sldMk cId="1977657188" sldId="311"/>
            <ac:spMk id="5" creationId="{558A0B9A-735E-4F7C-A581-0700FB073E01}"/>
          </ac:spMkLst>
        </pc:spChg>
        <pc:spChg chg="mod">
          <ac:chgData name="Stephen John Rieks" userId="1adc22e5-2231-460c-bb97-802bf256774c" providerId="ADAL" clId="{E3087C2E-F997-4B66-A45E-8013D7ABCEF3}" dt="2022-08-26T17:58:39.905" v="17"/>
          <ac:spMkLst>
            <pc:docMk/>
            <pc:sldMk cId="1977657188" sldId="311"/>
            <ac:spMk id="6" creationId="{6763C141-CC33-4434-86EB-9D00599129D4}"/>
          </ac:spMkLst>
        </pc:spChg>
        <pc:spChg chg="mod">
          <ac:chgData name="Stephen John Rieks" userId="1adc22e5-2231-460c-bb97-802bf256774c" providerId="ADAL" clId="{E3087C2E-F997-4B66-A45E-8013D7ABCEF3}" dt="2022-08-26T17:58:39.905" v="17"/>
          <ac:spMkLst>
            <pc:docMk/>
            <pc:sldMk cId="1977657188" sldId="311"/>
            <ac:spMk id="7" creationId="{387F7171-A898-4F09-816B-0D622590E8FF}"/>
          </ac:spMkLst>
        </pc:spChg>
      </pc:sldChg>
      <pc:sldChg chg="modSp mod">
        <pc:chgData name="Stephen John Rieks" userId="1adc22e5-2231-460c-bb97-802bf256774c" providerId="ADAL" clId="{E3087C2E-F997-4B66-A45E-8013D7ABCEF3}" dt="2022-08-26T18:04:54.261" v="106" actId="14100"/>
        <pc:sldMkLst>
          <pc:docMk/>
          <pc:sldMk cId="4019232284" sldId="312"/>
        </pc:sldMkLst>
        <pc:spChg chg="mod">
          <ac:chgData name="Stephen John Rieks" userId="1adc22e5-2231-460c-bb97-802bf256774c" providerId="ADAL" clId="{E3087C2E-F997-4B66-A45E-8013D7ABCEF3}" dt="2022-08-26T17:58:39.905" v="17"/>
          <ac:spMkLst>
            <pc:docMk/>
            <pc:sldMk cId="4019232284" sldId="312"/>
            <ac:spMk id="7" creationId="{D4D4E2E1-0156-4FC5-9CED-5A711BFE5B4E}"/>
          </ac:spMkLst>
        </pc:spChg>
        <pc:graphicFrameChg chg="mod">
          <ac:chgData name="Stephen John Rieks" userId="1adc22e5-2231-460c-bb97-802bf256774c" providerId="ADAL" clId="{E3087C2E-F997-4B66-A45E-8013D7ABCEF3}" dt="2022-08-26T18:04:54.261" v="106" actId="14100"/>
          <ac:graphicFrameMkLst>
            <pc:docMk/>
            <pc:sldMk cId="4019232284" sldId="312"/>
            <ac:graphicFrameMk id="10" creationId="{7775FCFA-11EB-4748-8A99-A10DCD172367}"/>
          </ac:graphicFrameMkLst>
        </pc:graphicFrameChg>
      </pc:sldChg>
      <pc:sldChg chg="addSp delSp modSp mod ord">
        <pc:chgData name="Stephen John Rieks" userId="1adc22e5-2231-460c-bb97-802bf256774c" providerId="ADAL" clId="{E3087C2E-F997-4B66-A45E-8013D7ABCEF3}" dt="2022-08-26T18:02:05.335" v="84"/>
        <pc:sldMkLst>
          <pc:docMk/>
          <pc:sldMk cId="110293666" sldId="313"/>
        </pc:sldMkLst>
        <pc:spChg chg="del mod">
          <ac:chgData name="Stephen John Rieks" userId="1adc22e5-2231-460c-bb97-802bf256774c" providerId="ADAL" clId="{E3087C2E-F997-4B66-A45E-8013D7ABCEF3}" dt="2022-08-26T18:01:33.852" v="80" actId="478"/>
          <ac:spMkLst>
            <pc:docMk/>
            <pc:sldMk cId="110293666" sldId="313"/>
            <ac:spMk id="2" creationId="{6ED60076-C09C-49E1-8BEB-3F0F234338A3}"/>
          </ac:spMkLst>
        </pc:spChg>
        <pc:spChg chg="add del mod">
          <ac:chgData name="Stephen John Rieks" userId="1adc22e5-2231-460c-bb97-802bf256774c" providerId="ADAL" clId="{E3087C2E-F997-4B66-A45E-8013D7ABCEF3}" dt="2022-08-26T18:01:38.983" v="81" actId="478"/>
          <ac:spMkLst>
            <pc:docMk/>
            <pc:sldMk cId="110293666" sldId="313"/>
            <ac:spMk id="4" creationId="{7CA0D220-0E80-04EC-0C79-D7378DE5625E}"/>
          </ac:spMkLst>
        </pc:spChg>
        <pc:graphicFrameChg chg="mod">
          <ac:chgData name="Stephen John Rieks" userId="1adc22e5-2231-460c-bb97-802bf256774c" providerId="ADAL" clId="{E3087C2E-F997-4B66-A45E-8013D7ABCEF3}" dt="2022-08-26T18:02:05.335" v="84"/>
          <ac:graphicFrameMkLst>
            <pc:docMk/>
            <pc:sldMk cId="110293666" sldId="313"/>
            <ac:graphicFrameMk id="5" creationId="{B435CACE-0FFD-4714-BEDB-B4201EA1194F}"/>
          </ac:graphicFrameMkLst>
        </pc:graphicFrameChg>
      </pc:sldChg>
      <pc:sldChg chg="delSp del delDesignElem">
        <pc:chgData name="Stephen John Rieks" userId="1adc22e5-2231-460c-bb97-802bf256774c" providerId="ADAL" clId="{E3087C2E-F997-4B66-A45E-8013D7ABCEF3}" dt="2022-08-26T19:01:50.226" v="462" actId="2696"/>
        <pc:sldMkLst>
          <pc:docMk/>
          <pc:sldMk cId="3365414977" sldId="314"/>
        </pc:sldMkLst>
        <pc:spChg chg="del">
          <ac:chgData name="Stephen John Rieks" userId="1adc22e5-2231-460c-bb97-802bf256774c" providerId="ADAL" clId="{E3087C2E-F997-4B66-A45E-8013D7ABCEF3}" dt="2022-08-26T17:58:39.905" v="17"/>
          <ac:spMkLst>
            <pc:docMk/>
            <pc:sldMk cId="3365414977" sldId="314"/>
            <ac:spMk id="9" creationId="{6753252F-4873-4F63-801D-CC719279A7D5}"/>
          </ac:spMkLst>
        </pc:spChg>
        <pc:spChg chg="del">
          <ac:chgData name="Stephen John Rieks" userId="1adc22e5-2231-460c-bb97-802bf256774c" providerId="ADAL" clId="{E3087C2E-F997-4B66-A45E-8013D7ABCEF3}" dt="2022-08-26T17:58:39.905" v="17"/>
          <ac:spMkLst>
            <pc:docMk/>
            <pc:sldMk cId="3365414977" sldId="314"/>
            <ac:spMk id="11" creationId="{047C8CCB-F95D-4249-92DD-651249D3535A}"/>
          </ac:spMkLst>
        </pc:spChg>
      </pc:sldChg>
      <pc:sldChg chg="modSp mod">
        <pc:chgData name="Stephen John Rieks" userId="1adc22e5-2231-460c-bb97-802bf256774c" providerId="ADAL" clId="{E3087C2E-F997-4B66-A45E-8013D7ABCEF3}" dt="2022-08-26T18:08:03.447" v="166" actId="1076"/>
        <pc:sldMkLst>
          <pc:docMk/>
          <pc:sldMk cId="746790537" sldId="315"/>
        </pc:sldMkLst>
        <pc:spChg chg="mod">
          <ac:chgData name="Stephen John Rieks" userId="1adc22e5-2231-460c-bb97-802bf256774c" providerId="ADAL" clId="{E3087C2E-F997-4B66-A45E-8013D7ABCEF3}" dt="2022-08-26T18:08:03.447" v="166" actId="1076"/>
          <ac:spMkLst>
            <pc:docMk/>
            <pc:sldMk cId="746790537" sldId="315"/>
            <ac:spMk id="2" creationId="{7464B7A8-7B93-4A00-8368-BA592CA60045}"/>
          </ac:spMkLst>
        </pc:spChg>
        <pc:picChg chg="mod">
          <ac:chgData name="Stephen John Rieks" userId="1adc22e5-2231-460c-bb97-802bf256774c" providerId="ADAL" clId="{E3087C2E-F997-4B66-A45E-8013D7ABCEF3}" dt="2022-08-26T18:08:01.423" v="165" actId="14100"/>
          <ac:picMkLst>
            <pc:docMk/>
            <pc:sldMk cId="746790537" sldId="315"/>
            <ac:picMk id="7" creationId="{A9BC627B-E721-452A-932F-9FD4D95998A1}"/>
          </ac:picMkLst>
        </pc:picChg>
      </pc:sldChg>
      <pc:sldChg chg="addSp delSp modSp mod">
        <pc:chgData name="Stephen John Rieks" userId="1adc22e5-2231-460c-bb97-802bf256774c" providerId="ADAL" clId="{E3087C2E-F997-4B66-A45E-8013D7ABCEF3}" dt="2022-08-26T18:09:39.499" v="199" actId="478"/>
        <pc:sldMkLst>
          <pc:docMk/>
          <pc:sldMk cId="3198748348" sldId="319"/>
        </pc:sldMkLst>
        <pc:spChg chg="add del mod">
          <ac:chgData name="Stephen John Rieks" userId="1adc22e5-2231-460c-bb97-802bf256774c" providerId="ADAL" clId="{E3087C2E-F997-4B66-A45E-8013D7ABCEF3}" dt="2022-08-26T18:09:30" v="195"/>
          <ac:spMkLst>
            <pc:docMk/>
            <pc:sldMk cId="3198748348" sldId="319"/>
            <ac:spMk id="2" creationId="{40AB35BA-6F88-D9FB-7C46-6C6A3EC472D0}"/>
          </ac:spMkLst>
        </pc:spChg>
        <pc:spChg chg="add del mod">
          <ac:chgData name="Stephen John Rieks" userId="1adc22e5-2231-460c-bb97-802bf256774c" providerId="ADAL" clId="{E3087C2E-F997-4B66-A45E-8013D7ABCEF3}" dt="2022-08-26T18:09:39.499" v="199" actId="478"/>
          <ac:spMkLst>
            <pc:docMk/>
            <pc:sldMk cId="3198748348" sldId="319"/>
            <ac:spMk id="4" creationId="{85771E49-170A-42CE-97FA-3B3C4CC9D678}"/>
          </ac:spMkLst>
        </pc:spChg>
        <pc:spChg chg="mod">
          <ac:chgData name="Stephen John Rieks" userId="1adc22e5-2231-460c-bb97-802bf256774c" providerId="ADAL" clId="{E3087C2E-F997-4B66-A45E-8013D7ABCEF3}" dt="2022-08-26T18:09:14.359" v="193" actId="12"/>
          <ac:spMkLst>
            <pc:docMk/>
            <pc:sldMk cId="3198748348" sldId="319"/>
            <ac:spMk id="5" creationId="{AADF7686-67D9-45E0-A4DF-A1D23F1FB799}"/>
          </ac:spMkLst>
        </pc:spChg>
        <pc:spChg chg="add del mod">
          <ac:chgData name="Stephen John Rieks" userId="1adc22e5-2231-460c-bb97-802bf256774c" providerId="ADAL" clId="{E3087C2E-F997-4B66-A45E-8013D7ABCEF3}" dt="2022-08-26T18:09:39.499" v="199" actId="478"/>
          <ac:spMkLst>
            <pc:docMk/>
            <pc:sldMk cId="3198748348" sldId="319"/>
            <ac:spMk id="6" creationId="{101122F5-3B2B-B2E7-C23B-31F65049A7FD}"/>
          </ac:spMkLst>
        </pc:spChg>
        <pc:spChg chg="add del mod">
          <ac:chgData name="Stephen John Rieks" userId="1adc22e5-2231-460c-bb97-802bf256774c" providerId="ADAL" clId="{E3087C2E-F997-4B66-A45E-8013D7ABCEF3}" dt="2022-08-26T18:09:39.181" v="198"/>
          <ac:spMkLst>
            <pc:docMk/>
            <pc:sldMk cId="3198748348" sldId="319"/>
            <ac:spMk id="7" creationId="{2E109E64-C34B-E99F-06D8-3A3EEB2DC163}"/>
          </ac:spMkLst>
        </pc:spChg>
      </pc:sldChg>
      <pc:sldChg chg="del">
        <pc:chgData name="Stephen John Rieks" userId="1adc22e5-2231-460c-bb97-802bf256774c" providerId="ADAL" clId="{E3087C2E-F997-4B66-A45E-8013D7ABCEF3}" dt="2022-08-26T18:09:45.879" v="200" actId="2696"/>
        <pc:sldMkLst>
          <pc:docMk/>
          <pc:sldMk cId="866245223" sldId="320"/>
        </pc:sldMkLst>
      </pc:sldChg>
      <pc:sldChg chg="modSp mod">
        <pc:chgData name="Stephen John Rieks" userId="1adc22e5-2231-460c-bb97-802bf256774c" providerId="ADAL" clId="{E3087C2E-F997-4B66-A45E-8013D7ABCEF3}" dt="2022-08-26T19:02:56.968" v="504" actId="27636"/>
        <pc:sldMkLst>
          <pc:docMk/>
          <pc:sldMk cId="3947251960" sldId="321"/>
        </pc:sldMkLst>
        <pc:spChg chg="mod">
          <ac:chgData name="Stephen John Rieks" userId="1adc22e5-2231-460c-bb97-802bf256774c" providerId="ADAL" clId="{E3087C2E-F997-4B66-A45E-8013D7ABCEF3}" dt="2022-08-26T18:10:21.402" v="211" actId="1076"/>
          <ac:spMkLst>
            <pc:docMk/>
            <pc:sldMk cId="3947251960" sldId="321"/>
            <ac:spMk id="2" creationId="{5ABE3060-BD38-4F78-82DA-EE69C0BBCF78}"/>
          </ac:spMkLst>
        </pc:spChg>
        <pc:spChg chg="mod">
          <ac:chgData name="Stephen John Rieks" userId="1adc22e5-2231-460c-bb97-802bf256774c" providerId="ADAL" clId="{E3087C2E-F997-4B66-A45E-8013D7ABCEF3}" dt="2022-08-26T19:02:56.967" v="503" actId="27636"/>
          <ac:spMkLst>
            <pc:docMk/>
            <pc:sldMk cId="3947251960" sldId="321"/>
            <ac:spMk id="3" creationId="{3DC0D651-EC3C-4FB8-8CE8-AF017FB091B3}"/>
          </ac:spMkLst>
        </pc:spChg>
        <pc:spChg chg="mod">
          <ac:chgData name="Stephen John Rieks" userId="1adc22e5-2231-460c-bb97-802bf256774c" providerId="ADAL" clId="{E3087C2E-F997-4B66-A45E-8013D7ABCEF3}" dt="2022-08-26T18:10:16.707" v="208" actId="403"/>
          <ac:spMkLst>
            <pc:docMk/>
            <pc:sldMk cId="3947251960" sldId="321"/>
            <ac:spMk id="4" creationId="{87FA2418-B93B-48DF-B7FD-C89B56097A7F}"/>
          </ac:spMkLst>
        </pc:spChg>
        <pc:spChg chg="mod">
          <ac:chgData name="Stephen John Rieks" userId="1adc22e5-2231-460c-bb97-802bf256774c" providerId="ADAL" clId="{E3087C2E-F997-4B66-A45E-8013D7ABCEF3}" dt="2022-08-26T18:10:37.275" v="215" actId="1076"/>
          <ac:spMkLst>
            <pc:docMk/>
            <pc:sldMk cId="3947251960" sldId="321"/>
            <ac:spMk id="5" creationId="{603E340D-ED61-4D5D-AB35-D78AB9DEAB0F}"/>
          </ac:spMkLst>
        </pc:spChg>
        <pc:spChg chg="mod">
          <ac:chgData name="Stephen John Rieks" userId="1adc22e5-2231-460c-bb97-802bf256774c" providerId="ADAL" clId="{E3087C2E-F997-4B66-A45E-8013D7ABCEF3}" dt="2022-08-26T19:02:56.968" v="504" actId="27636"/>
          <ac:spMkLst>
            <pc:docMk/>
            <pc:sldMk cId="3947251960" sldId="321"/>
            <ac:spMk id="6" creationId="{AA6A8FC5-486E-4588-8BC6-6C7F1AE62BE2}"/>
          </ac:spMkLst>
        </pc:spChg>
        <pc:spChg chg="mod">
          <ac:chgData name="Stephen John Rieks" userId="1adc22e5-2231-460c-bb97-802bf256774c" providerId="ADAL" clId="{E3087C2E-F997-4B66-A45E-8013D7ABCEF3}" dt="2022-08-26T18:11:09.074" v="225" actId="1076"/>
          <ac:spMkLst>
            <pc:docMk/>
            <pc:sldMk cId="3947251960" sldId="321"/>
            <ac:spMk id="7" creationId="{0BFDC1B6-CB6F-45AC-95C2-C7084106B9D8}"/>
          </ac:spMkLst>
        </pc:spChg>
      </pc:sldChg>
      <pc:sldChg chg="addSp delSp modSp mod">
        <pc:chgData name="Stephen John Rieks" userId="1adc22e5-2231-460c-bb97-802bf256774c" providerId="ADAL" clId="{E3087C2E-F997-4B66-A45E-8013D7ABCEF3}" dt="2022-08-26T18:12:02.143" v="238" actId="1076"/>
        <pc:sldMkLst>
          <pc:docMk/>
          <pc:sldMk cId="1710626708" sldId="322"/>
        </pc:sldMkLst>
        <pc:spChg chg="mod">
          <ac:chgData name="Stephen John Rieks" userId="1adc22e5-2231-460c-bb97-802bf256774c" providerId="ADAL" clId="{E3087C2E-F997-4B66-A45E-8013D7ABCEF3}" dt="2022-08-26T17:58:39.905" v="17"/>
          <ac:spMkLst>
            <pc:docMk/>
            <pc:sldMk cId="1710626708" sldId="322"/>
            <ac:spMk id="8" creationId="{F3DD605D-6CD7-46F6-89C1-0784C8EAB777}"/>
          </ac:spMkLst>
        </pc:spChg>
        <pc:spChg chg="mod">
          <ac:chgData name="Stephen John Rieks" userId="1adc22e5-2231-460c-bb97-802bf256774c" providerId="ADAL" clId="{E3087C2E-F997-4B66-A45E-8013D7ABCEF3}" dt="2022-08-26T18:12:02.143" v="238" actId="1076"/>
          <ac:spMkLst>
            <pc:docMk/>
            <pc:sldMk cId="1710626708" sldId="322"/>
            <ac:spMk id="9" creationId="{DB9CDD4B-116F-43C9-9F6E-589D9EEC78EE}"/>
          </ac:spMkLst>
        </pc:spChg>
        <pc:picChg chg="add del mod">
          <ac:chgData name="Stephen John Rieks" userId="1adc22e5-2231-460c-bb97-802bf256774c" providerId="ADAL" clId="{E3087C2E-F997-4B66-A45E-8013D7ABCEF3}" dt="2022-08-26T18:11:55.499" v="234"/>
          <ac:picMkLst>
            <pc:docMk/>
            <pc:sldMk cId="1710626708" sldId="322"/>
            <ac:picMk id="1026" creationId="{271701BF-5F1A-50AB-4175-337CB54C8385}"/>
          </ac:picMkLst>
        </pc:picChg>
        <pc:picChg chg="add mod">
          <ac:chgData name="Stephen John Rieks" userId="1adc22e5-2231-460c-bb97-802bf256774c" providerId="ADAL" clId="{E3087C2E-F997-4B66-A45E-8013D7ABCEF3}" dt="2022-08-26T18:11:57.502" v="236" actId="1076"/>
          <ac:picMkLst>
            <pc:docMk/>
            <pc:sldMk cId="1710626708" sldId="322"/>
            <ac:picMk id="1028" creationId="{1A65FD3F-92CE-E476-414A-42150527AF06}"/>
          </ac:picMkLst>
        </pc:picChg>
      </pc:sldChg>
      <pc:sldChg chg="modSp mod">
        <pc:chgData name="Stephen John Rieks" userId="1adc22e5-2231-460c-bb97-802bf256774c" providerId="ADAL" clId="{E3087C2E-F997-4B66-A45E-8013D7ABCEF3}" dt="2022-08-26T18:11:26.174" v="228" actId="14100"/>
        <pc:sldMkLst>
          <pc:docMk/>
          <pc:sldMk cId="1271118764" sldId="323"/>
        </pc:sldMkLst>
        <pc:spChg chg="mod">
          <ac:chgData name="Stephen John Rieks" userId="1adc22e5-2231-460c-bb97-802bf256774c" providerId="ADAL" clId="{E3087C2E-F997-4B66-A45E-8013D7ABCEF3}" dt="2022-08-26T17:58:39.905" v="17"/>
          <ac:spMkLst>
            <pc:docMk/>
            <pc:sldMk cId="1271118764" sldId="323"/>
            <ac:spMk id="2" creationId="{7E3F673A-63F4-4818-99ED-3BCA4C8B9570}"/>
          </ac:spMkLst>
        </pc:spChg>
        <pc:spChg chg="mod">
          <ac:chgData name="Stephen John Rieks" userId="1adc22e5-2231-460c-bb97-802bf256774c" providerId="ADAL" clId="{E3087C2E-F997-4B66-A45E-8013D7ABCEF3}" dt="2022-08-26T18:11:26.174" v="228" actId="14100"/>
          <ac:spMkLst>
            <pc:docMk/>
            <pc:sldMk cId="1271118764" sldId="323"/>
            <ac:spMk id="3" creationId="{C58B2073-F2AD-4408-8C13-A1ACC7A50403}"/>
          </ac:spMkLst>
        </pc:spChg>
      </pc:sldChg>
      <pc:sldChg chg="modSp mod">
        <pc:chgData name="Stephen John Rieks" userId="1adc22e5-2231-460c-bb97-802bf256774c" providerId="ADAL" clId="{E3087C2E-F997-4B66-A45E-8013D7ABCEF3}" dt="2022-08-26T18:12:36.310" v="240" actId="403"/>
        <pc:sldMkLst>
          <pc:docMk/>
          <pc:sldMk cId="1483999796" sldId="326"/>
        </pc:sldMkLst>
        <pc:spChg chg="mod">
          <ac:chgData name="Stephen John Rieks" userId="1adc22e5-2231-460c-bb97-802bf256774c" providerId="ADAL" clId="{E3087C2E-F997-4B66-A45E-8013D7ABCEF3}" dt="2022-08-26T17:58:39.905" v="17"/>
          <ac:spMkLst>
            <pc:docMk/>
            <pc:sldMk cId="1483999796" sldId="326"/>
            <ac:spMk id="2" creationId="{A1C3765D-C655-45C3-AD86-EAE431DA6922}"/>
          </ac:spMkLst>
        </pc:spChg>
        <pc:spChg chg="mod">
          <ac:chgData name="Stephen John Rieks" userId="1adc22e5-2231-460c-bb97-802bf256774c" providerId="ADAL" clId="{E3087C2E-F997-4B66-A45E-8013D7ABCEF3}" dt="2022-08-26T18:12:36.310" v="240" actId="403"/>
          <ac:spMkLst>
            <pc:docMk/>
            <pc:sldMk cId="1483999796" sldId="326"/>
            <ac:spMk id="3" creationId="{1FC5045E-C599-400A-8528-3D5EACE78843}"/>
          </ac:spMkLst>
        </pc:spChg>
      </pc:sldChg>
      <pc:sldChg chg="addSp delSp modSp mod">
        <pc:chgData name="Stephen John Rieks" userId="1adc22e5-2231-460c-bb97-802bf256774c" providerId="ADAL" clId="{E3087C2E-F997-4B66-A45E-8013D7ABCEF3}" dt="2022-08-26T18:17:22.892" v="387" actId="313"/>
        <pc:sldMkLst>
          <pc:docMk/>
          <pc:sldMk cId="2018712218" sldId="327"/>
        </pc:sldMkLst>
        <pc:spChg chg="mod">
          <ac:chgData name="Stephen John Rieks" userId="1adc22e5-2231-460c-bb97-802bf256774c" providerId="ADAL" clId="{E3087C2E-F997-4B66-A45E-8013D7ABCEF3}" dt="2022-08-26T18:12:47.596" v="242" actId="14100"/>
          <ac:spMkLst>
            <pc:docMk/>
            <pc:sldMk cId="2018712218" sldId="327"/>
            <ac:spMk id="2" creationId="{0302655E-63DB-4F39-A3AF-12CC8C2BE9B7}"/>
          </ac:spMkLst>
        </pc:spChg>
        <pc:spChg chg="mod">
          <ac:chgData name="Stephen John Rieks" userId="1adc22e5-2231-460c-bb97-802bf256774c" providerId="ADAL" clId="{E3087C2E-F997-4B66-A45E-8013D7ABCEF3}" dt="2022-08-26T18:13:24.030" v="258" actId="1076"/>
          <ac:spMkLst>
            <pc:docMk/>
            <pc:sldMk cId="2018712218" sldId="327"/>
            <ac:spMk id="4" creationId="{AFD983CA-8539-4D81-8CD4-8135EA8E52AA}"/>
          </ac:spMkLst>
        </pc:spChg>
        <pc:spChg chg="mod">
          <ac:chgData name="Stephen John Rieks" userId="1adc22e5-2231-460c-bb97-802bf256774c" providerId="ADAL" clId="{E3087C2E-F997-4B66-A45E-8013D7ABCEF3}" dt="2022-08-26T18:16:33.815" v="308" actId="14100"/>
          <ac:spMkLst>
            <pc:docMk/>
            <pc:sldMk cId="2018712218" sldId="327"/>
            <ac:spMk id="5" creationId="{E0A1AA84-BB6C-4C88-8C9B-79CD9A4F7A5B}"/>
          </ac:spMkLst>
        </pc:spChg>
        <pc:spChg chg="add del mod">
          <ac:chgData name="Stephen John Rieks" userId="1adc22e5-2231-460c-bb97-802bf256774c" providerId="ADAL" clId="{E3087C2E-F997-4B66-A45E-8013D7ABCEF3}" dt="2022-08-26T18:13:19.104" v="256" actId="1076"/>
          <ac:spMkLst>
            <pc:docMk/>
            <pc:sldMk cId="2018712218" sldId="327"/>
            <ac:spMk id="6" creationId="{9E1BB9C1-725F-4C45-AB8A-B9D90B3330B1}"/>
          </ac:spMkLst>
        </pc:spChg>
        <pc:spChg chg="mod">
          <ac:chgData name="Stephen John Rieks" userId="1adc22e5-2231-460c-bb97-802bf256774c" providerId="ADAL" clId="{E3087C2E-F997-4B66-A45E-8013D7ABCEF3}" dt="2022-08-26T18:16:14.262" v="307" actId="20577"/>
          <ac:spMkLst>
            <pc:docMk/>
            <pc:sldMk cId="2018712218" sldId="327"/>
            <ac:spMk id="7" creationId="{8C7CC105-1159-46FC-8ED6-65A1146E9D15}"/>
          </ac:spMkLst>
        </pc:spChg>
        <pc:spChg chg="mod">
          <ac:chgData name="Stephen John Rieks" userId="1adc22e5-2231-460c-bb97-802bf256774c" providerId="ADAL" clId="{E3087C2E-F997-4B66-A45E-8013D7ABCEF3}" dt="2022-08-26T18:17:22.892" v="387" actId="313"/>
          <ac:spMkLst>
            <pc:docMk/>
            <pc:sldMk cId="2018712218" sldId="327"/>
            <ac:spMk id="8" creationId="{EA06BD2B-9B9B-4808-B66C-A0DDFFB87747}"/>
          </ac:spMkLst>
        </pc:spChg>
      </pc:sldChg>
      <pc:sldChg chg="del">
        <pc:chgData name="Stephen John Rieks" userId="1adc22e5-2231-460c-bb97-802bf256774c" providerId="ADAL" clId="{E3087C2E-F997-4B66-A45E-8013D7ABCEF3}" dt="2022-08-26T18:17:31.686" v="388" actId="2696"/>
        <pc:sldMkLst>
          <pc:docMk/>
          <pc:sldMk cId="711094837" sldId="328"/>
        </pc:sldMkLst>
      </pc:sldChg>
      <pc:sldChg chg="modSp mod">
        <pc:chgData name="Stephen John Rieks" userId="1adc22e5-2231-460c-bb97-802bf256774c" providerId="ADAL" clId="{E3087C2E-F997-4B66-A45E-8013D7ABCEF3}" dt="2022-08-26T18:20:28.865" v="398" actId="20577"/>
        <pc:sldMkLst>
          <pc:docMk/>
          <pc:sldMk cId="2804387924" sldId="329"/>
        </pc:sldMkLst>
        <pc:spChg chg="mod">
          <ac:chgData name="Stephen John Rieks" userId="1adc22e5-2231-460c-bb97-802bf256774c" providerId="ADAL" clId="{E3087C2E-F997-4B66-A45E-8013D7ABCEF3}" dt="2022-08-26T17:58:39.905" v="17"/>
          <ac:spMkLst>
            <pc:docMk/>
            <pc:sldMk cId="2804387924" sldId="329"/>
            <ac:spMk id="2" creationId="{E44E20C0-BD8B-4E23-A1B7-831D5B5D757F}"/>
          </ac:spMkLst>
        </pc:spChg>
        <pc:spChg chg="mod">
          <ac:chgData name="Stephen John Rieks" userId="1adc22e5-2231-460c-bb97-802bf256774c" providerId="ADAL" clId="{E3087C2E-F997-4B66-A45E-8013D7ABCEF3}" dt="2022-08-26T18:20:28.865" v="398" actId="20577"/>
          <ac:spMkLst>
            <pc:docMk/>
            <pc:sldMk cId="2804387924" sldId="329"/>
            <ac:spMk id="3" creationId="{2387FACE-AAE6-4BEC-BE5A-2060550F1BC1}"/>
          </ac:spMkLst>
        </pc:spChg>
      </pc:sldChg>
      <pc:sldChg chg="modSp mod">
        <pc:chgData name="Stephen John Rieks" userId="1adc22e5-2231-460c-bb97-802bf256774c" providerId="ADAL" clId="{E3087C2E-F997-4B66-A45E-8013D7ABCEF3}" dt="2022-08-26T18:24:17.588" v="439" actId="20577"/>
        <pc:sldMkLst>
          <pc:docMk/>
          <pc:sldMk cId="1596971142" sldId="330"/>
        </pc:sldMkLst>
        <pc:spChg chg="mod">
          <ac:chgData name="Stephen John Rieks" userId="1adc22e5-2231-460c-bb97-802bf256774c" providerId="ADAL" clId="{E3087C2E-F997-4B66-A45E-8013D7ABCEF3}" dt="2022-08-26T18:23:58.439" v="419" actId="14100"/>
          <ac:spMkLst>
            <pc:docMk/>
            <pc:sldMk cId="1596971142" sldId="330"/>
            <ac:spMk id="2" creationId="{29BBA9DC-F699-48D8-8EAF-2CAE22A057F0}"/>
          </ac:spMkLst>
        </pc:spChg>
        <pc:spChg chg="mod">
          <ac:chgData name="Stephen John Rieks" userId="1adc22e5-2231-460c-bb97-802bf256774c" providerId="ADAL" clId="{E3087C2E-F997-4B66-A45E-8013D7ABCEF3}" dt="2022-08-26T18:24:17.588" v="439" actId="20577"/>
          <ac:spMkLst>
            <pc:docMk/>
            <pc:sldMk cId="1596971142" sldId="330"/>
            <ac:spMk id="3" creationId="{57712AC8-58A5-48A6-8096-C79E9306A869}"/>
          </ac:spMkLst>
        </pc:spChg>
        <pc:picChg chg="mod ord">
          <ac:chgData name="Stephen John Rieks" userId="1adc22e5-2231-460c-bb97-802bf256774c" providerId="ADAL" clId="{E3087C2E-F997-4B66-A45E-8013D7ABCEF3}" dt="2022-08-26T18:24:07.648" v="423" actId="1076"/>
          <ac:picMkLst>
            <pc:docMk/>
            <pc:sldMk cId="1596971142" sldId="330"/>
            <ac:picMk id="7" creationId="{83088B2D-89F4-467A-8692-31CDEE023FA5}"/>
          </ac:picMkLst>
        </pc:picChg>
      </pc:sldChg>
      <pc:sldChg chg="addSp delSp modSp mod">
        <pc:chgData name="Stephen John Rieks" userId="1adc22e5-2231-460c-bb97-802bf256774c" providerId="ADAL" clId="{E3087C2E-F997-4B66-A45E-8013D7ABCEF3}" dt="2022-08-26T18:25:19.365" v="460" actId="1076"/>
        <pc:sldMkLst>
          <pc:docMk/>
          <pc:sldMk cId="2637428001" sldId="332"/>
        </pc:sldMkLst>
        <pc:spChg chg="mod">
          <ac:chgData name="Stephen John Rieks" userId="1adc22e5-2231-460c-bb97-802bf256774c" providerId="ADAL" clId="{E3087C2E-F997-4B66-A45E-8013D7ABCEF3}" dt="2022-08-26T18:24:51.954" v="453" actId="20577"/>
          <ac:spMkLst>
            <pc:docMk/>
            <pc:sldMk cId="2637428001" sldId="332"/>
            <ac:spMk id="2" creationId="{3A72E24B-250D-407C-98D9-47C79A7DB005}"/>
          </ac:spMkLst>
        </pc:spChg>
        <pc:spChg chg="del mod">
          <ac:chgData name="Stephen John Rieks" userId="1adc22e5-2231-460c-bb97-802bf256774c" providerId="ADAL" clId="{E3087C2E-F997-4B66-A45E-8013D7ABCEF3}" dt="2022-08-26T18:24:56.053" v="456" actId="478"/>
          <ac:spMkLst>
            <pc:docMk/>
            <pc:sldMk cId="2637428001" sldId="332"/>
            <ac:spMk id="3" creationId="{47B850F7-2047-4E01-BD80-512565CB5F91}"/>
          </ac:spMkLst>
        </pc:spChg>
        <pc:spChg chg="add del mod">
          <ac:chgData name="Stephen John Rieks" userId="1adc22e5-2231-460c-bb97-802bf256774c" providerId="ADAL" clId="{E3087C2E-F997-4B66-A45E-8013D7ABCEF3}" dt="2022-08-26T18:25:13.759" v="457" actId="478"/>
          <ac:spMkLst>
            <pc:docMk/>
            <pc:sldMk cId="2637428001" sldId="332"/>
            <ac:spMk id="5" creationId="{4FF6C627-D8A5-A010-FCBD-1DA5ED114C20}"/>
          </ac:spMkLst>
        </pc:spChg>
        <pc:picChg chg="del">
          <ac:chgData name="Stephen John Rieks" userId="1adc22e5-2231-460c-bb97-802bf256774c" providerId="ADAL" clId="{E3087C2E-F997-4B66-A45E-8013D7ABCEF3}" dt="2022-08-26T18:24:53.974" v="454" actId="478"/>
          <ac:picMkLst>
            <pc:docMk/>
            <pc:sldMk cId="2637428001" sldId="332"/>
            <ac:picMk id="7" creationId="{C2D9C269-F0E5-4794-A5B4-EA04FD2047C3}"/>
          </ac:picMkLst>
        </pc:picChg>
        <pc:picChg chg="add mod">
          <ac:chgData name="Stephen John Rieks" userId="1adc22e5-2231-460c-bb97-802bf256774c" providerId="ADAL" clId="{E3087C2E-F997-4B66-A45E-8013D7ABCEF3}" dt="2022-08-26T18:25:19.365" v="460" actId="1076"/>
          <ac:picMkLst>
            <pc:docMk/>
            <pc:sldMk cId="2637428001" sldId="332"/>
            <ac:picMk id="2050" creationId="{9597E596-5263-2DBB-7779-A2E942EECBC4}"/>
          </ac:picMkLst>
        </pc:picChg>
      </pc:sldChg>
      <pc:sldChg chg="del">
        <pc:chgData name="Stephen John Rieks" userId="1adc22e5-2231-460c-bb97-802bf256774c" providerId="ADAL" clId="{E3087C2E-F997-4B66-A45E-8013D7ABCEF3}" dt="2022-08-26T18:27:59.854" v="461" actId="2696"/>
        <pc:sldMkLst>
          <pc:docMk/>
          <pc:sldMk cId="2560945618" sldId="333"/>
        </pc:sldMkLst>
      </pc:sldChg>
      <pc:sldMasterChg chg="addSldLayout delSldLayout modSldLayout">
        <pc:chgData name="Stephen John Rieks" userId="1adc22e5-2231-460c-bb97-802bf256774c" providerId="ADAL" clId="{E3087C2E-F997-4B66-A45E-8013D7ABCEF3}" dt="2022-08-26T17:57:11.180" v="11" actId="11236"/>
        <pc:sldMasterMkLst>
          <pc:docMk/>
          <pc:sldMasterMk cId="1609522880" sldId="2147483696"/>
        </pc:sldMasterMkLst>
        <pc:sldLayoutChg chg="new del mod">
          <pc:chgData name="Stephen John Rieks" userId="1adc22e5-2231-460c-bb97-802bf256774c" providerId="ADAL" clId="{E3087C2E-F997-4B66-A45E-8013D7ABCEF3}" dt="2022-08-26T17:56:32.325" v="7" actId="11236"/>
          <pc:sldLayoutMkLst>
            <pc:docMk/>
            <pc:sldMasterMk cId="1609522880" sldId="2147483696"/>
            <pc:sldLayoutMk cId="804103736" sldId="2147483708"/>
          </pc:sldLayoutMkLst>
        </pc:sldLayoutChg>
        <pc:sldLayoutChg chg="new del mod">
          <pc:chgData name="Stephen John Rieks" userId="1adc22e5-2231-460c-bb97-802bf256774c" providerId="ADAL" clId="{E3087C2E-F997-4B66-A45E-8013D7ABCEF3}" dt="2022-08-26T17:57:11.180" v="11" actId="11236"/>
          <pc:sldLayoutMkLst>
            <pc:docMk/>
            <pc:sldMasterMk cId="1609522880" sldId="2147483696"/>
            <pc:sldLayoutMk cId="2788722802" sldId="2147483708"/>
          </pc:sldLayoutMkLst>
        </pc:sldLayoutChg>
      </pc:sldMasterChg>
      <pc:sldMasterChg chg="new del mod addSldLayout delSldLayout">
        <pc:chgData name="Stephen John Rieks" userId="1adc22e5-2231-460c-bb97-802bf256774c" providerId="ADAL" clId="{E3087C2E-F997-4B66-A45E-8013D7ABCEF3}" dt="2022-08-26T17:55:41.804" v="1" actId="6938"/>
        <pc:sldMasterMkLst>
          <pc:docMk/>
          <pc:sldMasterMk cId="1245024972" sldId="2147483708"/>
        </pc:sldMasterMkLst>
        <pc:sldLayoutChg chg="new del replId">
          <pc:chgData name="Stephen John Rieks" userId="1adc22e5-2231-460c-bb97-802bf256774c" providerId="ADAL" clId="{E3087C2E-F997-4B66-A45E-8013D7ABCEF3}" dt="2022-08-26T17:55:41.804" v="1" actId="6938"/>
          <pc:sldLayoutMkLst>
            <pc:docMk/>
            <pc:sldMasterMk cId="1245024972" sldId="2147483708"/>
            <pc:sldLayoutMk cId="885195642" sldId="2147483709"/>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3795029002" sldId="2147483710"/>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376988722" sldId="2147483711"/>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1005103499" sldId="2147483712"/>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440938201" sldId="2147483713"/>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3128798739" sldId="2147483714"/>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593623947" sldId="2147483715"/>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2693136831" sldId="2147483716"/>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1844262256" sldId="2147483717"/>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2533947986" sldId="2147483718"/>
          </pc:sldLayoutMkLst>
        </pc:sldLayoutChg>
        <pc:sldLayoutChg chg="new del replId">
          <pc:chgData name="Stephen John Rieks" userId="1adc22e5-2231-460c-bb97-802bf256774c" providerId="ADAL" clId="{E3087C2E-F997-4B66-A45E-8013D7ABCEF3}" dt="2022-08-26T17:55:41.804" v="1" actId="6938"/>
          <pc:sldLayoutMkLst>
            <pc:docMk/>
            <pc:sldMasterMk cId="1245024972" sldId="2147483708"/>
            <pc:sldLayoutMk cId="1743738265" sldId="2147483719"/>
          </pc:sldLayoutMkLst>
        </pc:sldLayoutChg>
      </pc:sldMasterChg>
      <pc:sldMasterChg chg="new del mod addSldLayout delSldLayout">
        <pc:chgData name="Stephen John Rieks" userId="1adc22e5-2231-460c-bb97-802bf256774c" providerId="ADAL" clId="{E3087C2E-F997-4B66-A45E-8013D7ABCEF3}" dt="2022-08-26T17:56:08.541" v="5" actId="6938"/>
        <pc:sldMasterMkLst>
          <pc:docMk/>
          <pc:sldMasterMk cId="1795761051" sldId="2147483708"/>
        </pc:sldMasterMkLst>
        <pc:sldLayoutChg chg="new del replId">
          <pc:chgData name="Stephen John Rieks" userId="1adc22e5-2231-460c-bb97-802bf256774c" providerId="ADAL" clId="{E3087C2E-F997-4B66-A45E-8013D7ABCEF3}" dt="2022-08-26T17:56:08.541" v="5" actId="6938"/>
          <pc:sldLayoutMkLst>
            <pc:docMk/>
            <pc:sldMasterMk cId="1795761051" sldId="2147483708"/>
            <pc:sldLayoutMk cId="3790996694" sldId="2147483709"/>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3766246830" sldId="2147483710"/>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3315027178" sldId="2147483711"/>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1256084831" sldId="2147483712"/>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1349944531" sldId="2147483713"/>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2520751085" sldId="2147483714"/>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847818647" sldId="2147483715"/>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362335953" sldId="2147483716"/>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2572421575" sldId="2147483717"/>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351145386" sldId="2147483718"/>
          </pc:sldLayoutMkLst>
        </pc:sldLayoutChg>
        <pc:sldLayoutChg chg="new del replId">
          <pc:chgData name="Stephen John Rieks" userId="1adc22e5-2231-460c-bb97-802bf256774c" providerId="ADAL" clId="{E3087C2E-F997-4B66-A45E-8013D7ABCEF3}" dt="2022-08-26T17:56:08.541" v="5" actId="6938"/>
          <pc:sldLayoutMkLst>
            <pc:docMk/>
            <pc:sldMasterMk cId="1795761051" sldId="2147483708"/>
            <pc:sldLayoutMk cId="1283384127" sldId="2147483719"/>
          </pc:sldLayoutMkLst>
        </pc:sldLayoutChg>
      </pc:sldMasterChg>
      <pc:sldMasterChg chg="new del mod addSldLayout delSldLayout">
        <pc:chgData name="Stephen John Rieks" userId="1adc22e5-2231-460c-bb97-802bf256774c" providerId="ADAL" clId="{E3087C2E-F997-4B66-A45E-8013D7ABCEF3}" dt="2022-08-26T17:57:00.417" v="9" actId="6938"/>
        <pc:sldMasterMkLst>
          <pc:docMk/>
          <pc:sldMasterMk cId="2269349207" sldId="2147483708"/>
        </pc:sldMasterMkLst>
        <pc:sldLayoutChg chg="new del replId">
          <pc:chgData name="Stephen John Rieks" userId="1adc22e5-2231-460c-bb97-802bf256774c" providerId="ADAL" clId="{E3087C2E-F997-4B66-A45E-8013D7ABCEF3}" dt="2022-08-26T17:57:00.417" v="9" actId="6938"/>
          <pc:sldLayoutMkLst>
            <pc:docMk/>
            <pc:sldMasterMk cId="2269349207" sldId="2147483708"/>
            <pc:sldLayoutMk cId="4006239161" sldId="2147483709"/>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567940077" sldId="2147483710"/>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546992772" sldId="2147483711"/>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2187370485" sldId="2147483712"/>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3533769241" sldId="2147483713"/>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2060609607" sldId="2147483714"/>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528195853" sldId="2147483715"/>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1623112900" sldId="2147483716"/>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2208561357" sldId="2147483717"/>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3864517173" sldId="2147483718"/>
          </pc:sldLayoutMkLst>
        </pc:sldLayoutChg>
        <pc:sldLayoutChg chg="new del replId">
          <pc:chgData name="Stephen John Rieks" userId="1adc22e5-2231-460c-bb97-802bf256774c" providerId="ADAL" clId="{E3087C2E-F997-4B66-A45E-8013D7ABCEF3}" dt="2022-08-26T17:57:00.417" v="9" actId="6938"/>
          <pc:sldLayoutMkLst>
            <pc:docMk/>
            <pc:sldMasterMk cId="2269349207" sldId="2147483708"/>
            <pc:sldLayoutMk cId="1188583798" sldId="2147483719"/>
          </pc:sldLayoutMkLst>
        </pc:sldLayoutChg>
      </pc:sldMasterChg>
      <pc:sldMasterChg chg="new del mod addSldLayout delSldLayout">
        <pc:chgData name="Stephen John Rieks" userId="1adc22e5-2231-460c-bb97-802bf256774c" providerId="ADAL" clId="{E3087C2E-F997-4B66-A45E-8013D7ABCEF3}" dt="2022-08-26T17:55:48.894" v="3" actId="6938"/>
        <pc:sldMasterMkLst>
          <pc:docMk/>
          <pc:sldMasterMk cId="4262124853" sldId="2147483708"/>
        </pc:sldMasterMkLst>
        <pc:sldLayoutChg chg="new del replId">
          <pc:chgData name="Stephen John Rieks" userId="1adc22e5-2231-460c-bb97-802bf256774c" providerId="ADAL" clId="{E3087C2E-F997-4B66-A45E-8013D7ABCEF3}" dt="2022-08-26T17:55:48.894" v="3" actId="6938"/>
          <pc:sldLayoutMkLst>
            <pc:docMk/>
            <pc:sldMasterMk cId="4262124853" sldId="2147483708"/>
            <pc:sldLayoutMk cId="3250661543" sldId="2147483709"/>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1815515635" sldId="2147483710"/>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3590473881" sldId="2147483711"/>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2816533940" sldId="2147483712"/>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3168918597" sldId="2147483713"/>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2055297193" sldId="2147483714"/>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3789745222" sldId="2147483715"/>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426938612" sldId="2147483716"/>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2669652705" sldId="2147483717"/>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3090769198" sldId="2147483718"/>
          </pc:sldLayoutMkLst>
        </pc:sldLayoutChg>
        <pc:sldLayoutChg chg="new del replId">
          <pc:chgData name="Stephen John Rieks" userId="1adc22e5-2231-460c-bb97-802bf256774c" providerId="ADAL" clId="{E3087C2E-F997-4B66-A45E-8013D7ABCEF3}" dt="2022-08-26T17:55:48.894" v="3" actId="6938"/>
          <pc:sldLayoutMkLst>
            <pc:docMk/>
            <pc:sldMasterMk cId="4262124853" sldId="2147483708"/>
            <pc:sldLayoutMk cId="3422798638" sldId="21474837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46693-0EFC-46E0-8FF4-FF602BFAB362}" type="doc">
      <dgm:prSet loTypeId="urn:microsoft.com/office/officeart/2005/8/layout/process4" loCatId="process" qsTypeId="urn:microsoft.com/office/officeart/2005/8/quickstyle/simple5" qsCatId="simple" csTypeId="urn:microsoft.com/office/officeart/2005/8/colors/accent0_3" csCatId="mainScheme" phldr="1"/>
      <dgm:spPr/>
      <dgm:t>
        <a:bodyPr/>
        <a:lstStyle/>
        <a:p>
          <a:endParaRPr lang="en-US"/>
        </a:p>
      </dgm:t>
    </dgm:pt>
    <dgm:pt modelId="{C47A9370-2E28-4C98-A8B6-1CA50EBBD3FE}">
      <dgm:prSet/>
      <dgm:spPr/>
      <dgm:t>
        <a:bodyPr/>
        <a:lstStyle/>
        <a:p>
          <a:r>
            <a:rPr lang="en-US" dirty="0"/>
            <a:t>Take a minute to think of an information technology. It can be something you use every day or something you’ve heard of before.</a:t>
          </a:r>
        </a:p>
      </dgm:t>
    </dgm:pt>
    <dgm:pt modelId="{77E50080-8336-4F8A-AA57-8E543DD0F155}" type="parTrans" cxnId="{01448749-4D1B-4DAD-A328-65AF4148A8E0}">
      <dgm:prSet/>
      <dgm:spPr/>
      <dgm:t>
        <a:bodyPr/>
        <a:lstStyle/>
        <a:p>
          <a:endParaRPr lang="en-US"/>
        </a:p>
      </dgm:t>
    </dgm:pt>
    <dgm:pt modelId="{64FA3EF1-8DEF-4630-A96E-168B47CCC9EC}" type="sibTrans" cxnId="{01448749-4D1B-4DAD-A328-65AF4148A8E0}">
      <dgm:prSet/>
      <dgm:spPr/>
      <dgm:t>
        <a:bodyPr/>
        <a:lstStyle/>
        <a:p>
          <a:endParaRPr lang="en-US"/>
        </a:p>
      </dgm:t>
    </dgm:pt>
    <dgm:pt modelId="{8832DB6C-3678-4926-A12B-B575A089AFDB}">
      <dgm:prSet/>
      <dgm:spPr/>
      <dgm:t>
        <a:bodyPr/>
        <a:lstStyle/>
        <a:p>
          <a:r>
            <a:rPr lang="en-US"/>
            <a:t>What is it? What does it do?</a:t>
          </a:r>
        </a:p>
      </dgm:t>
    </dgm:pt>
    <dgm:pt modelId="{0686CDAD-A537-4C99-B71D-B208A2C2B016}" type="parTrans" cxnId="{751D25E0-1C27-4F02-9893-2681D50AAAE7}">
      <dgm:prSet/>
      <dgm:spPr/>
      <dgm:t>
        <a:bodyPr/>
        <a:lstStyle/>
        <a:p>
          <a:endParaRPr lang="en-US"/>
        </a:p>
      </dgm:t>
    </dgm:pt>
    <dgm:pt modelId="{8728B780-54FA-4E0A-9435-BE3C3884B14B}" type="sibTrans" cxnId="{751D25E0-1C27-4F02-9893-2681D50AAAE7}">
      <dgm:prSet/>
      <dgm:spPr/>
      <dgm:t>
        <a:bodyPr/>
        <a:lstStyle/>
        <a:p>
          <a:endParaRPr lang="en-US"/>
        </a:p>
      </dgm:t>
    </dgm:pt>
    <dgm:pt modelId="{533A0D23-A31C-45E5-AFA8-1C10009D8418}">
      <dgm:prSet/>
      <dgm:spPr/>
      <dgm:t>
        <a:bodyPr/>
        <a:lstStyle/>
        <a:p>
          <a:r>
            <a:rPr lang="en-US"/>
            <a:t>Is it hardware, software, or both?</a:t>
          </a:r>
        </a:p>
      </dgm:t>
    </dgm:pt>
    <dgm:pt modelId="{A80E6368-6AD9-4A4F-A1C2-FA4CC633AB52}" type="parTrans" cxnId="{435F8364-2E7B-4A35-8171-00481A5797BC}">
      <dgm:prSet/>
      <dgm:spPr/>
      <dgm:t>
        <a:bodyPr/>
        <a:lstStyle/>
        <a:p>
          <a:endParaRPr lang="en-US"/>
        </a:p>
      </dgm:t>
    </dgm:pt>
    <dgm:pt modelId="{66FE0E62-A0BC-43A9-9021-97CEBCC01257}" type="sibTrans" cxnId="{435F8364-2E7B-4A35-8171-00481A5797BC}">
      <dgm:prSet/>
      <dgm:spPr/>
      <dgm:t>
        <a:bodyPr/>
        <a:lstStyle/>
        <a:p>
          <a:endParaRPr lang="en-US"/>
        </a:p>
      </dgm:t>
    </dgm:pt>
    <dgm:pt modelId="{BC0225C7-B809-4447-9519-AEF949707AB2}">
      <dgm:prSet/>
      <dgm:spPr/>
      <dgm:t>
        <a:bodyPr/>
        <a:lstStyle/>
        <a:p>
          <a:r>
            <a:rPr lang="en-US" dirty="0"/>
            <a:t>Is it consumer IT, enterprise IT or both?</a:t>
          </a:r>
        </a:p>
      </dgm:t>
    </dgm:pt>
    <dgm:pt modelId="{4B8B61D6-2631-4CC6-9F03-8427FBCCEA75}" type="parTrans" cxnId="{2E4DCF0C-F732-498E-8192-8E5B92A127D4}">
      <dgm:prSet/>
      <dgm:spPr/>
      <dgm:t>
        <a:bodyPr/>
        <a:lstStyle/>
        <a:p>
          <a:endParaRPr lang="en-US"/>
        </a:p>
      </dgm:t>
    </dgm:pt>
    <dgm:pt modelId="{23680D60-4941-40B2-9186-4B76DE179DD9}" type="sibTrans" cxnId="{2E4DCF0C-F732-498E-8192-8E5B92A127D4}">
      <dgm:prSet/>
      <dgm:spPr/>
      <dgm:t>
        <a:bodyPr/>
        <a:lstStyle/>
        <a:p>
          <a:endParaRPr lang="en-US"/>
        </a:p>
      </dgm:t>
    </dgm:pt>
    <dgm:pt modelId="{FF2FD08C-B9C8-43D4-A6ED-8D2BC0D24920}">
      <dgm:prSet/>
      <dgm:spPr/>
      <dgm:t>
        <a:bodyPr/>
        <a:lstStyle/>
        <a:p>
          <a:r>
            <a:rPr lang="en-US" dirty="0"/>
            <a:t>You will be asked to share your answers with the class.</a:t>
          </a:r>
        </a:p>
      </dgm:t>
    </dgm:pt>
    <dgm:pt modelId="{552138E8-6CE2-4867-8DCF-618D32EB4C67}" type="parTrans" cxnId="{E4234D01-458E-467B-958D-13F7A03EFA36}">
      <dgm:prSet/>
      <dgm:spPr/>
      <dgm:t>
        <a:bodyPr/>
        <a:lstStyle/>
        <a:p>
          <a:endParaRPr lang="en-US"/>
        </a:p>
      </dgm:t>
    </dgm:pt>
    <dgm:pt modelId="{FF940526-0902-4318-8910-EEBFD4215F40}" type="sibTrans" cxnId="{E4234D01-458E-467B-958D-13F7A03EFA36}">
      <dgm:prSet/>
      <dgm:spPr/>
      <dgm:t>
        <a:bodyPr/>
        <a:lstStyle/>
        <a:p>
          <a:endParaRPr lang="en-US"/>
        </a:p>
      </dgm:t>
    </dgm:pt>
    <dgm:pt modelId="{AC224694-9473-4AC3-9BDF-998E6BCDEE72}" type="pres">
      <dgm:prSet presAssocID="{27846693-0EFC-46E0-8FF4-FF602BFAB362}" presName="Name0" presStyleCnt="0">
        <dgm:presLayoutVars>
          <dgm:dir/>
          <dgm:animLvl val="lvl"/>
          <dgm:resizeHandles val="exact"/>
        </dgm:presLayoutVars>
      </dgm:prSet>
      <dgm:spPr/>
    </dgm:pt>
    <dgm:pt modelId="{39BEBEEB-7DB0-47F8-A9B1-AC8C3C9738F3}" type="pres">
      <dgm:prSet presAssocID="{FF2FD08C-B9C8-43D4-A6ED-8D2BC0D24920}" presName="boxAndChildren" presStyleCnt="0"/>
      <dgm:spPr/>
    </dgm:pt>
    <dgm:pt modelId="{DBC3C3FF-A70B-4683-8968-65EF3F9CAF14}" type="pres">
      <dgm:prSet presAssocID="{FF2FD08C-B9C8-43D4-A6ED-8D2BC0D24920}" presName="parentTextBox" presStyleLbl="node1" presStyleIdx="0" presStyleCnt="2" custScaleY="29802"/>
      <dgm:spPr/>
    </dgm:pt>
    <dgm:pt modelId="{2881036B-B684-4822-8A4C-B1DD8435A497}" type="pres">
      <dgm:prSet presAssocID="{64FA3EF1-8DEF-4630-A96E-168B47CCC9EC}" presName="sp" presStyleCnt="0"/>
      <dgm:spPr/>
    </dgm:pt>
    <dgm:pt modelId="{54EF4760-3E9B-47D6-BF6C-50BEF250AA4F}" type="pres">
      <dgm:prSet presAssocID="{C47A9370-2E28-4C98-A8B6-1CA50EBBD3FE}" presName="arrowAndChildren" presStyleCnt="0"/>
      <dgm:spPr/>
    </dgm:pt>
    <dgm:pt modelId="{9648132F-B4E7-4DAD-905F-A28F522517A5}" type="pres">
      <dgm:prSet presAssocID="{C47A9370-2E28-4C98-A8B6-1CA50EBBD3FE}" presName="parentTextArrow" presStyleLbl="node1" presStyleIdx="0" presStyleCnt="2"/>
      <dgm:spPr/>
    </dgm:pt>
    <dgm:pt modelId="{C9E55795-6C48-4D4A-B802-9BE6BA51CDEF}" type="pres">
      <dgm:prSet presAssocID="{C47A9370-2E28-4C98-A8B6-1CA50EBBD3FE}" presName="arrow" presStyleLbl="node1" presStyleIdx="1" presStyleCnt="2"/>
      <dgm:spPr/>
    </dgm:pt>
    <dgm:pt modelId="{27C6BCE5-74A1-425F-892F-A070535FCBD8}" type="pres">
      <dgm:prSet presAssocID="{C47A9370-2E28-4C98-A8B6-1CA50EBBD3FE}" presName="descendantArrow" presStyleCnt="0"/>
      <dgm:spPr/>
    </dgm:pt>
    <dgm:pt modelId="{EA4F759C-C114-40EE-BCC0-68A4823249A1}" type="pres">
      <dgm:prSet presAssocID="{8832DB6C-3678-4926-A12B-B575A089AFDB}" presName="childTextArrow" presStyleLbl="fgAccFollowNode1" presStyleIdx="0" presStyleCnt="3">
        <dgm:presLayoutVars>
          <dgm:bulletEnabled val="1"/>
        </dgm:presLayoutVars>
      </dgm:prSet>
      <dgm:spPr/>
    </dgm:pt>
    <dgm:pt modelId="{78194046-5945-497E-B524-B1B75476D865}" type="pres">
      <dgm:prSet presAssocID="{533A0D23-A31C-45E5-AFA8-1C10009D8418}" presName="childTextArrow" presStyleLbl="fgAccFollowNode1" presStyleIdx="1" presStyleCnt="3">
        <dgm:presLayoutVars>
          <dgm:bulletEnabled val="1"/>
        </dgm:presLayoutVars>
      </dgm:prSet>
      <dgm:spPr/>
    </dgm:pt>
    <dgm:pt modelId="{7E132E76-505B-4BCC-B9AF-352356003644}" type="pres">
      <dgm:prSet presAssocID="{BC0225C7-B809-4447-9519-AEF949707AB2}" presName="childTextArrow" presStyleLbl="fgAccFollowNode1" presStyleIdx="2" presStyleCnt="3">
        <dgm:presLayoutVars>
          <dgm:bulletEnabled val="1"/>
        </dgm:presLayoutVars>
      </dgm:prSet>
      <dgm:spPr/>
    </dgm:pt>
  </dgm:ptLst>
  <dgm:cxnLst>
    <dgm:cxn modelId="{E4234D01-458E-467B-958D-13F7A03EFA36}" srcId="{27846693-0EFC-46E0-8FF4-FF602BFAB362}" destId="{FF2FD08C-B9C8-43D4-A6ED-8D2BC0D24920}" srcOrd="1" destOrd="0" parTransId="{552138E8-6CE2-4867-8DCF-618D32EB4C67}" sibTransId="{FF940526-0902-4318-8910-EEBFD4215F40}"/>
    <dgm:cxn modelId="{2E4DCF0C-F732-498E-8192-8E5B92A127D4}" srcId="{C47A9370-2E28-4C98-A8B6-1CA50EBBD3FE}" destId="{BC0225C7-B809-4447-9519-AEF949707AB2}" srcOrd="2" destOrd="0" parTransId="{4B8B61D6-2631-4CC6-9F03-8427FBCCEA75}" sibTransId="{23680D60-4941-40B2-9186-4B76DE179DD9}"/>
    <dgm:cxn modelId="{435F8364-2E7B-4A35-8171-00481A5797BC}" srcId="{C47A9370-2E28-4C98-A8B6-1CA50EBBD3FE}" destId="{533A0D23-A31C-45E5-AFA8-1C10009D8418}" srcOrd="1" destOrd="0" parTransId="{A80E6368-6AD9-4A4F-A1C2-FA4CC633AB52}" sibTransId="{66FE0E62-A0BC-43A9-9021-97CEBCC01257}"/>
    <dgm:cxn modelId="{01448749-4D1B-4DAD-A328-65AF4148A8E0}" srcId="{27846693-0EFC-46E0-8FF4-FF602BFAB362}" destId="{C47A9370-2E28-4C98-A8B6-1CA50EBBD3FE}" srcOrd="0" destOrd="0" parTransId="{77E50080-8336-4F8A-AA57-8E543DD0F155}" sibTransId="{64FA3EF1-8DEF-4630-A96E-168B47CCC9EC}"/>
    <dgm:cxn modelId="{23F39555-FA2A-426C-99D2-D17CBCB62CF7}" type="presOf" srcId="{BC0225C7-B809-4447-9519-AEF949707AB2}" destId="{7E132E76-505B-4BCC-B9AF-352356003644}" srcOrd="0" destOrd="0" presId="urn:microsoft.com/office/officeart/2005/8/layout/process4"/>
    <dgm:cxn modelId="{74651391-DDC4-4CAA-89C9-409F90B20E89}" type="presOf" srcId="{533A0D23-A31C-45E5-AFA8-1C10009D8418}" destId="{78194046-5945-497E-B524-B1B75476D865}" srcOrd="0" destOrd="0" presId="urn:microsoft.com/office/officeart/2005/8/layout/process4"/>
    <dgm:cxn modelId="{3270B792-EB12-4278-A002-F937C246C88C}" type="presOf" srcId="{C47A9370-2E28-4C98-A8B6-1CA50EBBD3FE}" destId="{C9E55795-6C48-4D4A-B802-9BE6BA51CDEF}" srcOrd="1" destOrd="0" presId="urn:microsoft.com/office/officeart/2005/8/layout/process4"/>
    <dgm:cxn modelId="{7A2CB9B8-CE50-4223-B8E7-F67BDF2F2934}" type="presOf" srcId="{C47A9370-2E28-4C98-A8B6-1CA50EBBD3FE}" destId="{9648132F-B4E7-4DAD-905F-A28F522517A5}" srcOrd="0" destOrd="0" presId="urn:microsoft.com/office/officeart/2005/8/layout/process4"/>
    <dgm:cxn modelId="{741D12BB-8521-4537-8E38-5EB9754F5AA4}" type="presOf" srcId="{FF2FD08C-B9C8-43D4-A6ED-8D2BC0D24920}" destId="{DBC3C3FF-A70B-4683-8968-65EF3F9CAF14}" srcOrd="0" destOrd="0" presId="urn:microsoft.com/office/officeart/2005/8/layout/process4"/>
    <dgm:cxn modelId="{15B013BD-C880-4A2E-9A9B-B25E6C39212D}" type="presOf" srcId="{27846693-0EFC-46E0-8FF4-FF602BFAB362}" destId="{AC224694-9473-4AC3-9BDF-998E6BCDEE72}" srcOrd="0" destOrd="0" presId="urn:microsoft.com/office/officeart/2005/8/layout/process4"/>
    <dgm:cxn modelId="{751D25E0-1C27-4F02-9893-2681D50AAAE7}" srcId="{C47A9370-2E28-4C98-A8B6-1CA50EBBD3FE}" destId="{8832DB6C-3678-4926-A12B-B575A089AFDB}" srcOrd="0" destOrd="0" parTransId="{0686CDAD-A537-4C99-B71D-B208A2C2B016}" sibTransId="{8728B780-54FA-4E0A-9435-BE3C3884B14B}"/>
    <dgm:cxn modelId="{15A2AEEC-7D72-4810-8F94-F328FB8E0E6E}" type="presOf" srcId="{8832DB6C-3678-4926-A12B-B575A089AFDB}" destId="{EA4F759C-C114-40EE-BCC0-68A4823249A1}" srcOrd="0" destOrd="0" presId="urn:microsoft.com/office/officeart/2005/8/layout/process4"/>
    <dgm:cxn modelId="{2772D002-C76F-4EAD-BB7E-E0BC90B41636}" type="presParOf" srcId="{AC224694-9473-4AC3-9BDF-998E6BCDEE72}" destId="{39BEBEEB-7DB0-47F8-A9B1-AC8C3C9738F3}" srcOrd="0" destOrd="0" presId="urn:microsoft.com/office/officeart/2005/8/layout/process4"/>
    <dgm:cxn modelId="{1F8598D4-1F39-464F-BE3C-DF102A849E89}" type="presParOf" srcId="{39BEBEEB-7DB0-47F8-A9B1-AC8C3C9738F3}" destId="{DBC3C3FF-A70B-4683-8968-65EF3F9CAF14}" srcOrd="0" destOrd="0" presId="urn:microsoft.com/office/officeart/2005/8/layout/process4"/>
    <dgm:cxn modelId="{2DAC8B4B-F031-4CB9-8906-9611DB02F3D6}" type="presParOf" srcId="{AC224694-9473-4AC3-9BDF-998E6BCDEE72}" destId="{2881036B-B684-4822-8A4C-B1DD8435A497}" srcOrd="1" destOrd="0" presId="urn:microsoft.com/office/officeart/2005/8/layout/process4"/>
    <dgm:cxn modelId="{33A5245B-DB39-4473-A86A-F8324C8F56AE}" type="presParOf" srcId="{AC224694-9473-4AC3-9BDF-998E6BCDEE72}" destId="{54EF4760-3E9B-47D6-BF6C-50BEF250AA4F}" srcOrd="2" destOrd="0" presId="urn:microsoft.com/office/officeart/2005/8/layout/process4"/>
    <dgm:cxn modelId="{F339AC5F-1961-4FBF-8EA5-D4900FF082ED}" type="presParOf" srcId="{54EF4760-3E9B-47D6-BF6C-50BEF250AA4F}" destId="{9648132F-B4E7-4DAD-905F-A28F522517A5}" srcOrd="0" destOrd="0" presId="urn:microsoft.com/office/officeart/2005/8/layout/process4"/>
    <dgm:cxn modelId="{6F2AACB6-AA01-4857-9D3D-5129E9A38099}" type="presParOf" srcId="{54EF4760-3E9B-47D6-BF6C-50BEF250AA4F}" destId="{C9E55795-6C48-4D4A-B802-9BE6BA51CDEF}" srcOrd="1" destOrd="0" presId="urn:microsoft.com/office/officeart/2005/8/layout/process4"/>
    <dgm:cxn modelId="{C085B748-81A2-41F7-B36E-47DD636DA899}" type="presParOf" srcId="{54EF4760-3E9B-47D6-BF6C-50BEF250AA4F}" destId="{27C6BCE5-74A1-425F-892F-A070535FCBD8}" srcOrd="2" destOrd="0" presId="urn:microsoft.com/office/officeart/2005/8/layout/process4"/>
    <dgm:cxn modelId="{37A3FEAE-0004-4018-ADAC-9305414BC983}" type="presParOf" srcId="{27C6BCE5-74A1-425F-892F-A070535FCBD8}" destId="{EA4F759C-C114-40EE-BCC0-68A4823249A1}" srcOrd="0" destOrd="0" presId="urn:microsoft.com/office/officeart/2005/8/layout/process4"/>
    <dgm:cxn modelId="{2A8AE8CB-4851-4F1B-B75E-7C2824950D87}" type="presParOf" srcId="{27C6BCE5-74A1-425F-892F-A070535FCBD8}" destId="{78194046-5945-497E-B524-B1B75476D865}" srcOrd="1" destOrd="0" presId="urn:microsoft.com/office/officeart/2005/8/layout/process4"/>
    <dgm:cxn modelId="{01F80DF5-5B37-41F7-BB3B-CAD80D189BFA}" type="presParOf" srcId="{27C6BCE5-74A1-425F-892F-A070535FCBD8}" destId="{7E132E76-505B-4BCC-B9AF-352356003644}"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35686-2081-4694-83A7-77E57CE3D143}"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A484C35D-7149-4AD4-86EC-596392C955C7}">
      <dgm:prSet/>
      <dgm:spPr/>
      <dgm:t>
        <a:bodyPr/>
        <a:lstStyle/>
        <a:p>
          <a:r>
            <a:rPr lang="en-US"/>
            <a:t>Entry Level</a:t>
          </a:r>
        </a:p>
      </dgm:t>
    </dgm:pt>
    <dgm:pt modelId="{7C550D68-8925-4E3E-9488-8DC1879F77E2}" type="parTrans" cxnId="{9A7DD711-3837-4171-8CBA-98247DD38798}">
      <dgm:prSet/>
      <dgm:spPr/>
      <dgm:t>
        <a:bodyPr/>
        <a:lstStyle/>
        <a:p>
          <a:endParaRPr lang="en-US"/>
        </a:p>
      </dgm:t>
    </dgm:pt>
    <dgm:pt modelId="{D8726E34-F4EA-4F44-9A81-D3EFCB9AB2FA}" type="sibTrans" cxnId="{9A7DD711-3837-4171-8CBA-98247DD38798}">
      <dgm:prSet/>
      <dgm:spPr/>
      <dgm:t>
        <a:bodyPr/>
        <a:lstStyle/>
        <a:p>
          <a:endParaRPr lang="en-US"/>
        </a:p>
      </dgm:t>
    </dgm:pt>
    <dgm:pt modelId="{F28B7A99-6C83-4B2C-8534-476C17D97555}">
      <dgm:prSet/>
      <dgm:spPr/>
      <dgm:t>
        <a:bodyPr/>
        <a:lstStyle/>
        <a:p>
          <a:r>
            <a:rPr lang="en-US"/>
            <a:t>IT Support Technician</a:t>
          </a:r>
        </a:p>
      </dgm:t>
    </dgm:pt>
    <dgm:pt modelId="{A7F22575-E323-45A9-9117-8D637D5B97C1}" type="parTrans" cxnId="{97E091B0-8025-4784-A859-C5B0B4D3DA6A}">
      <dgm:prSet/>
      <dgm:spPr/>
      <dgm:t>
        <a:bodyPr/>
        <a:lstStyle/>
        <a:p>
          <a:endParaRPr lang="en-US"/>
        </a:p>
      </dgm:t>
    </dgm:pt>
    <dgm:pt modelId="{6E6C4C02-C20C-4BE0-A595-AA05D9B866B5}" type="sibTrans" cxnId="{97E091B0-8025-4784-A859-C5B0B4D3DA6A}">
      <dgm:prSet/>
      <dgm:spPr/>
      <dgm:t>
        <a:bodyPr/>
        <a:lstStyle/>
        <a:p>
          <a:endParaRPr lang="en-US"/>
        </a:p>
      </dgm:t>
    </dgm:pt>
    <dgm:pt modelId="{5B87AA98-CDC5-4F91-A9D3-2A0E79D75D6A}">
      <dgm:prSet/>
      <dgm:spPr/>
      <dgm:t>
        <a:bodyPr/>
        <a:lstStyle/>
        <a:p>
          <a:r>
            <a:rPr lang="en-US"/>
            <a:t>Systems / Network Administrator</a:t>
          </a:r>
        </a:p>
      </dgm:t>
    </dgm:pt>
    <dgm:pt modelId="{00D302D2-118C-4075-ACCA-86A83DD81A74}" type="parTrans" cxnId="{4A67212D-1AE9-4504-8FA5-DE76CC95C6D2}">
      <dgm:prSet/>
      <dgm:spPr/>
      <dgm:t>
        <a:bodyPr/>
        <a:lstStyle/>
        <a:p>
          <a:endParaRPr lang="en-US"/>
        </a:p>
      </dgm:t>
    </dgm:pt>
    <dgm:pt modelId="{A1452011-B49A-4ACE-B8A8-FB649DA20119}" type="sibTrans" cxnId="{4A67212D-1AE9-4504-8FA5-DE76CC95C6D2}">
      <dgm:prSet/>
      <dgm:spPr/>
      <dgm:t>
        <a:bodyPr/>
        <a:lstStyle/>
        <a:p>
          <a:endParaRPr lang="en-US"/>
        </a:p>
      </dgm:t>
    </dgm:pt>
    <dgm:pt modelId="{E71BA729-C24D-4CA5-9A51-9C4C6116A4FB}">
      <dgm:prSet/>
      <dgm:spPr/>
      <dgm:t>
        <a:bodyPr/>
        <a:lstStyle/>
        <a:p>
          <a:r>
            <a:rPr lang="en-US"/>
            <a:t>Web / Application Developer</a:t>
          </a:r>
        </a:p>
      </dgm:t>
    </dgm:pt>
    <dgm:pt modelId="{227FF19D-E3AE-49EA-B97E-3D26ED8455AC}" type="parTrans" cxnId="{3D98DB0D-1068-4BAF-9845-2DA67A30E913}">
      <dgm:prSet/>
      <dgm:spPr/>
      <dgm:t>
        <a:bodyPr/>
        <a:lstStyle/>
        <a:p>
          <a:endParaRPr lang="en-US"/>
        </a:p>
      </dgm:t>
    </dgm:pt>
    <dgm:pt modelId="{F32232A3-1359-45F1-ACEC-D6377071405C}" type="sibTrans" cxnId="{3D98DB0D-1068-4BAF-9845-2DA67A30E913}">
      <dgm:prSet/>
      <dgm:spPr/>
      <dgm:t>
        <a:bodyPr/>
        <a:lstStyle/>
        <a:p>
          <a:endParaRPr lang="en-US"/>
        </a:p>
      </dgm:t>
    </dgm:pt>
    <dgm:pt modelId="{37444F39-F4E0-463A-A085-F64446481B82}">
      <dgm:prSet/>
      <dgm:spPr/>
      <dgm:t>
        <a:bodyPr/>
        <a:lstStyle/>
        <a:p>
          <a:r>
            <a:rPr lang="en-US"/>
            <a:t>Mid-Level</a:t>
          </a:r>
        </a:p>
      </dgm:t>
    </dgm:pt>
    <dgm:pt modelId="{0A8CCA54-5C8C-451E-854F-7EC0AA757B9B}" type="parTrans" cxnId="{7B17DFF6-F1D0-4076-93C8-D08AC03900C7}">
      <dgm:prSet/>
      <dgm:spPr/>
      <dgm:t>
        <a:bodyPr/>
        <a:lstStyle/>
        <a:p>
          <a:endParaRPr lang="en-US"/>
        </a:p>
      </dgm:t>
    </dgm:pt>
    <dgm:pt modelId="{46ADA06D-B362-4D53-8AE3-A05E6A951D37}" type="sibTrans" cxnId="{7B17DFF6-F1D0-4076-93C8-D08AC03900C7}">
      <dgm:prSet/>
      <dgm:spPr/>
      <dgm:t>
        <a:bodyPr/>
        <a:lstStyle/>
        <a:p>
          <a:endParaRPr lang="en-US"/>
        </a:p>
      </dgm:t>
    </dgm:pt>
    <dgm:pt modelId="{B6533BA5-398D-45E3-959A-CCAE63C34C00}">
      <dgm:prSet/>
      <dgm:spPr/>
      <dgm:t>
        <a:bodyPr/>
        <a:lstStyle/>
        <a:p>
          <a:r>
            <a:rPr lang="en-US"/>
            <a:t>IT Analyst</a:t>
          </a:r>
        </a:p>
      </dgm:t>
    </dgm:pt>
    <dgm:pt modelId="{D458D993-17AB-48F7-9743-718DF2532B9D}" type="parTrans" cxnId="{C9FA3A04-6779-4FBE-A8A6-6054CFFD8CDE}">
      <dgm:prSet/>
      <dgm:spPr/>
      <dgm:t>
        <a:bodyPr/>
        <a:lstStyle/>
        <a:p>
          <a:endParaRPr lang="en-US"/>
        </a:p>
      </dgm:t>
    </dgm:pt>
    <dgm:pt modelId="{B9709063-21D1-4BD7-8255-28B79C7279EE}" type="sibTrans" cxnId="{C9FA3A04-6779-4FBE-A8A6-6054CFFD8CDE}">
      <dgm:prSet/>
      <dgm:spPr/>
      <dgm:t>
        <a:bodyPr/>
        <a:lstStyle/>
        <a:p>
          <a:endParaRPr lang="en-US"/>
        </a:p>
      </dgm:t>
    </dgm:pt>
    <dgm:pt modelId="{5AEF9997-F7BD-4387-BA28-DFF27CF5E344}">
      <dgm:prSet/>
      <dgm:spPr/>
      <dgm:t>
        <a:bodyPr/>
        <a:lstStyle/>
        <a:p>
          <a:r>
            <a:rPr lang="en-US"/>
            <a:t>IT Architect</a:t>
          </a:r>
        </a:p>
      </dgm:t>
    </dgm:pt>
    <dgm:pt modelId="{4FC10CE2-9952-4247-A0E2-D5CF28B77DED}" type="parTrans" cxnId="{0F59CD27-EBDE-4D19-BEB5-5CDA41F7E9A3}">
      <dgm:prSet/>
      <dgm:spPr/>
      <dgm:t>
        <a:bodyPr/>
        <a:lstStyle/>
        <a:p>
          <a:endParaRPr lang="en-US"/>
        </a:p>
      </dgm:t>
    </dgm:pt>
    <dgm:pt modelId="{61DFEA5E-E29F-4106-9D19-6EB6A1091A39}" type="sibTrans" cxnId="{0F59CD27-EBDE-4D19-BEB5-5CDA41F7E9A3}">
      <dgm:prSet/>
      <dgm:spPr/>
      <dgm:t>
        <a:bodyPr/>
        <a:lstStyle/>
        <a:p>
          <a:endParaRPr lang="en-US"/>
        </a:p>
      </dgm:t>
    </dgm:pt>
    <dgm:pt modelId="{1C25D14B-C895-4D59-A1C0-C3FE85065F43}">
      <dgm:prSet/>
      <dgm:spPr/>
      <dgm:t>
        <a:bodyPr/>
        <a:lstStyle/>
        <a:p>
          <a:r>
            <a:rPr lang="en-US"/>
            <a:t>IT Project Manager</a:t>
          </a:r>
        </a:p>
      </dgm:t>
    </dgm:pt>
    <dgm:pt modelId="{E0AF9FA3-39D9-4AE3-B00A-01446EDB9C59}" type="parTrans" cxnId="{226FBB8C-448A-4CCD-A6E8-F4C7A7EC43DF}">
      <dgm:prSet/>
      <dgm:spPr/>
      <dgm:t>
        <a:bodyPr/>
        <a:lstStyle/>
        <a:p>
          <a:endParaRPr lang="en-US"/>
        </a:p>
      </dgm:t>
    </dgm:pt>
    <dgm:pt modelId="{AB5ECBBB-3165-48F7-8DB7-81732A09FA65}" type="sibTrans" cxnId="{226FBB8C-448A-4CCD-A6E8-F4C7A7EC43DF}">
      <dgm:prSet/>
      <dgm:spPr/>
      <dgm:t>
        <a:bodyPr/>
        <a:lstStyle/>
        <a:p>
          <a:endParaRPr lang="en-US"/>
        </a:p>
      </dgm:t>
    </dgm:pt>
    <dgm:pt modelId="{AE22922B-1B6F-400F-84A4-C179B95516EE}">
      <dgm:prSet/>
      <dgm:spPr/>
      <dgm:t>
        <a:bodyPr/>
        <a:lstStyle/>
        <a:p>
          <a:r>
            <a:rPr lang="en-US"/>
            <a:t>Senior</a:t>
          </a:r>
        </a:p>
      </dgm:t>
    </dgm:pt>
    <dgm:pt modelId="{EAA7D98F-A37B-4E6E-B81E-B569D38EE1B9}" type="parTrans" cxnId="{979D41CB-B1E0-4A17-8A4C-114631CA5D44}">
      <dgm:prSet/>
      <dgm:spPr/>
      <dgm:t>
        <a:bodyPr/>
        <a:lstStyle/>
        <a:p>
          <a:endParaRPr lang="en-US"/>
        </a:p>
      </dgm:t>
    </dgm:pt>
    <dgm:pt modelId="{F4267B60-8CE4-493B-AD88-DDEB284F6917}" type="sibTrans" cxnId="{979D41CB-B1E0-4A17-8A4C-114631CA5D44}">
      <dgm:prSet/>
      <dgm:spPr/>
      <dgm:t>
        <a:bodyPr/>
        <a:lstStyle/>
        <a:p>
          <a:endParaRPr lang="en-US"/>
        </a:p>
      </dgm:t>
    </dgm:pt>
    <dgm:pt modelId="{6C4B1577-166A-437E-B9DF-CD0D5013CF79}">
      <dgm:prSet/>
      <dgm:spPr/>
      <dgm:t>
        <a:bodyPr/>
        <a:lstStyle/>
        <a:p>
          <a:r>
            <a:rPr lang="en-US"/>
            <a:t>Directors / Officers in an area Data, Secuirty</a:t>
          </a:r>
        </a:p>
      </dgm:t>
    </dgm:pt>
    <dgm:pt modelId="{B29BE74E-06FD-4AB4-8461-6BE01A18115F}" type="parTrans" cxnId="{74724A9F-3D39-4EEE-BD2B-06C795B4A4C2}">
      <dgm:prSet/>
      <dgm:spPr/>
      <dgm:t>
        <a:bodyPr/>
        <a:lstStyle/>
        <a:p>
          <a:endParaRPr lang="en-US"/>
        </a:p>
      </dgm:t>
    </dgm:pt>
    <dgm:pt modelId="{E597E284-D6FD-4C41-AB20-860241803B31}" type="sibTrans" cxnId="{74724A9F-3D39-4EEE-BD2B-06C795B4A4C2}">
      <dgm:prSet/>
      <dgm:spPr/>
      <dgm:t>
        <a:bodyPr/>
        <a:lstStyle/>
        <a:p>
          <a:endParaRPr lang="en-US"/>
        </a:p>
      </dgm:t>
    </dgm:pt>
    <dgm:pt modelId="{E93D836D-7E8B-45AA-9DF2-55A72D4F99E1}">
      <dgm:prSet/>
      <dgm:spPr/>
      <dgm:t>
        <a:bodyPr/>
        <a:lstStyle/>
        <a:p>
          <a:r>
            <a:rPr lang="en-US"/>
            <a:t>Enterprise Architect</a:t>
          </a:r>
        </a:p>
      </dgm:t>
    </dgm:pt>
    <dgm:pt modelId="{C0CE700F-BBFB-413C-8E6D-E81906B6489E}" type="parTrans" cxnId="{974A52E8-E13C-4863-B6D8-6EA59C6E7C3A}">
      <dgm:prSet/>
      <dgm:spPr/>
      <dgm:t>
        <a:bodyPr/>
        <a:lstStyle/>
        <a:p>
          <a:endParaRPr lang="en-US"/>
        </a:p>
      </dgm:t>
    </dgm:pt>
    <dgm:pt modelId="{8C55BDC4-CDE4-4EA5-A46C-0BBF6FCEC8AD}" type="sibTrans" cxnId="{974A52E8-E13C-4863-B6D8-6EA59C6E7C3A}">
      <dgm:prSet/>
      <dgm:spPr/>
      <dgm:t>
        <a:bodyPr/>
        <a:lstStyle/>
        <a:p>
          <a:endParaRPr lang="en-US"/>
        </a:p>
      </dgm:t>
    </dgm:pt>
    <dgm:pt modelId="{6425C603-F9E0-408D-9D53-EA3BC181C876}">
      <dgm:prSet/>
      <dgm:spPr/>
      <dgm:t>
        <a:bodyPr/>
        <a:lstStyle/>
        <a:p>
          <a:r>
            <a:rPr lang="en-US" dirty="0"/>
            <a:t>CTO, CDO, CIO</a:t>
          </a:r>
        </a:p>
      </dgm:t>
    </dgm:pt>
    <dgm:pt modelId="{175BBE05-D705-40F2-B0F0-1D0C469BB3EA}" type="parTrans" cxnId="{6002F6D9-EF37-406B-92CC-FDF474D32890}">
      <dgm:prSet/>
      <dgm:spPr/>
      <dgm:t>
        <a:bodyPr/>
        <a:lstStyle/>
        <a:p>
          <a:endParaRPr lang="en-US"/>
        </a:p>
      </dgm:t>
    </dgm:pt>
    <dgm:pt modelId="{CE16E3D8-945F-4C55-83A1-C78B00F54943}" type="sibTrans" cxnId="{6002F6D9-EF37-406B-92CC-FDF474D32890}">
      <dgm:prSet/>
      <dgm:spPr/>
      <dgm:t>
        <a:bodyPr/>
        <a:lstStyle/>
        <a:p>
          <a:endParaRPr lang="en-US"/>
        </a:p>
      </dgm:t>
    </dgm:pt>
    <dgm:pt modelId="{FAE4FEA5-E2CA-4AD5-8124-173B9298F31C}" type="pres">
      <dgm:prSet presAssocID="{04235686-2081-4694-83A7-77E57CE3D143}" presName="linear" presStyleCnt="0">
        <dgm:presLayoutVars>
          <dgm:dir/>
          <dgm:animLvl val="lvl"/>
          <dgm:resizeHandles val="exact"/>
        </dgm:presLayoutVars>
      </dgm:prSet>
      <dgm:spPr/>
    </dgm:pt>
    <dgm:pt modelId="{119015C5-2FA4-40B7-9134-655899DD8B43}" type="pres">
      <dgm:prSet presAssocID="{A484C35D-7149-4AD4-86EC-596392C955C7}" presName="parentLin" presStyleCnt="0"/>
      <dgm:spPr/>
    </dgm:pt>
    <dgm:pt modelId="{35E64A77-0BA0-4442-9593-FDF4C4BC6615}" type="pres">
      <dgm:prSet presAssocID="{A484C35D-7149-4AD4-86EC-596392C955C7}" presName="parentLeftMargin" presStyleLbl="node1" presStyleIdx="0" presStyleCnt="3"/>
      <dgm:spPr/>
    </dgm:pt>
    <dgm:pt modelId="{EB9FAE40-9B6D-455D-9184-5D58227F32F3}" type="pres">
      <dgm:prSet presAssocID="{A484C35D-7149-4AD4-86EC-596392C955C7}" presName="parentText" presStyleLbl="node1" presStyleIdx="0" presStyleCnt="3">
        <dgm:presLayoutVars>
          <dgm:chMax val="0"/>
          <dgm:bulletEnabled val="1"/>
        </dgm:presLayoutVars>
      </dgm:prSet>
      <dgm:spPr/>
    </dgm:pt>
    <dgm:pt modelId="{E78B1C2C-83EE-430E-88D7-005CBF55D969}" type="pres">
      <dgm:prSet presAssocID="{A484C35D-7149-4AD4-86EC-596392C955C7}" presName="negativeSpace" presStyleCnt="0"/>
      <dgm:spPr/>
    </dgm:pt>
    <dgm:pt modelId="{C20E803A-56FB-4785-BC1E-F86486E06D39}" type="pres">
      <dgm:prSet presAssocID="{A484C35D-7149-4AD4-86EC-596392C955C7}" presName="childText" presStyleLbl="conFgAcc1" presStyleIdx="0" presStyleCnt="3">
        <dgm:presLayoutVars>
          <dgm:bulletEnabled val="1"/>
        </dgm:presLayoutVars>
      </dgm:prSet>
      <dgm:spPr/>
    </dgm:pt>
    <dgm:pt modelId="{EBA73FFB-1E11-48ED-B8C7-41EE9D1B3CFA}" type="pres">
      <dgm:prSet presAssocID="{D8726E34-F4EA-4F44-9A81-D3EFCB9AB2FA}" presName="spaceBetweenRectangles" presStyleCnt="0"/>
      <dgm:spPr/>
    </dgm:pt>
    <dgm:pt modelId="{C2B286B9-2466-453F-B40C-2547A8CD1032}" type="pres">
      <dgm:prSet presAssocID="{37444F39-F4E0-463A-A085-F64446481B82}" presName="parentLin" presStyleCnt="0"/>
      <dgm:spPr/>
    </dgm:pt>
    <dgm:pt modelId="{805704B6-26EC-447F-A2C5-38C46F750486}" type="pres">
      <dgm:prSet presAssocID="{37444F39-F4E0-463A-A085-F64446481B82}" presName="parentLeftMargin" presStyleLbl="node1" presStyleIdx="0" presStyleCnt="3"/>
      <dgm:spPr/>
    </dgm:pt>
    <dgm:pt modelId="{B9B59AD2-F16C-4B9E-8EF6-F0C5247DBD09}" type="pres">
      <dgm:prSet presAssocID="{37444F39-F4E0-463A-A085-F64446481B82}" presName="parentText" presStyleLbl="node1" presStyleIdx="1" presStyleCnt="3">
        <dgm:presLayoutVars>
          <dgm:chMax val="0"/>
          <dgm:bulletEnabled val="1"/>
        </dgm:presLayoutVars>
      </dgm:prSet>
      <dgm:spPr/>
    </dgm:pt>
    <dgm:pt modelId="{59E105FB-1D0E-42F9-8100-489B0AF90DFE}" type="pres">
      <dgm:prSet presAssocID="{37444F39-F4E0-463A-A085-F64446481B82}" presName="negativeSpace" presStyleCnt="0"/>
      <dgm:spPr/>
    </dgm:pt>
    <dgm:pt modelId="{CE1153AE-363F-409B-AD0B-71B75DDEECB7}" type="pres">
      <dgm:prSet presAssocID="{37444F39-F4E0-463A-A085-F64446481B82}" presName="childText" presStyleLbl="conFgAcc1" presStyleIdx="1" presStyleCnt="3">
        <dgm:presLayoutVars>
          <dgm:bulletEnabled val="1"/>
        </dgm:presLayoutVars>
      </dgm:prSet>
      <dgm:spPr/>
    </dgm:pt>
    <dgm:pt modelId="{0C4C3611-A5F9-4815-AC17-2053283642BA}" type="pres">
      <dgm:prSet presAssocID="{46ADA06D-B362-4D53-8AE3-A05E6A951D37}" presName="spaceBetweenRectangles" presStyleCnt="0"/>
      <dgm:spPr/>
    </dgm:pt>
    <dgm:pt modelId="{06F92CFF-A228-4E12-9736-B229A38AA496}" type="pres">
      <dgm:prSet presAssocID="{AE22922B-1B6F-400F-84A4-C179B95516EE}" presName="parentLin" presStyleCnt="0"/>
      <dgm:spPr/>
    </dgm:pt>
    <dgm:pt modelId="{C2C44689-B387-4D30-8C80-B60B308AC5AB}" type="pres">
      <dgm:prSet presAssocID="{AE22922B-1B6F-400F-84A4-C179B95516EE}" presName="parentLeftMargin" presStyleLbl="node1" presStyleIdx="1" presStyleCnt="3"/>
      <dgm:spPr/>
    </dgm:pt>
    <dgm:pt modelId="{E0BEC818-618D-40FF-B714-010FE118BE88}" type="pres">
      <dgm:prSet presAssocID="{AE22922B-1B6F-400F-84A4-C179B95516EE}" presName="parentText" presStyleLbl="node1" presStyleIdx="2" presStyleCnt="3">
        <dgm:presLayoutVars>
          <dgm:chMax val="0"/>
          <dgm:bulletEnabled val="1"/>
        </dgm:presLayoutVars>
      </dgm:prSet>
      <dgm:spPr/>
    </dgm:pt>
    <dgm:pt modelId="{6C64343F-E2D7-4207-8978-713E3110F209}" type="pres">
      <dgm:prSet presAssocID="{AE22922B-1B6F-400F-84A4-C179B95516EE}" presName="negativeSpace" presStyleCnt="0"/>
      <dgm:spPr/>
    </dgm:pt>
    <dgm:pt modelId="{71A8F112-5966-4790-B602-1936576948CB}" type="pres">
      <dgm:prSet presAssocID="{AE22922B-1B6F-400F-84A4-C179B95516EE}" presName="childText" presStyleLbl="conFgAcc1" presStyleIdx="2" presStyleCnt="3">
        <dgm:presLayoutVars>
          <dgm:bulletEnabled val="1"/>
        </dgm:presLayoutVars>
      </dgm:prSet>
      <dgm:spPr/>
    </dgm:pt>
  </dgm:ptLst>
  <dgm:cxnLst>
    <dgm:cxn modelId="{C9FA3A04-6779-4FBE-A8A6-6054CFFD8CDE}" srcId="{37444F39-F4E0-463A-A085-F64446481B82}" destId="{B6533BA5-398D-45E3-959A-CCAE63C34C00}" srcOrd="0" destOrd="0" parTransId="{D458D993-17AB-48F7-9743-718DF2532B9D}" sibTransId="{B9709063-21D1-4BD7-8255-28B79C7279EE}"/>
    <dgm:cxn modelId="{3D98DB0D-1068-4BAF-9845-2DA67A30E913}" srcId="{A484C35D-7149-4AD4-86EC-596392C955C7}" destId="{E71BA729-C24D-4CA5-9A51-9C4C6116A4FB}" srcOrd="2" destOrd="0" parTransId="{227FF19D-E3AE-49EA-B97E-3D26ED8455AC}" sibTransId="{F32232A3-1359-45F1-ACEC-D6377071405C}"/>
    <dgm:cxn modelId="{75F92B10-D9F2-41D7-A61E-4C3E5353D913}" type="presOf" srcId="{B6533BA5-398D-45E3-959A-CCAE63C34C00}" destId="{CE1153AE-363F-409B-AD0B-71B75DDEECB7}" srcOrd="0" destOrd="0" presId="urn:microsoft.com/office/officeart/2005/8/layout/list1"/>
    <dgm:cxn modelId="{9A7DD711-3837-4171-8CBA-98247DD38798}" srcId="{04235686-2081-4694-83A7-77E57CE3D143}" destId="{A484C35D-7149-4AD4-86EC-596392C955C7}" srcOrd="0" destOrd="0" parTransId="{7C550D68-8925-4E3E-9488-8DC1879F77E2}" sibTransId="{D8726E34-F4EA-4F44-9A81-D3EFCB9AB2FA}"/>
    <dgm:cxn modelId="{45724E25-C3A4-478B-AA1D-1C05F18EAB89}" type="presOf" srcId="{6425C603-F9E0-408D-9D53-EA3BC181C876}" destId="{71A8F112-5966-4790-B602-1936576948CB}" srcOrd="0" destOrd="2" presId="urn:microsoft.com/office/officeart/2005/8/layout/list1"/>
    <dgm:cxn modelId="{0F59CD27-EBDE-4D19-BEB5-5CDA41F7E9A3}" srcId="{37444F39-F4E0-463A-A085-F64446481B82}" destId="{5AEF9997-F7BD-4387-BA28-DFF27CF5E344}" srcOrd="1" destOrd="0" parTransId="{4FC10CE2-9952-4247-A0E2-D5CF28B77DED}" sibTransId="{61DFEA5E-E29F-4106-9D19-6EB6A1091A39}"/>
    <dgm:cxn modelId="{4A67212D-1AE9-4504-8FA5-DE76CC95C6D2}" srcId="{A484C35D-7149-4AD4-86EC-596392C955C7}" destId="{5B87AA98-CDC5-4F91-A9D3-2A0E79D75D6A}" srcOrd="1" destOrd="0" parTransId="{00D302D2-118C-4075-ACCA-86A83DD81A74}" sibTransId="{A1452011-B49A-4ACE-B8A8-FB649DA20119}"/>
    <dgm:cxn modelId="{5B328239-7B3F-4976-9955-5608BDEBED82}" type="presOf" srcId="{E93D836D-7E8B-45AA-9DF2-55A72D4F99E1}" destId="{71A8F112-5966-4790-B602-1936576948CB}" srcOrd="0" destOrd="1" presId="urn:microsoft.com/office/officeart/2005/8/layout/list1"/>
    <dgm:cxn modelId="{5194063A-10B8-4ECA-99BB-7FC5B0C24D8E}" type="presOf" srcId="{A484C35D-7149-4AD4-86EC-596392C955C7}" destId="{EB9FAE40-9B6D-455D-9184-5D58227F32F3}" srcOrd="1" destOrd="0" presId="urn:microsoft.com/office/officeart/2005/8/layout/list1"/>
    <dgm:cxn modelId="{9A355362-673D-4A3E-B9A7-C6EA41CFBA0C}" type="presOf" srcId="{AE22922B-1B6F-400F-84A4-C179B95516EE}" destId="{C2C44689-B387-4D30-8C80-B60B308AC5AB}" srcOrd="0" destOrd="0" presId="urn:microsoft.com/office/officeart/2005/8/layout/list1"/>
    <dgm:cxn modelId="{B0740A79-240B-4470-8638-2D67571F5C62}" type="presOf" srcId="{F28B7A99-6C83-4B2C-8534-476C17D97555}" destId="{C20E803A-56FB-4785-BC1E-F86486E06D39}" srcOrd="0" destOrd="0" presId="urn:microsoft.com/office/officeart/2005/8/layout/list1"/>
    <dgm:cxn modelId="{42666D86-25D2-44AA-B5F5-799C5048139C}" type="presOf" srcId="{04235686-2081-4694-83A7-77E57CE3D143}" destId="{FAE4FEA5-E2CA-4AD5-8124-173B9298F31C}" srcOrd="0" destOrd="0" presId="urn:microsoft.com/office/officeart/2005/8/layout/list1"/>
    <dgm:cxn modelId="{C5BD2487-48A0-49F2-93A2-4FE303AE9F75}" type="presOf" srcId="{5AEF9997-F7BD-4387-BA28-DFF27CF5E344}" destId="{CE1153AE-363F-409B-AD0B-71B75DDEECB7}" srcOrd="0" destOrd="1" presId="urn:microsoft.com/office/officeart/2005/8/layout/list1"/>
    <dgm:cxn modelId="{226FBB8C-448A-4CCD-A6E8-F4C7A7EC43DF}" srcId="{37444F39-F4E0-463A-A085-F64446481B82}" destId="{1C25D14B-C895-4D59-A1C0-C3FE85065F43}" srcOrd="2" destOrd="0" parTransId="{E0AF9FA3-39D9-4AE3-B00A-01446EDB9C59}" sibTransId="{AB5ECBBB-3165-48F7-8DB7-81732A09FA65}"/>
    <dgm:cxn modelId="{0A75E28C-0A48-4C69-9BCD-C5B0973F185D}" type="presOf" srcId="{1C25D14B-C895-4D59-A1C0-C3FE85065F43}" destId="{CE1153AE-363F-409B-AD0B-71B75DDEECB7}" srcOrd="0" destOrd="2" presId="urn:microsoft.com/office/officeart/2005/8/layout/list1"/>
    <dgm:cxn modelId="{C881D391-A26B-4F6B-8D91-D6D5ADAAF462}" type="presOf" srcId="{37444F39-F4E0-463A-A085-F64446481B82}" destId="{805704B6-26EC-447F-A2C5-38C46F750486}" srcOrd="0" destOrd="0" presId="urn:microsoft.com/office/officeart/2005/8/layout/list1"/>
    <dgm:cxn modelId="{B599C899-B2C1-49FA-BC1E-68A59766CB34}" type="presOf" srcId="{5B87AA98-CDC5-4F91-A9D3-2A0E79D75D6A}" destId="{C20E803A-56FB-4785-BC1E-F86486E06D39}" srcOrd="0" destOrd="1" presId="urn:microsoft.com/office/officeart/2005/8/layout/list1"/>
    <dgm:cxn modelId="{74724A9F-3D39-4EEE-BD2B-06C795B4A4C2}" srcId="{AE22922B-1B6F-400F-84A4-C179B95516EE}" destId="{6C4B1577-166A-437E-B9DF-CD0D5013CF79}" srcOrd="0" destOrd="0" parTransId="{B29BE74E-06FD-4AB4-8461-6BE01A18115F}" sibTransId="{E597E284-D6FD-4C41-AB20-860241803B31}"/>
    <dgm:cxn modelId="{49E80CB0-4D93-4ACB-8325-D0334FB2F348}" type="presOf" srcId="{A484C35D-7149-4AD4-86EC-596392C955C7}" destId="{35E64A77-0BA0-4442-9593-FDF4C4BC6615}" srcOrd="0" destOrd="0" presId="urn:microsoft.com/office/officeart/2005/8/layout/list1"/>
    <dgm:cxn modelId="{97E091B0-8025-4784-A859-C5B0B4D3DA6A}" srcId="{A484C35D-7149-4AD4-86EC-596392C955C7}" destId="{F28B7A99-6C83-4B2C-8534-476C17D97555}" srcOrd="0" destOrd="0" parTransId="{A7F22575-E323-45A9-9117-8D637D5B97C1}" sibTransId="{6E6C4C02-C20C-4BE0-A595-AA05D9B866B5}"/>
    <dgm:cxn modelId="{ABC1ADC1-63F3-4306-AD45-52AFC7459F7B}" type="presOf" srcId="{E71BA729-C24D-4CA5-9A51-9C4C6116A4FB}" destId="{C20E803A-56FB-4785-BC1E-F86486E06D39}" srcOrd="0" destOrd="2" presId="urn:microsoft.com/office/officeart/2005/8/layout/list1"/>
    <dgm:cxn modelId="{979D41CB-B1E0-4A17-8A4C-114631CA5D44}" srcId="{04235686-2081-4694-83A7-77E57CE3D143}" destId="{AE22922B-1B6F-400F-84A4-C179B95516EE}" srcOrd="2" destOrd="0" parTransId="{EAA7D98F-A37B-4E6E-B81E-B569D38EE1B9}" sibTransId="{F4267B60-8CE4-493B-AD88-DDEB284F6917}"/>
    <dgm:cxn modelId="{E838B8CD-9CAD-4917-80EF-868248E90B5A}" type="presOf" srcId="{37444F39-F4E0-463A-A085-F64446481B82}" destId="{B9B59AD2-F16C-4B9E-8EF6-F0C5247DBD09}" srcOrd="1" destOrd="0" presId="urn:microsoft.com/office/officeart/2005/8/layout/list1"/>
    <dgm:cxn modelId="{63CE8CD5-51FA-42CB-8A52-FD6ADEE2C364}" type="presOf" srcId="{6C4B1577-166A-437E-B9DF-CD0D5013CF79}" destId="{71A8F112-5966-4790-B602-1936576948CB}" srcOrd="0" destOrd="0" presId="urn:microsoft.com/office/officeart/2005/8/layout/list1"/>
    <dgm:cxn modelId="{6002F6D9-EF37-406B-92CC-FDF474D32890}" srcId="{AE22922B-1B6F-400F-84A4-C179B95516EE}" destId="{6425C603-F9E0-408D-9D53-EA3BC181C876}" srcOrd="2" destOrd="0" parTransId="{175BBE05-D705-40F2-B0F0-1D0C469BB3EA}" sibTransId="{CE16E3D8-945F-4C55-83A1-C78B00F54943}"/>
    <dgm:cxn modelId="{974A52E8-E13C-4863-B6D8-6EA59C6E7C3A}" srcId="{AE22922B-1B6F-400F-84A4-C179B95516EE}" destId="{E93D836D-7E8B-45AA-9DF2-55A72D4F99E1}" srcOrd="1" destOrd="0" parTransId="{C0CE700F-BBFB-413C-8E6D-E81906B6489E}" sibTransId="{8C55BDC4-CDE4-4EA5-A46C-0BBF6FCEC8AD}"/>
    <dgm:cxn modelId="{7B17DFF6-F1D0-4076-93C8-D08AC03900C7}" srcId="{04235686-2081-4694-83A7-77E57CE3D143}" destId="{37444F39-F4E0-463A-A085-F64446481B82}" srcOrd="1" destOrd="0" parTransId="{0A8CCA54-5C8C-451E-854F-7EC0AA757B9B}" sibTransId="{46ADA06D-B362-4D53-8AE3-A05E6A951D37}"/>
    <dgm:cxn modelId="{4169BBF8-F674-484C-94D3-960A7E309CD1}" type="presOf" srcId="{AE22922B-1B6F-400F-84A4-C179B95516EE}" destId="{E0BEC818-618D-40FF-B714-010FE118BE88}" srcOrd="1" destOrd="0" presId="urn:microsoft.com/office/officeart/2005/8/layout/list1"/>
    <dgm:cxn modelId="{375DFC9B-A1BC-4A86-9856-644628F09BCC}" type="presParOf" srcId="{FAE4FEA5-E2CA-4AD5-8124-173B9298F31C}" destId="{119015C5-2FA4-40B7-9134-655899DD8B43}" srcOrd="0" destOrd="0" presId="urn:microsoft.com/office/officeart/2005/8/layout/list1"/>
    <dgm:cxn modelId="{16BB4278-0DE8-4B2F-8A12-E85078D519A4}" type="presParOf" srcId="{119015C5-2FA4-40B7-9134-655899DD8B43}" destId="{35E64A77-0BA0-4442-9593-FDF4C4BC6615}" srcOrd="0" destOrd="0" presId="urn:microsoft.com/office/officeart/2005/8/layout/list1"/>
    <dgm:cxn modelId="{02BF0169-5BBC-4E7C-B68D-0F8CE0FB6251}" type="presParOf" srcId="{119015C5-2FA4-40B7-9134-655899DD8B43}" destId="{EB9FAE40-9B6D-455D-9184-5D58227F32F3}" srcOrd="1" destOrd="0" presId="urn:microsoft.com/office/officeart/2005/8/layout/list1"/>
    <dgm:cxn modelId="{E368E25C-9804-4961-8998-CE98D79C40FB}" type="presParOf" srcId="{FAE4FEA5-E2CA-4AD5-8124-173B9298F31C}" destId="{E78B1C2C-83EE-430E-88D7-005CBF55D969}" srcOrd="1" destOrd="0" presId="urn:microsoft.com/office/officeart/2005/8/layout/list1"/>
    <dgm:cxn modelId="{D7821E2A-FDAE-43A4-B1DF-F1857640FA90}" type="presParOf" srcId="{FAE4FEA5-E2CA-4AD5-8124-173B9298F31C}" destId="{C20E803A-56FB-4785-BC1E-F86486E06D39}" srcOrd="2" destOrd="0" presId="urn:microsoft.com/office/officeart/2005/8/layout/list1"/>
    <dgm:cxn modelId="{2DF685E8-35B9-467D-8C8A-E6756335E48B}" type="presParOf" srcId="{FAE4FEA5-E2CA-4AD5-8124-173B9298F31C}" destId="{EBA73FFB-1E11-48ED-B8C7-41EE9D1B3CFA}" srcOrd="3" destOrd="0" presId="urn:microsoft.com/office/officeart/2005/8/layout/list1"/>
    <dgm:cxn modelId="{D21D3DD2-73EA-4B99-BFB2-A2F3243E9985}" type="presParOf" srcId="{FAE4FEA5-E2CA-4AD5-8124-173B9298F31C}" destId="{C2B286B9-2466-453F-B40C-2547A8CD1032}" srcOrd="4" destOrd="0" presId="urn:microsoft.com/office/officeart/2005/8/layout/list1"/>
    <dgm:cxn modelId="{61AEABA7-D017-4C6E-8941-4A7296B10137}" type="presParOf" srcId="{C2B286B9-2466-453F-B40C-2547A8CD1032}" destId="{805704B6-26EC-447F-A2C5-38C46F750486}" srcOrd="0" destOrd="0" presId="urn:microsoft.com/office/officeart/2005/8/layout/list1"/>
    <dgm:cxn modelId="{F37D641F-621B-4F2B-8608-2276E1FA8859}" type="presParOf" srcId="{C2B286B9-2466-453F-B40C-2547A8CD1032}" destId="{B9B59AD2-F16C-4B9E-8EF6-F0C5247DBD09}" srcOrd="1" destOrd="0" presId="urn:microsoft.com/office/officeart/2005/8/layout/list1"/>
    <dgm:cxn modelId="{5A3406BB-4486-463A-94AF-10E519AE62A3}" type="presParOf" srcId="{FAE4FEA5-E2CA-4AD5-8124-173B9298F31C}" destId="{59E105FB-1D0E-42F9-8100-489B0AF90DFE}" srcOrd="5" destOrd="0" presId="urn:microsoft.com/office/officeart/2005/8/layout/list1"/>
    <dgm:cxn modelId="{1B763B4B-7706-4A76-9A50-D712D76CA370}" type="presParOf" srcId="{FAE4FEA5-E2CA-4AD5-8124-173B9298F31C}" destId="{CE1153AE-363F-409B-AD0B-71B75DDEECB7}" srcOrd="6" destOrd="0" presId="urn:microsoft.com/office/officeart/2005/8/layout/list1"/>
    <dgm:cxn modelId="{09E088E9-9BA5-4AD1-B9B3-5CFC0E0B8B4B}" type="presParOf" srcId="{FAE4FEA5-E2CA-4AD5-8124-173B9298F31C}" destId="{0C4C3611-A5F9-4815-AC17-2053283642BA}" srcOrd="7" destOrd="0" presId="urn:microsoft.com/office/officeart/2005/8/layout/list1"/>
    <dgm:cxn modelId="{8C8CF78A-1914-4494-A653-B3406B7A63BC}" type="presParOf" srcId="{FAE4FEA5-E2CA-4AD5-8124-173B9298F31C}" destId="{06F92CFF-A228-4E12-9736-B229A38AA496}" srcOrd="8" destOrd="0" presId="urn:microsoft.com/office/officeart/2005/8/layout/list1"/>
    <dgm:cxn modelId="{5B1E0507-3EB1-465F-8ED4-C31BCD99385D}" type="presParOf" srcId="{06F92CFF-A228-4E12-9736-B229A38AA496}" destId="{C2C44689-B387-4D30-8C80-B60B308AC5AB}" srcOrd="0" destOrd="0" presId="urn:microsoft.com/office/officeart/2005/8/layout/list1"/>
    <dgm:cxn modelId="{EF81F9B2-16B2-4107-8AA8-84E84396B949}" type="presParOf" srcId="{06F92CFF-A228-4E12-9736-B229A38AA496}" destId="{E0BEC818-618D-40FF-B714-010FE118BE88}" srcOrd="1" destOrd="0" presId="urn:microsoft.com/office/officeart/2005/8/layout/list1"/>
    <dgm:cxn modelId="{D6CC5F3E-A2C7-4D7D-B011-658F1C9CE4BD}" type="presParOf" srcId="{FAE4FEA5-E2CA-4AD5-8124-173B9298F31C}" destId="{6C64343F-E2D7-4207-8978-713E3110F209}" srcOrd="9" destOrd="0" presId="urn:microsoft.com/office/officeart/2005/8/layout/list1"/>
    <dgm:cxn modelId="{B518B95D-6F2C-463D-8978-F25A4D5B34BB}" type="presParOf" srcId="{FAE4FEA5-E2CA-4AD5-8124-173B9298F31C}" destId="{71A8F112-5966-4790-B602-1936576948C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a:t>2</a:t>
          </a:r>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pt>
  </dgm:ptLst>
  <dgm:cxnLst>
    <dgm:cxn modelId="{4BDE7102-1FBD-4C02-8B6F-F87C80DCAEDE}" type="presOf" srcId="{715BFF0E-4013-4E84-B5D5-433F8B27C77B}" destId="{97E606C4-149B-4F50-95EB-C5F1377BA0ED}"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539F9B14-D35B-4397-80E9-BA3B68D26B12}" type="presOf" srcId="{AB825CDF-1218-4CD4-8126-3EEFCDA4B3CF}" destId="{2B31759D-77C5-440C-9B53-BA8065F6CC1C}" srcOrd="0"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35521A8E-290E-44A6-8776-9084A2A32428}" type="presOf" srcId="{67ABF92A-7428-4C9C-8D15-876B4499937E}" destId="{ED44613A-1614-4498-818E-138FD95BFEC4}"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26F3A4A3-6527-4754-BA4F-2FDADEB9EC8C}" type="presOf" srcId="{7ECBE929-698D-4F89-AA09-AAF65F054061}" destId="{3FD92077-1509-4F27-BC2D-65D9C699700B}" srcOrd="1"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D15F66DB-2F6B-4EEE-809C-12F1EBD8A3C4}" srcId="{4B7674E0-3E81-457C-A30C-15F750F516A8}" destId="{715BFF0E-4013-4E84-B5D5-433F8B27C77B}" srcOrd="0" destOrd="0" parTransId="{8989C6CD-A735-43CC-85EB-8A8638AD2C0A}" sibTransId="{244B1833-7A77-429D-BF43-5A612BDEC259}"/>
    <dgm:cxn modelId="{FCF3E3DE-8653-4DD7-9283-C60E493208A7}" srcId="{4B7674E0-3E81-457C-A30C-15F750F516A8}" destId="{67ABF92A-7428-4C9C-8D15-876B4499937E}" srcOrd="3" destOrd="0" parTransId="{C7B3319A-1EEF-41F0-9B7E-468687A9EBBC}" sibTransId="{444DC8E0-8645-46E3-93E2-B8E5DC53064C}"/>
    <dgm:cxn modelId="{149693FD-EF25-4267-9B36-3E2D105AC868}" srcId="{4B7674E0-3E81-457C-A30C-15F750F516A8}" destId="{7ECBE929-698D-4F89-AA09-AAF65F054061}" srcOrd="1" destOrd="0" parTransId="{76F86F7C-5A88-43D9-B21F-D62A4B44B191}" sibTransId="{AB825CDF-1218-4CD4-8126-3EEFCDA4B3CF}"/>
    <dgm:cxn modelId="{EC5B8AFE-D0BC-4AF1-B762-6BAE78EE3670}" type="presOf" srcId="{76ABBF0A-59A2-464E-83EF-512E887D1D66}" destId="{09227027-DE7C-4DDA-97B7-5B6707C783B5}" srcOrd="1"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674E0-3E81-457C-A30C-15F750F516A8}" type="doc">
      <dgm:prSet loTypeId="urn:microsoft.com/office/officeart/2016/7/layout/BasicLinearProcessNumbered" loCatId="process" qsTypeId="urn:microsoft.com/office/officeart/2005/8/quickstyle/simple3" qsCatId="simple" csTypeId="urn:microsoft.com/office/officeart/2005/8/colors/accent0_3" csCatId="mainScheme"/>
      <dgm:spPr/>
      <dgm:t>
        <a:bodyPr/>
        <a:lstStyle/>
        <a:p>
          <a:endParaRPr lang="en-US"/>
        </a:p>
      </dgm:t>
    </dgm:pt>
    <dgm:pt modelId="{715BFF0E-4013-4E84-B5D5-433F8B27C77B}">
      <dgm:prSet/>
      <dgm:spPr/>
      <dgm:t>
        <a:bodyPr/>
        <a:lstStyle/>
        <a:p>
          <a:r>
            <a:rPr lang="en-US" dirty="0"/>
            <a:t>Technical Knowledge</a:t>
          </a:r>
        </a:p>
      </dgm:t>
    </dgm:pt>
    <dgm:pt modelId="{8989C6CD-A735-43CC-85EB-8A8638AD2C0A}" type="parTrans" cxnId="{D15F66DB-2F6B-4EEE-809C-12F1EBD8A3C4}">
      <dgm:prSet/>
      <dgm:spPr/>
      <dgm:t>
        <a:bodyPr/>
        <a:lstStyle/>
        <a:p>
          <a:endParaRPr lang="en-US"/>
        </a:p>
      </dgm:t>
    </dgm:pt>
    <dgm:pt modelId="{244B1833-7A77-429D-BF43-5A612BDEC259}" type="sibTrans" cxnId="{D15F66DB-2F6B-4EEE-809C-12F1EBD8A3C4}">
      <dgm:prSet phldrT="1" phldr="0"/>
      <dgm:spPr/>
      <dgm:t>
        <a:bodyPr/>
        <a:lstStyle/>
        <a:p>
          <a:r>
            <a:rPr lang="en-US"/>
            <a:t>1</a:t>
          </a:r>
        </a:p>
      </dgm:t>
    </dgm:pt>
    <dgm:pt modelId="{7ECBE929-698D-4F89-AA09-AAF65F054061}">
      <dgm:prSet/>
      <dgm:spPr/>
      <dgm:t>
        <a:bodyPr/>
        <a:lstStyle/>
        <a:p>
          <a:r>
            <a:rPr lang="en-US"/>
            <a:t>Customer Focused</a:t>
          </a:r>
        </a:p>
      </dgm:t>
    </dgm:pt>
    <dgm:pt modelId="{76F86F7C-5A88-43D9-B21F-D62A4B44B191}" type="parTrans" cxnId="{149693FD-EF25-4267-9B36-3E2D105AC868}">
      <dgm:prSet/>
      <dgm:spPr/>
      <dgm:t>
        <a:bodyPr/>
        <a:lstStyle/>
        <a:p>
          <a:endParaRPr lang="en-US"/>
        </a:p>
      </dgm:t>
    </dgm:pt>
    <dgm:pt modelId="{AB825CDF-1218-4CD4-8126-3EEFCDA4B3CF}" type="sibTrans" cxnId="{149693FD-EF25-4267-9B36-3E2D105AC868}">
      <dgm:prSet phldrT="2" phldr="0"/>
      <dgm:spPr/>
      <dgm:t>
        <a:bodyPr/>
        <a:lstStyle/>
        <a:p>
          <a:r>
            <a:rPr lang="en-US"/>
            <a:t>2</a:t>
          </a:r>
          <a:endParaRPr lang="en-US" dirty="0"/>
        </a:p>
      </dgm:t>
    </dgm:pt>
    <dgm:pt modelId="{76ABBF0A-59A2-464E-83EF-512E887D1D66}">
      <dgm:prSet/>
      <dgm:spPr/>
      <dgm:t>
        <a:bodyPr/>
        <a:lstStyle/>
        <a:p>
          <a:r>
            <a:rPr lang="en-US"/>
            <a:t>Creative Thinking / Problem Solving</a:t>
          </a:r>
        </a:p>
      </dgm:t>
    </dgm:pt>
    <dgm:pt modelId="{5221B3D8-3C2D-49A7-99E3-7F31EA688667}" type="parTrans" cxnId="{290502D7-690E-44EE-8D8B-984EC8ED1DF4}">
      <dgm:prSet/>
      <dgm:spPr/>
      <dgm:t>
        <a:bodyPr/>
        <a:lstStyle/>
        <a:p>
          <a:endParaRPr lang="en-US"/>
        </a:p>
      </dgm:t>
    </dgm:pt>
    <dgm:pt modelId="{D7AF3F98-660A-4FED-ACCF-DA30D87E4B6B}" type="sibTrans" cxnId="{290502D7-690E-44EE-8D8B-984EC8ED1DF4}">
      <dgm:prSet phldrT="3" phldr="0"/>
      <dgm:spPr/>
      <dgm:t>
        <a:bodyPr/>
        <a:lstStyle/>
        <a:p>
          <a:r>
            <a:rPr lang="en-US"/>
            <a:t>3</a:t>
          </a:r>
        </a:p>
      </dgm:t>
    </dgm:pt>
    <dgm:pt modelId="{67ABF92A-7428-4C9C-8D15-876B4499937E}">
      <dgm:prSet/>
      <dgm:spPr/>
      <dgm:t>
        <a:bodyPr/>
        <a:lstStyle/>
        <a:p>
          <a:r>
            <a:rPr lang="en-US"/>
            <a:t>Understanding of the business</a:t>
          </a:r>
        </a:p>
      </dgm:t>
    </dgm:pt>
    <dgm:pt modelId="{C7B3319A-1EEF-41F0-9B7E-468687A9EBBC}" type="parTrans" cxnId="{FCF3E3DE-8653-4DD7-9283-C60E493208A7}">
      <dgm:prSet/>
      <dgm:spPr/>
      <dgm:t>
        <a:bodyPr/>
        <a:lstStyle/>
        <a:p>
          <a:endParaRPr lang="en-US"/>
        </a:p>
      </dgm:t>
    </dgm:pt>
    <dgm:pt modelId="{444DC8E0-8645-46E3-93E2-B8E5DC53064C}" type="sibTrans" cxnId="{FCF3E3DE-8653-4DD7-9283-C60E493208A7}">
      <dgm:prSet phldrT="4" phldr="0"/>
      <dgm:spPr/>
      <dgm:t>
        <a:bodyPr/>
        <a:lstStyle/>
        <a:p>
          <a:r>
            <a:rPr lang="en-US"/>
            <a:t>4</a:t>
          </a:r>
        </a:p>
      </dgm:t>
    </dgm:pt>
    <dgm:pt modelId="{477DC7A4-B6AF-41AB-8996-EB1B037A9678}">
      <dgm:prSet/>
      <dgm:spPr/>
      <dgm:t>
        <a:bodyPr/>
        <a:lstStyle/>
        <a:p>
          <a:r>
            <a:rPr lang="en-US"/>
            <a:t>Time Management</a:t>
          </a:r>
        </a:p>
      </dgm:t>
    </dgm:pt>
    <dgm:pt modelId="{FE99709D-11F7-40C4-8333-793BFE1403A7}" type="parTrans" cxnId="{8293DC58-B434-4E03-B8C4-542AF9174CFF}">
      <dgm:prSet/>
      <dgm:spPr/>
      <dgm:t>
        <a:bodyPr/>
        <a:lstStyle/>
        <a:p>
          <a:endParaRPr lang="en-US"/>
        </a:p>
      </dgm:t>
    </dgm:pt>
    <dgm:pt modelId="{48D1F16E-ECFC-49F6-909B-BA69D0F3D4E2}" type="sibTrans" cxnId="{8293DC58-B434-4E03-B8C4-542AF9174CFF}">
      <dgm:prSet phldrT="5" phldr="0"/>
      <dgm:spPr/>
      <dgm:t>
        <a:bodyPr/>
        <a:lstStyle/>
        <a:p>
          <a:r>
            <a:rPr lang="en-US"/>
            <a:t>5</a:t>
          </a:r>
        </a:p>
      </dgm:t>
    </dgm:pt>
    <dgm:pt modelId="{1BC3F4E4-6FD7-4CDB-8601-973CFB5A846A}" type="pres">
      <dgm:prSet presAssocID="{4B7674E0-3E81-457C-A30C-15F750F516A8}" presName="Name0" presStyleCnt="0">
        <dgm:presLayoutVars>
          <dgm:animLvl val="lvl"/>
          <dgm:resizeHandles val="exact"/>
        </dgm:presLayoutVars>
      </dgm:prSet>
      <dgm:spPr/>
    </dgm:pt>
    <dgm:pt modelId="{027C48D5-5D9E-408F-AD68-F54D748E5917}" type="pres">
      <dgm:prSet presAssocID="{715BFF0E-4013-4E84-B5D5-433F8B27C77B}" presName="compositeNode" presStyleCnt="0">
        <dgm:presLayoutVars>
          <dgm:bulletEnabled val="1"/>
        </dgm:presLayoutVars>
      </dgm:prSet>
      <dgm:spPr/>
    </dgm:pt>
    <dgm:pt modelId="{9FF4D30B-F91B-4AD2-8BAC-7CB3CE2A4BF9}" type="pres">
      <dgm:prSet presAssocID="{715BFF0E-4013-4E84-B5D5-433F8B27C77B}" presName="bgRect" presStyleLbl="bgAccFollowNode1" presStyleIdx="0" presStyleCnt="5"/>
      <dgm:spPr/>
    </dgm:pt>
    <dgm:pt modelId="{290DDAEE-363A-43B7-9695-39BFDA025990}" type="pres">
      <dgm:prSet presAssocID="{244B1833-7A77-429D-BF43-5A612BDEC259}" presName="sibTransNodeCircle" presStyleLbl="alignNode1" presStyleIdx="0" presStyleCnt="10">
        <dgm:presLayoutVars>
          <dgm:chMax val="0"/>
          <dgm:bulletEnabled/>
        </dgm:presLayoutVars>
      </dgm:prSet>
      <dgm:spPr/>
    </dgm:pt>
    <dgm:pt modelId="{34D44681-F42A-4D78-8553-8F3223D870E3}" type="pres">
      <dgm:prSet presAssocID="{715BFF0E-4013-4E84-B5D5-433F8B27C77B}" presName="bottomLine" presStyleLbl="alignNode1" presStyleIdx="1" presStyleCnt="10">
        <dgm:presLayoutVars/>
      </dgm:prSet>
      <dgm:spPr/>
    </dgm:pt>
    <dgm:pt modelId="{97E606C4-149B-4F50-95EB-C5F1377BA0ED}" type="pres">
      <dgm:prSet presAssocID="{715BFF0E-4013-4E84-B5D5-433F8B27C77B}" presName="nodeText" presStyleLbl="bgAccFollowNode1" presStyleIdx="0" presStyleCnt="5">
        <dgm:presLayoutVars>
          <dgm:bulletEnabled val="1"/>
        </dgm:presLayoutVars>
      </dgm:prSet>
      <dgm:spPr/>
    </dgm:pt>
    <dgm:pt modelId="{C77EFFF9-DC1F-421E-9938-C663EAADADA2}" type="pres">
      <dgm:prSet presAssocID="{244B1833-7A77-429D-BF43-5A612BDEC259}" presName="sibTrans" presStyleCnt="0"/>
      <dgm:spPr/>
    </dgm:pt>
    <dgm:pt modelId="{A24D2D13-54FE-40EF-9486-DAFCDC4FB193}" type="pres">
      <dgm:prSet presAssocID="{7ECBE929-698D-4F89-AA09-AAF65F054061}" presName="compositeNode" presStyleCnt="0">
        <dgm:presLayoutVars>
          <dgm:bulletEnabled val="1"/>
        </dgm:presLayoutVars>
      </dgm:prSet>
      <dgm:spPr/>
    </dgm:pt>
    <dgm:pt modelId="{1189EC05-B7B8-4E42-8D60-014DCA767ADC}" type="pres">
      <dgm:prSet presAssocID="{7ECBE929-698D-4F89-AA09-AAF65F054061}" presName="bgRect" presStyleLbl="bgAccFollowNode1" presStyleIdx="1" presStyleCnt="5"/>
      <dgm:spPr/>
    </dgm:pt>
    <dgm:pt modelId="{2B31759D-77C5-440C-9B53-BA8065F6CC1C}" type="pres">
      <dgm:prSet presAssocID="{AB825CDF-1218-4CD4-8126-3EEFCDA4B3CF}" presName="sibTransNodeCircle" presStyleLbl="alignNode1" presStyleIdx="2" presStyleCnt="10">
        <dgm:presLayoutVars>
          <dgm:chMax val="0"/>
          <dgm:bulletEnabled/>
        </dgm:presLayoutVars>
      </dgm:prSet>
      <dgm:spPr/>
    </dgm:pt>
    <dgm:pt modelId="{96B801BF-78DB-4338-AA84-4C9FB3754A16}" type="pres">
      <dgm:prSet presAssocID="{7ECBE929-698D-4F89-AA09-AAF65F054061}" presName="bottomLine" presStyleLbl="alignNode1" presStyleIdx="3" presStyleCnt="10">
        <dgm:presLayoutVars/>
      </dgm:prSet>
      <dgm:spPr/>
    </dgm:pt>
    <dgm:pt modelId="{3FD92077-1509-4F27-BC2D-65D9C699700B}" type="pres">
      <dgm:prSet presAssocID="{7ECBE929-698D-4F89-AA09-AAF65F054061}" presName="nodeText" presStyleLbl="bgAccFollowNode1" presStyleIdx="1" presStyleCnt="5">
        <dgm:presLayoutVars>
          <dgm:bulletEnabled val="1"/>
        </dgm:presLayoutVars>
      </dgm:prSet>
      <dgm:spPr/>
    </dgm:pt>
    <dgm:pt modelId="{03AEDCD9-A4BE-4EEE-A478-DAFF7C3764DA}" type="pres">
      <dgm:prSet presAssocID="{AB825CDF-1218-4CD4-8126-3EEFCDA4B3CF}" presName="sibTrans" presStyleCnt="0"/>
      <dgm:spPr/>
    </dgm:pt>
    <dgm:pt modelId="{1495313D-DB4E-4B1F-AC90-1412983AC781}" type="pres">
      <dgm:prSet presAssocID="{76ABBF0A-59A2-464E-83EF-512E887D1D66}" presName="compositeNode" presStyleCnt="0">
        <dgm:presLayoutVars>
          <dgm:bulletEnabled val="1"/>
        </dgm:presLayoutVars>
      </dgm:prSet>
      <dgm:spPr/>
    </dgm:pt>
    <dgm:pt modelId="{A58FF74B-5187-462D-9C6B-CC033B450785}" type="pres">
      <dgm:prSet presAssocID="{76ABBF0A-59A2-464E-83EF-512E887D1D66}" presName="bgRect" presStyleLbl="bgAccFollowNode1" presStyleIdx="2" presStyleCnt="5"/>
      <dgm:spPr/>
    </dgm:pt>
    <dgm:pt modelId="{E6C48221-3779-4C09-BFD6-C6E6AAE62F5A}" type="pres">
      <dgm:prSet presAssocID="{D7AF3F98-660A-4FED-ACCF-DA30D87E4B6B}" presName="sibTransNodeCircle" presStyleLbl="alignNode1" presStyleIdx="4" presStyleCnt="10">
        <dgm:presLayoutVars>
          <dgm:chMax val="0"/>
          <dgm:bulletEnabled/>
        </dgm:presLayoutVars>
      </dgm:prSet>
      <dgm:spPr/>
    </dgm:pt>
    <dgm:pt modelId="{791CF056-764F-4939-9E13-BA0CE3665E3F}" type="pres">
      <dgm:prSet presAssocID="{76ABBF0A-59A2-464E-83EF-512E887D1D66}" presName="bottomLine" presStyleLbl="alignNode1" presStyleIdx="5" presStyleCnt="10">
        <dgm:presLayoutVars/>
      </dgm:prSet>
      <dgm:spPr/>
    </dgm:pt>
    <dgm:pt modelId="{09227027-DE7C-4DDA-97B7-5B6707C783B5}" type="pres">
      <dgm:prSet presAssocID="{76ABBF0A-59A2-464E-83EF-512E887D1D66}" presName="nodeText" presStyleLbl="bgAccFollowNode1" presStyleIdx="2" presStyleCnt="5">
        <dgm:presLayoutVars>
          <dgm:bulletEnabled val="1"/>
        </dgm:presLayoutVars>
      </dgm:prSet>
      <dgm:spPr/>
    </dgm:pt>
    <dgm:pt modelId="{F63F8DB2-4DC2-4B37-8337-5DE845735DA5}" type="pres">
      <dgm:prSet presAssocID="{D7AF3F98-660A-4FED-ACCF-DA30D87E4B6B}" presName="sibTrans" presStyleCnt="0"/>
      <dgm:spPr/>
    </dgm:pt>
    <dgm:pt modelId="{29213882-00AC-41CE-B989-485339901FF6}" type="pres">
      <dgm:prSet presAssocID="{67ABF92A-7428-4C9C-8D15-876B4499937E}" presName="compositeNode" presStyleCnt="0">
        <dgm:presLayoutVars>
          <dgm:bulletEnabled val="1"/>
        </dgm:presLayoutVars>
      </dgm:prSet>
      <dgm:spPr/>
    </dgm:pt>
    <dgm:pt modelId="{45559B94-BD38-418A-B8F2-FC32F04FC522}" type="pres">
      <dgm:prSet presAssocID="{67ABF92A-7428-4C9C-8D15-876B4499937E}" presName="bgRect" presStyleLbl="bgAccFollowNode1" presStyleIdx="3" presStyleCnt="5"/>
      <dgm:spPr/>
    </dgm:pt>
    <dgm:pt modelId="{7DF20FCF-D04C-4888-B5CD-CF3094410605}" type="pres">
      <dgm:prSet presAssocID="{444DC8E0-8645-46E3-93E2-B8E5DC53064C}" presName="sibTransNodeCircle" presStyleLbl="alignNode1" presStyleIdx="6" presStyleCnt="10">
        <dgm:presLayoutVars>
          <dgm:chMax val="0"/>
          <dgm:bulletEnabled/>
        </dgm:presLayoutVars>
      </dgm:prSet>
      <dgm:spPr/>
    </dgm:pt>
    <dgm:pt modelId="{8EDE8204-E0AF-4A00-8718-272F4BE61B1F}" type="pres">
      <dgm:prSet presAssocID="{67ABF92A-7428-4C9C-8D15-876B4499937E}" presName="bottomLine" presStyleLbl="alignNode1" presStyleIdx="7" presStyleCnt="10">
        <dgm:presLayoutVars/>
      </dgm:prSet>
      <dgm:spPr/>
    </dgm:pt>
    <dgm:pt modelId="{ED44613A-1614-4498-818E-138FD95BFEC4}" type="pres">
      <dgm:prSet presAssocID="{67ABF92A-7428-4C9C-8D15-876B4499937E}" presName="nodeText" presStyleLbl="bgAccFollowNode1" presStyleIdx="3" presStyleCnt="5">
        <dgm:presLayoutVars>
          <dgm:bulletEnabled val="1"/>
        </dgm:presLayoutVars>
      </dgm:prSet>
      <dgm:spPr/>
    </dgm:pt>
    <dgm:pt modelId="{066BF4AE-66E6-4409-84E8-A2A861AC3561}" type="pres">
      <dgm:prSet presAssocID="{444DC8E0-8645-46E3-93E2-B8E5DC53064C}" presName="sibTrans" presStyleCnt="0"/>
      <dgm:spPr/>
    </dgm:pt>
    <dgm:pt modelId="{AF205A72-AB39-4D10-826B-A57B5B07E998}" type="pres">
      <dgm:prSet presAssocID="{477DC7A4-B6AF-41AB-8996-EB1B037A9678}" presName="compositeNode" presStyleCnt="0">
        <dgm:presLayoutVars>
          <dgm:bulletEnabled val="1"/>
        </dgm:presLayoutVars>
      </dgm:prSet>
      <dgm:spPr/>
    </dgm:pt>
    <dgm:pt modelId="{60CF2598-AEAC-4DE2-B5FF-282F4997856B}" type="pres">
      <dgm:prSet presAssocID="{477DC7A4-B6AF-41AB-8996-EB1B037A9678}" presName="bgRect" presStyleLbl="bgAccFollowNode1" presStyleIdx="4" presStyleCnt="5"/>
      <dgm:spPr/>
    </dgm:pt>
    <dgm:pt modelId="{1F200CB6-880D-4C5E-8FE7-28E858CE4AC9}" type="pres">
      <dgm:prSet presAssocID="{48D1F16E-ECFC-49F6-909B-BA69D0F3D4E2}" presName="sibTransNodeCircle" presStyleLbl="alignNode1" presStyleIdx="8" presStyleCnt="10">
        <dgm:presLayoutVars>
          <dgm:chMax val="0"/>
          <dgm:bulletEnabled/>
        </dgm:presLayoutVars>
      </dgm:prSet>
      <dgm:spPr/>
    </dgm:pt>
    <dgm:pt modelId="{EA772FB2-46AC-4C35-BD08-5CB1FCEFC628}" type="pres">
      <dgm:prSet presAssocID="{477DC7A4-B6AF-41AB-8996-EB1B037A9678}" presName="bottomLine" presStyleLbl="alignNode1" presStyleIdx="9" presStyleCnt="10">
        <dgm:presLayoutVars/>
      </dgm:prSet>
      <dgm:spPr/>
    </dgm:pt>
    <dgm:pt modelId="{E4F026E5-35A1-4DD1-A80C-B08428E96EF0}" type="pres">
      <dgm:prSet presAssocID="{477DC7A4-B6AF-41AB-8996-EB1B037A9678}" presName="nodeText" presStyleLbl="bgAccFollowNode1" presStyleIdx="4" presStyleCnt="5">
        <dgm:presLayoutVars>
          <dgm:bulletEnabled val="1"/>
        </dgm:presLayoutVars>
      </dgm:prSet>
      <dgm:spPr/>
    </dgm:pt>
  </dgm:ptLst>
  <dgm:cxnLst>
    <dgm:cxn modelId="{4BDE7102-1FBD-4C02-8B6F-F87C80DCAEDE}" type="presOf" srcId="{715BFF0E-4013-4E84-B5D5-433F8B27C77B}" destId="{97E606C4-149B-4F50-95EB-C5F1377BA0ED}" srcOrd="1" destOrd="0" presId="urn:microsoft.com/office/officeart/2016/7/layout/BasicLinearProcessNumbered"/>
    <dgm:cxn modelId="{AA85650A-611C-47A3-9831-0A1CA0FC317E}" type="presOf" srcId="{7ECBE929-698D-4F89-AA09-AAF65F054061}" destId="{1189EC05-B7B8-4E42-8D60-014DCA767ADC}" srcOrd="0" destOrd="0" presId="urn:microsoft.com/office/officeart/2016/7/layout/BasicLinearProcessNumbered"/>
    <dgm:cxn modelId="{539F9B14-D35B-4397-80E9-BA3B68D26B12}" type="presOf" srcId="{AB825CDF-1218-4CD4-8126-3EEFCDA4B3CF}" destId="{2B31759D-77C5-440C-9B53-BA8065F6CC1C}" srcOrd="0" destOrd="0" presId="urn:microsoft.com/office/officeart/2016/7/layout/BasicLinearProcessNumbered"/>
    <dgm:cxn modelId="{71DBAC16-9155-43EE-B273-EBB84D28350F}" type="presOf" srcId="{715BFF0E-4013-4E84-B5D5-433F8B27C77B}" destId="{9FF4D30B-F91B-4AD2-8BAC-7CB3CE2A4BF9}" srcOrd="0" destOrd="0" presId="urn:microsoft.com/office/officeart/2016/7/layout/BasicLinearProcessNumbered"/>
    <dgm:cxn modelId="{7251CF1F-5DEE-4E48-B3C5-1A48C5A506EA}" type="presOf" srcId="{444DC8E0-8645-46E3-93E2-B8E5DC53064C}" destId="{7DF20FCF-D04C-4888-B5CD-CF3094410605}" srcOrd="0" destOrd="0" presId="urn:microsoft.com/office/officeart/2016/7/layout/BasicLinearProcessNumbered"/>
    <dgm:cxn modelId="{CA23CB38-39E0-426E-ADD2-858317053C75}" type="presOf" srcId="{244B1833-7A77-429D-BF43-5A612BDEC259}" destId="{290DDAEE-363A-43B7-9695-39BFDA025990}" srcOrd="0" destOrd="0" presId="urn:microsoft.com/office/officeart/2016/7/layout/BasicLinearProcessNumbered"/>
    <dgm:cxn modelId="{2FC2AA3D-89FA-40B3-BA64-A992CDB6EFF9}" type="presOf" srcId="{67ABF92A-7428-4C9C-8D15-876B4499937E}" destId="{45559B94-BD38-418A-B8F2-FC32F04FC522}" srcOrd="0" destOrd="0" presId="urn:microsoft.com/office/officeart/2016/7/layout/BasicLinearProcessNumbered"/>
    <dgm:cxn modelId="{A4D76E41-41B4-46B8-BB1B-DAA89E09BF22}" type="presOf" srcId="{D7AF3F98-660A-4FED-ACCF-DA30D87E4B6B}" destId="{E6C48221-3779-4C09-BFD6-C6E6AAE62F5A}" srcOrd="0" destOrd="0" presId="urn:microsoft.com/office/officeart/2016/7/layout/BasicLinearProcessNumbered"/>
    <dgm:cxn modelId="{4AC86364-C86C-4DC6-9FA6-B47CCE1D1BC2}" type="presOf" srcId="{48D1F16E-ECFC-49F6-909B-BA69D0F3D4E2}" destId="{1F200CB6-880D-4C5E-8FE7-28E858CE4AC9}" srcOrd="0" destOrd="0" presId="urn:microsoft.com/office/officeart/2016/7/layout/BasicLinearProcessNumbered"/>
    <dgm:cxn modelId="{AEA7D265-40C0-4B8A-9B0E-7534744F4A44}" type="presOf" srcId="{477DC7A4-B6AF-41AB-8996-EB1B037A9678}" destId="{E4F026E5-35A1-4DD1-A80C-B08428E96EF0}" srcOrd="1" destOrd="0" presId="urn:microsoft.com/office/officeart/2016/7/layout/BasicLinearProcessNumbered"/>
    <dgm:cxn modelId="{8293DC58-B434-4E03-B8C4-542AF9174CFF}" srcId="{4B7674E0-3E81-457C-A30C-15F750F516A8}" destId="{477DC7A4-B6AF-41AB-8996-EB1B037A9678}" srcOrd="4" destOrd="0" parTransId="{FE99709D-11F7-40C4-8333-793BFE1403A7}" sibTransId="{48D1F16E-ECFC-49F6-909B-BA69D0F3D4E2}"/>
    <dgm:cxn modelId="{35521A8E-290E-44A6-8776-9084A2A32428}" type="presOf" srcId="{67ABF92A-7428-4C9C-8D15-876B4499937E}" destId="{ED44613A-1614-4498-818E-138FD95BFEC4}" srcOrd="1" destOrd="0" presId="urn:microsoft.com/office/officeart/2016/7/layout/BasicLinearProcessNumbered"/>
    <dgm:cxn modelId="{EC6C6B91-7D57-46E4-BFC0-39DC310E2E29}" type="presOf" srcId="{76ABBF0A-59A2-464E-83EF-512E887D1D66}" destId="{A58FF74B-5187-462D-9C6B-CC033B450785}" srcOrd="0" destOrd="0" presId="urn:microsoft.com/office/officeart/2016/7/layout/BasicLinearProcessNumbered"/>
    <dgm:cxn modelId="{F2D6DA9E-6A45-4D6F-A5C2-C31166E7B8CC}" type="presOf" srcId="{4B7674E0-3E81-457C-A30C-15F750F516A8}" destId="{1BC3F4E4-6FD7-4CDB-8601-973CFB5A846A}" srcOrd="0" destOrd="0" presId="urn:microsoft.com/office/officeart/2016/7/layout/BasicLinearProcessNumbered"/>
    <dgm:cxn modelId="{26F3A4A3-6527-4754-BA4F-2FDADEB9EC8C}" type="presOf" srcId="{7ECBE929-698D-4F89-AA09-AAF65F054061}" destId="{3FD92077-1509-4F27-BC2D-65D9C699700B}" srcOrd="1" destOrd="0" presId="urn:microsoft.com/office/officeart/2016/7/layout/BasicLinearProcessNumbered"/>
    <dgm:cxn modelId="{31AB6EAF-782E-4AE0-AB0A-BD5A85409BFE}" type="presOf" srcId="{477DC7A4-B6AF-41AB-8996-EB1B037A9678}" destId="{60CF2598-AEAC-4DE2-B5FF-282F4997856B}" srcOrd="0" destOrd="0" presId="urn:microsoft.com/office/officeart/2016/7/layout/BasicLinearProcessNumbered"/>
    <dgm:cxn modelId="{290502D7-690E-44EE-8D8B-984EC8ED1DF4}" srcId="{4B7674E0-3E81-457C-A30C-15F750F516A8}" destId="{76ABBF0A-59A2-464E-83EF-512E887D1D66}" srcOrd="2" destOrd="0" parTransId="{5221B3D8-3C2D-49A7-99E3-7F31EA688667}" sibTransId="{D7AF3F98-660A-4FED-ACCF-DA30D87E4B6B}"/>
    <dgm:cxn modelId="{D15F66DB-2F6B-4EEE-809C-12F1EBD8A3C4}" srcId="{4B7674E0-3E81-457C-A30C-15F750F516A8}" destId="{715BFF0E-4013-4E84-B5D5-433F8B27C77B}" srcOrd="0" destOrd="0" parTransId="{8989C6CD-A735-43CC-85EB-8A8638AD2C0A}" sibTransId="{244B1833-7A77-429D-BF43-5A612BDEC259}"/>
    <dgm:cxn modelId="{FCF3E3DE-8653-4DD7-9283-C60E493208A7}" srcId="{4B7674E0-3E81-457C-A30C-15F750F516A8}" destId="{67ABF92A-7428-4C9C-8D15-876B4499937E}" srcOrd="3" destOrd="0" parTransId="{C7B3319A-1EEF-41F0-9B7E-468687A9EBBC}" sibTransId="{444DC8E0-8645-46E3-93E2-B8E5DC53064C}"/>
    <dgm:cxn modelId="{149693FD-EF25-4267-9B36-3E2D105AC868}" srcId="{4B7674E0-3E81-457C-A30C-15F750F516A8}" destId="{7ECBE929-698D-4F89-AA09-AAF65F054061}" srcOrd="1" destOrd="0" parTransId="{76F86F7C-5A88-43D9-B21F-D62A4B44B191}" sibTransId="{AB825CDF-1218-4CD4-8126-3EEFCDA4B3CF}"/>
    <dgm:cxn modelId="{EC5B8AFE-D0BC-4AF1-B762-6BAE78EE3670}" type="presOf" srcId="{76ABBF0A-59A2-464E-83EF-512E887D1D66}" destId="{09227027-DE7C-4DDA-97B7-5B6707C783B5}" srcOrd="1" destOrd="0" presId="urn:microsoft.com/office/officeart/2016/7/layout/BasicLinearProcessNumbered"/>
    <dgm:cxn modelId="{E0B8C508-6B9B-4BFB-8757-47F4098AD110}" type="presParOf" srcId="{1BC3F4E4-6FD7-4CDB-8601-973CFB5A846A}" destId="{027C48D5-5D9E-408F-AD68-F54D748E5917}" srcOrd="0" destOrd="0" presId="urn:microsoft.com/office/officeart/2016/7/layout/BasicLinearProcessNumbered"/>
    <dgm:cxn modelId="{8142B994-7631-4F85-B937-A3C96BF69A77}" type="presParOf" srcId="{027C48D5-5D9E-408F-AD68-F54D748E5917}" destId="{9FF4D30B-F91B-4AD2-8BAC-7CB3CE2A4BF9}" srcOrd="0" destOrd="0" presId="urn:microsoft.com/office/officeart/2016/7/layout/BasicLinearProcessNumbered"/>
    <dgm:cxn modelId="{5A8C1B5F-77FA-4251-B546-5F36D75CC5C8}" type="presParOf" srcId="{027C48D5-5D9E-408F-AD68-F54D748E5917}" destId="{290DDAEE-363A-43B7-9695-39BFDA025990}" srcOrd="1" destOrd="0" presId="urn:microsoft.com/office/officeart/2016/7/layout/BasicLinearProcessNumbered"/>
    <dgm:cxn modelId="{74087747-93EC-49E8-BE3E-A7AA949E624F}" type="presParOf" srcId="{027C48D5-5D9E-408F-AD68-F54D748E5917}" destId="{34D44681-F42A-4D78-8553-8F3223D870E3}" srcOrd="2" destOrd="0" presId="urn:microsoft.com/office/officeart/2016/7/layout/BasicLinearProcessNumbered"/>
    <dgm:cxn modelId="{A35A81A4-5B5F-4387-8C72-CDDBCBBCE20A}" type="presParOf" srcId="{027C48D5-5D9E-408F-AD68-F54D748E5917}" destId="{97E606C4-149B-4F50-95EB-C5F1377BA0ED}" srcOrd="3" destOrd="0" presId="urn:microsoft.com/office/officeart/2016/7/layout/BasicLinearProcessNumbered"/>
    <dgm:cxn modelId="{D10DBCAB-7846-4097-9A3E-49B4C7E3F0F4}" type="presParOf" srcId="{1BC3F4E4-6FD7-4CDB-8601-973CFB5A846A}" destId="{C77EFFF9-DC1F-421E-9938-C663EAADADA2}" srcOrd="1" destOrd="0" presId="urn:microsoft.com/office/officeart/2016/7/layout/BasicLinearProcessNumbered"/>
    <dgm:cxn modelId="{539BE736-F084-453D-9ADC-078438832DC8}" type="presParOf" srcId="{1BC3F4E4-6FD7-4CDB-8601-973CFB5A846A}" destId="{A24D2D13-54FE-40EF-9486-DAFCDC4FB193}" srcOrd="2" destOrd="0" presId="urn:microsoft.com/office/officeart/2016/7/layout/BasicLinearProcessNumbered"/>
    <dgm:cxn modelId="{012BAA39-194A-4C82-A392-78338CB0B3C4}" type="presParOf" srcId="{A24D2D13-54FE-40EF-9486-DAFCDC4FB193}" destId="{1189EC05-B7B8-4E42-8D60-014DCA767ADC}" srcOrd="0" destOrd="0" presId="urn:microsoft.com/office/officeart/2016/7/layout/BasicLinearProcessNumbered"/>
    <dgm:cxn modelId="{360ACE22-BBC1-44C6-8275-FB3360125A7D}" type="presParOf" srcId="{A24D2D13-54FE-40EF-9486-DAFCDC4FB193}" destId="{2B31759D-77C5-440C-9B53-BA8065F6CC1C}" srcOrd="1" destOrd="0" presId="urn:microsoft.com/office/officeart/2016/7/layout/BasicLinearProcessNumbered"/>
    <dgm:cxn modelId="{EE304C3B-3AB7-4629-BCC1-891EC888904D}" type="presParOf" srcId="{A24D2D13-54FE-40EF-9486-DAFCDC4FB193}" destId="{96B801BF-78DB-4338-AA84-4C9FB3754A16}" srcOrd="2" destOrd="0" presId="urn:microsoft.com/office/officeart/2016/7/layout/BasicLinearProcessNumbered"/>
    <dgm:cxn modelId="{9C23B829-1E96-434D-906D-0ABAEF3C171B}" type="presParOf" srcId="{A24D2D13-54FE-40EF-9486-DAFCDC4FB193}" destId="{3FD92077-1509-4F27-BC2D-65D9C699700B}" srcOrd="3" destOrd="0" presId="urn:microsoft.com/office/officeart/2016/7/layout/BasicLinearProcessNumbered"/>
    <dgm:cxn modelId="{5E4056C9-1E39-4011-9F76-DB0FF37874EF}" type="presParOf" srcId="{1BC3F4E4-6FD7-4CDB-8601-973CFB5A846A}" destId="{03AEDCD9-A4BE-4EEE-A478-DAFF7C3764DA}" srcOrd="3" destOrd="0" presId="urn:microsoft.com/office/officeart/2016/7/layout/BasicLinearProcessNumbered"/>
    <dgm:cxn modelId="{3B326B75-C249-4785-AEBE-0DAC20EFD2B0}" type="presParOf" srcId="{1BC3F4E4-6FD7-4CDB-8601-973CFB5A846A}" destId="{1495313D-DB4E-4B1F-AC90-1412983AC781}" srcOrd="4" destOrd="0" presId="urn:microsoft.com/office/officeart/2016/7/layout/BasicLinearProcessNumbered"/>
    <dgm:cxn modelId="{5E92502F-E3A7-4603-829E-594EFDD5CC51}" type="presParOf" srcId="{1495313D-DB4E-4B1F-AC90-1412983AC781}" destId="{A58FF74B-5187-462D-9C6B-CC033B450785}" srcOrd="0" destOrd="0" presId="urn:microsoft.com/office/officeart/2016/7/layout/BasicLinearProcessNumbered"/>
    <dgm:cxn modelId="{A10FBB92-7F87-4100-833A-EDC0DD56F05A}" type="presParOf" srcId="{1495313D-DB4E-4B1F-AC90-1412983AC781}" destId="{E6C48221-3779-4C09-BFD6-C6E6AAE62F5A}" srcOrd="1" destOrd="0" presId="urn:microsoft.com/office/officeart/2016/7/layout/BasicLinearProcessNumbered"/>
    <dgm:cxn modelId="{12B807E4-F13D-4C2F-AB19-2B6750FE870A}" type="presParOf" srcId="{1495313D-DB4E-4B1F-AC90-1412983AC781}" destId="{791CF056-764F-4939-9E13-BA0CE3665E3F}" srcOrd="2" destOrd="0" presId="urn:microsoft.com/office/officeart/2016/7/layout/BasicLinearProcessNumbered"/>
    <dgm:cxn modelId="{5B565960-BAA7-4B0B-BC2F-761DD31CD3F1}" type="presParOf" srcId="{1495313D-DB4E-4B1F-AC90-1412983AC781}" destId="{09227027-DE7C-4DDA-97B7-5B6707C783B5}" srcOrd="3" destOrd="0" presId="urn:microsoft.com/office/officeart/2016/7/layout/BasicLinearProcessNumbered"/>
    <dgm:cxn modelId="{88205129-EAB9-4A36-A95A-CE612066017E}" type="presParOf" srcId="{1BC3F4E4-6FD7-4CDB-8601-973CFB5A846A}" destId="{F63F8DB2-4DC2-4B37-8337-5DE845735DA5}" srcOrd="5" destOrd="0" presId="urn:microsoft.com/office/officeart/2016/7/layout/BasicLinearProcessNumbered"/>
    <dgm:cxn modelId="{CA347688-3F7F-4B7D-A9FC-F136B08F3C12}" type="presParOf" srcId="{1BC3F4E4-6FD7-4CDB-8601-973CFB5A846A}" destId="{29213882-00AC-41CE-B989-485339901FF6}" srcOrd="6" destOrd="0" presId="urn:microsoft.com/office/officeart/2016/7/layout/BasicLinearProcessNumbered"/>
    <dgm:cxn modelId="{5C6B9342-55EC-4A2B-88CA-4A5D7C55AC7F}" type="presParOf" srcId="{29213882-00AC-41CE-B989-485339901FF6}" destId="{45559B94-BD38-418A-B8F2-FC32F04FC522}" srcOrd="0" destOrd="0" presId="urn:microsoft.com/office/officeart/2016/7/layout/BasicLinearProcessNumbered"/>
    <dgm:cxn modelId="{0D587936-A786-46FF-BDC2-5BD436E99892}" type="presParOf" srcId="{29213882-00AC-41CE-B989-485339901FF6}" destId="{7DF20FCF-D04C-4888-B5CD-CF3094410605}" srcOrd="1" destOrd="0" presId="urn:microsoft.com/office/officeart/2016/7/layout/BasicLinearProcessNumbered"/>
    <dgm:cxn modelId="{DDE1A2E8-835F-4AC7-9F90-DCE3D333AB94}" type="presParOf" srcId="{29213882-00AC-41CE-B989-485339901FF6}" destId="{8EDE8204-E0AF-4A00-8718-272F4BE61B1F}" srcOrd="2" destOrd="0" presId="urn:microsoft.com/office/officeart/2016/7/layout/BasicLinearProcessNumbered"/>
    <dgm:cxn modelId="{BB96EB74-D21C-4F35-B18C-C437DC9CFA99}" type="presParOf" srcId="{29213882-00AC-41CE-B989-485339901FF6}" destId="{ED44613A-1614-4498-818E-138FD95BFEC4}" srcOrd="3" destOrd="0" presId="urn:microsoft.com/office/officeart/2016/7/layout/BasicLinearProcessNumbered"/>
    <dgm:cxn modelId="{FCF70C1C-7666-4BF8-8C6B-28DA1E419C76}" type="presParOf" srcId="{1BC3F4E4-6FD7-4CDB-8601-973CFB5A846A}" destId="{066BF4AE-66E6-4409-84E8-A2A861AC3561}" srcOrd="7" destOrd="0" presId="urn:microsoft.com/office/officeart/2016/7/layout/BasicLinearProcessNumbered"/>
    <dgm:cxn modelId="{5E70725A-2117-4E7E-A57B-82EAE633EB75}" type="presParOf" srcId="{1BC3F4E4-6FD7-4CDB-8601-973CFB5A846A}" destId="{AF205A72-AB39-4D10-826B-A57B5B07E998}" srcOrd="8" destOrd="0" presId="urn:microsoft.com/office/officeart/2016/7/layout/BasicLinearProcessNumbered"/>
    <dgm:cxn modelId="{B553D31B-7E2F-41DD-B38A-B77FCE0DA321}" type="presParOf" srcId="{AF205A72-AB39-4D10-826B-A57B5B07E998}" destId="{60CF2598-AEAC-4DE2-B5FF-282F4997856B}" srcOrd="0" destOrd="0" presId="urn:microsoft.com/office/officeart/2016/7/layout/BasicLinearProcessNumbered"/>
    <dgm:cxn modelId="{1A56498B-CC5F-4134-B5E7-DF8B833C0B5C}" type="presParOf" srcId="{AF205A72-AB39-4D10-826B-A57B5B07E998}" destId="{1F200CB6-880D-4C5E-8FE7-28E858CE4AC9}" srcOrd="1" destOrd="0" presId="urn:microsoft.com/office/officeart/2016/7/layout/BasicLinearProcessNumbered"/>
    <dgm:cxn modelId="{7771DA59-5BD2-416C-9C36-01EB81308554}" type="presParOf" srcId="{AF205A72-AB39-4D10-826B-A57B5B07E998}" destId="{EA772FB2-46AC-4C35-BD08-5CB1FCEFC628}" srcOrd="2" destOrd="0" presId="urn:microsoft.com/office/officeart/2016/7/layout/BasicLinearProcessNumbered"/>
    <dgm:cxn modelId="{DB435976-91E5-4F79-8F0E-B92226D7AA19}" type="presParOf" srcId="{AF205A72-AB39-4D10-826B-A57B5B07E998}" destId="{E4F026E5-35A1-4DD1-A80C-B08428E96EF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3C3FF-A70B-4683-8968-65EF3F9CAF14}">
      <dsp:nvSpPr>
        <dsp:cNvPr id="0" name=""/>
        <dsp:cNvSpPr/>
      </dsp:nvSpPr>
      <dsp:spPr>
        <a:xfrm>
          <a:off x="0" y="5289369"/>
          <a:ext cx="11858261" cy="1034666"/>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You will be asked to share your answers with the class.</a:t>
          </a:r>
        </a:p>
      </dsp:txBody>
      <dsp:txXfrm>
        <a:off x="0" y="5289369"/>
        <a:ext cx="11858261" cy="1034666"/>
      </dsp:txXfrm>
    </dsp:sp>
    <dsp:sp modelId="{C9E55795-6C48-4D4A-B802-9BE6BA51CDEF}">
      <dsp:nvSpPr>
        <dsp:cNvPr id="0" name=""/>
        <dsp:cNvSpPr/>
      </dsp:nvSpPr>
      <dsp:spPr>
        <a:xfrm rot="10800000">
          <a:off x="0" y="1812"/>
          <a:ext cx="11858261" cy="5339634"/>
        </a:xfrm>
        <a:prstGeom prst="upArrowCallou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Take a minute to think of an information technology. It can be something you use every day or something you’ve heard of before.</a:t>
          </a:r>
        </a:p>
      </dsp:txBody>
      <dsp:txXfrm rot="-10800000">
        <a:off x="0" y="1812"/>
        <a:ext cx="11858261" cy="1874211"/>
      </dsp:txXfrm>
    </dsp:sp>
    <dsp:sp modelId="{EA4F759C-C114-40EE-BCC0-68A4823249A1}">
      <dsp:nvSpPr>
        <dsp:cNvPr id="0" name=""/>
        <dsp:cNvSpPr/>
      </dsp:nvSpPr>
      <dsp:spPr>
        <a:xfrm>
          <a:off x="5790" y="1876024"/>
          <a:ext cx="3948893" cy="15965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kern="1200"/>
            <a:t>What is it? What does it do?</a:t>
          </a:r>
        </a:p>
      </dsp:txBody>
      <dsp:txXfrm>
        <a:off x="5790" y="1876024"/>
        <a:ext cx="3948893" cy="1596550"/>
      </dsp:txXfrm>
    </dsp:sp>
    <dsp:sp modelId="{78194046-5945-497E-B524-B1B75476D865}">
      <dsp:nvSpPr>
        <dsp:cNvPr id="0" name=""/>
        <dsp:cNvSpPr/>
      </dsp:nvSpPr>
      <dsp:spPr>
        <a:xfrm>
          <a:off x="3954683" y="1876024"/>
          <a:ext cx="3948893" cy="15965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kern="1200"/>
            <a:t>Is it hardware, software, or both?</a:t>
          </a:r>
        </a:p>
      </dsp:txBody>
      <dsp:txXfrm>
        <a:off x="3954683" y="1876024"/>
        <a:ext cx="3948893" cy="1596550"/>
      </dsp:txXfrm>
    </dsp:sp>
    <dsp:sp modelId="{7E132E76-505B-4BCC-B9AF-352356003644}">
      <dsp:nvSpPr>
        <dsp:cNvPr id="0" name=""/>
        <dsp:cNvSpPr/>
      </dsp:nvSpPr>
      <dsp:spPr>
        <a:xfrm>
          <a:off x="7903577" y="1876024"/>
          <a:ext cx="3948893" cy="159655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kern="1200" dirty="0"/>
            <a:t>Is it consumer IT, enterprise IT or both?</a:t>
          </a:r>
        </a:p>
      </dsp:txBody>
      <dsp:txXfrm>
        <a:off x="7903577" y="1876024"/>
        <a:ext cx="3948893" cy="1596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E803A-56FB-4785-BC1E-F86486E06D39}">
      <dsp:nvSpPr>
        <dsp:cNvPr id="0" name=""/>
        <dsp:cNvSpPr/>
      </dsp:nvSpPr>
      <dsp:spPr>
        <a:xfrm>
          <a:off x="0" y="340304"/>
          <a:ext cx="11845597" cy="13765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9350" tIns="395732" rIns="91935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IT Support Technician</a:t>
          </a:r>
        </a:p>
        <a:p>
          <a:pPr marL="171450" lvl="1" indent="-171450" algn="l" defTabSz="844550">
            <a:lnSpc>
              <a:spcPct val="90000"/>
            </a:lnSpc>
            <a:spcBef>
              <a:spcPct val="0"/>
            </a:spcBef>
            <a:spcAft>
              <a:spcPct val="15000"/>
            </a:spcAft>
            <a:buChar char="•"/>
          </a:pPr>
          <a:r>
            <a:rPr lang="en-US" sz="1900" kern="1200"/>
            <a:t>Systems / Network Administrator</a:t>
          </a:r>
        </a:p>
        <a:p>
          <a:pPr marL="171450" lvl="1" indent="-171450" algn="l" defTabSz="844550">
            <a:lnSpc>
              <a:spcPct val="90000"/>
            </a:lnSpc>
            <a:spcBef>
              <a:spcPct val="0"/>
            </a:spcBef>
            <a:spcAft>
              <a:spcPct val="15000"/>
            </a:spcAft>
            <a:buChar char="•"/>
          </a:pPr>
          <a:r>
            <a:rPr lang="en-US" sz="1900" kern="1200"/>
            <a:t>Web / Application Developer</a:t>
          </a:r>
        </a:p>
      </dsp:txBody>
      <dsp:txXfrm>
        <a:off x="0" y="340304"/>
        <a:ext cx="11845597" cy="1376550"/>
      </dsp:txXfrm>
    </dsp:sp>
    <dsp:sp modelId="{EB9FAE40-9B6D-455D-9184-5D58227F32F3}">
      <dsp:nvSpPr>
        <dsp:cNvPr id="0" name=""/>
        <dsp:cNvSpPr/>
      </dsp:nvSpPr>
      <dsp:spPr>
        <a:xfrm>
          <a:off x="592279" y="59864"/>
          <a:ext cx="8291917" cy="560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3415" tIns="0" rIns="313415" bIns="0" numCol="1" spcCol="1270" anchor="ctr" anchorCtr="0">
          <a:noAutofit/>
        </a:bodyPr>
        <a:lstStyle/>
        <a:p>
          <a:pPr marL="0" lvl="0" indent="0" algn="l" defTabSz="844550">
            <a:lnSpc>
              <a:spcPct val="90000"/>
            </a:lnSpc>
            <a:spcBef>
              <a:spcPct val="0"/>
            </a:spcBef>
            <a:spcAft>
              <a:spcPct val="35000"/>
            </a:spcAft>
            <a:buNone/>
          </a:pPr>
          <a:r>
            <a:rPr lang="en-US" sz="1900" kern="1200"/>
            <a:t>Entry Level</a:t>
          </a:r>
        </a:p>
      </dsp:txBody>
      <dsp:txXfrm>
        <a:off x="619659" y="87244"/>
        <a:ext cx="8237157" cy="506120"/>
      </dsp:txXfrm>
    </dsp:sp>
    <dsp:sp modelId="{CE1153AE-363F-409B-AD0B-71B75DDEECB7}">
      <dsp:nvSpPr>
        <dsp:cNvPr id="0" name=""/>
        <dsp:cNvSpPr/>
      </dsp:nvSpPr>
      <dsp:spPr>
        <a:xfrm>
          <a:off x="0" y="2099894"/>
          <a:ext cx="11845597" cy="137655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9350" tIns="395732" rIns="91935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IT Analyst</a:t>
          </a:r>
        </a:p>
        <a:p>
          <a:pPr marL="171450" lvl="1" indent="-171450" algn="l" defTabSz="844550">
            <a:lnSpc>
              <a:spcPct val="90000"/>
            </a:lnSpc>
            <a:spcBef>
              <a:spcPct val="0"/>
            </a:spcBef>
            <a:spcAft>
              <a:spcPct val="15000"/>
            </a:spcAft>
            <a:buChar char="•"/>
          </a:pPr>
          <a:r>
            <a:rPr lang="en-US" sz="1900" kern="1200"/>
            <a:t>IT Architect</a:t>
          </a:r>
        </a:p>
        <a:p>
          <a:pPr marL="171450" lvl="1" indent="-171450" algn="l" defTabSz="844550">
            <a:lnSpc>
              <a:spcPct val="90000"/>
            </a:lnSpc>
            <a:spcBef>
              <a:spcPct val="0"/>
            </a:spcBef>
            <a:spcAft>
              <a:spcPct val="15000"/>
            </a:spcAft>
            <a:buChar char="•"/>
          </a:pPr>
          <a:r>
            <a:rPr lang="en-US" sz="1900" kern="1200"/>
            <a:t>IT Project Manager</a:t>
          </a:r>
        </a:p>
      </dsp:txBody>
      <dsp:txXfrm>
        <a:off x="0" y="2099894"/>
        <a:ext cx="11845597" cy="1376550"/>
      </dsp:txXfrm>
    </dsp:sp>
    <dsp:sp modelId="{B9B59AD2-F16C-4B9E-8EF6-F0C5247DBD09}">
      <dsp:nvSpPr>
        <dsp:cNvPr id="0" name=""/>
        <dsp:cNvSpPr/>
      </dsp:nvSpPr>
      <dsp:spPr>
        <a:xfrm>
          <a:off x="592279" y="1819454"/>
          <a:ext cx="8291917" cy="5608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3415" tIns="0" rIns="313415" bIns="0" numCol="1" spcCol="1270" anchor="ctr" anchorCtr="0">
          <a:noAutofit/>
        </a:bodyPr>
        <a:lstStyle/>
        <a:p>
          <a:pPr marL="0" lvl="0" indent="0" algn="l" defTabSz="844550">
            <a:lnSpc>
              <a:spcPct val="90000"/>
            </a:lnSpc>
            <a:spcBef>
              <a:spcPct val="0"/>
            </a:spcBef>
            <a:spcAft>
              <a:spcPct val="35000"/>
            </a:spcAft>
            <a:buNone/>
          </a:pPr>
          <a:r>
            <a:rPr lang="en-US" sz="1900" kern="1200"/>
            <a:t>Mid-Level</a:t>
          </a:r>
        </a:p>
      </dsp:txBody>
      <dsp:txXfrm>
        <a:off x="619659" y="1846834"/>
        <a:ext cx="8237157" cy="506120"/>
      </dsp:txXfrm>
    </dsp:sp>
    <dsp:sp modelId="{71A8F112-5966-4790-B602-1936576948CB}">
      <dsp:nvSpPr>
        <dsp:cNvPr id="0" name=""/>
        <dsp:cNvSpPr/>
      </dsp:nvSpPr>
      <dsp:spPr>
        <a:xfrm>
          <a:off x="0" y="3859485"/>
          <a:ext cx="11845597" cy="137655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9350" tIns="395732" rIns="91935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Directors / Officers in an area Data, Secuirty</a:t>
          </a:r>
        </a:p>
        <a:p>
          <a:pPr marL="171450" lvl="1" indent="-171450" algn="l" defTabSz="844550">
            <a:lnSpc>
              <a:spcPct val="90000"/>
            </a:lnSpc>
            <a:spcBef>
              <a:spcPct val="0"/>
            </a:spcBef>
            <a:spcAft>
              <a:spcPct val="15000"/>
            </a:spcAft>
            <a:buChar char="•"/>
          </a:pPr>
          <a:r>
            <a:rPr lang="en-US" sz="1900" kern="1200"/>
            <a:t>Enterprise Architect</a:t>
          </a:r>
        </a:p>
        <a:p>
          <a:pPr marL="171450" lvl="1" indent="-171450" algn="l" defTabSz="844550">
            <a:lnSpc>
              <a:spcPct val="90000"/>
            </a:lnSpc>
            <a:spcBef>
              <a:spcPct val="0"/>
            </a:spcBef>
            <a:spcAft>
              <a:spcPct val="15000"/>
            </a:spcAft>
            <a:buChar char="•"/>
          </a:pPr>
          <a:r>
            <a:rPr lang="en-US" sz="1900" kern="1200" dirty="0"/>
            <a:t>CTO, CDO, CIO</a:t>
          </a:r>
        </a:p>
      </dsp:txBody>
      <dsp:txXfrm>
        <a:off x="0" y="3859485"/>
        <a:ext cx="11845597" cy="1376550"/>
      </dsp:txXfrm>
    </dsp:sp>
    <dsp:sp modelId="{E0BEC818-618D-40FF-B714-010FE118BE88}">
      <dsp:nvSpPr>
        <dsp:cNvPr id="0" name=""/>
        <dsp:cNvSpPr/>
      </dsp:nvSpPr>
      <dsp:spPr>
        <a:xfrm>
          <a:off x="592279" y="3579045"/>
          <a:ext cx="8291917" cy="560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3415" tIns="0" rIns="313415" bIns="0" numCol="1" spcCol="1270" anchor="ctr" anchorCtr="0">
          <a:noAutofit/>
        </a:bodyPr>
        <a:lstStyle/>
        <a:p>
          <a:pPr marL="0" lvl="0" indent="0" algn="l" defTabSz="844550">
            <a:lnSpc>
              <a:spcPct val="90000"/>
            </a:lnSpc>
            <a:spcBef>
              <a:spcPct val="0"/>
            </a:spcBef>
            <a:spcAft>
              <a:spcPct val="35000"/>
            </a:spcAft>
            <a:buNone/>
          </a:pPr>
          <a:r>
            <a:rPr lang="en-US" sz="1900" kern="1200"/>
            <a:t>Senior</a:t>
          </a:r>
        </a:p>
      </dsp:txBody>
      <dsp:txXfrm>
        <a:off x="619659" y="3606425"/>
        <a:ext cx="8237157"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4136" y="1080102"/>
          <a:ext cx="2239782" cy="313569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4622" tIns="330200" rIns="174622" bIns="330200" numCol="1" spcCol="1270" anchor="t" anchorCtr="0">
          <a:noAutofit/>
        </a:bodyPr>
        <a:lstStyle/>
        <a:p>
          <a:pPr marL="0" lvl="0" indent="0" algn="l" defTabSz="977900">
            <a:lnSpc>
              <a:spcPct val="90000"/>
            </a:lnSpc>
            <a:spcBef>
              <a:spcPct val="0"/>
            </a:spcBef>
            <a:spcAft>
              <a:spcPct val="35000"/>
            </a:spcAft>
            <a:buNone/>
          </a:pPr>
          <a:r>
            <a:rPr lang="en-US" sz="2200" kern="1200"/>
            <a:t>Technical Knowledge</a:t>
          </a:r>
        </a:p>
      </dsp:txBody>
      <dsp:txXfrm>
        <a:off x="4136" y="2271666"/>
        <a:ext cx="2239782" cy="1881417"/>
      </dsp:txXfrm>
    </dsp:sp>
    <dsp:sp modelId="{290DDAEE-363A-43B7-9695-39BFDA025990}">
      <dsp:nvSpPr>
        <dsp:cNvPr id="0" name=""/>
        <dsp:cNvSpPr/>
      </dsp:nvSpPr>
      <dsp:spPr>
        <a:xfrm>
          <a:off x="653673" y="1393671"/>
          <a:ext cx="940708" cy="940708"/>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341" tIns="12700" rIns="7334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1436" y="1531434"/>
        <a:ext cx="665182" cy="665182"/>
      </dsp:txXfrm>
    </dsp:sp>
    <dsp:sp modelId="{34D44681-F42A-4D78-8553-8F3223D870E3}">
      <dsp:nvSpPr>
        <dsp:cNvPr id="0" name=""/>
        <dsp:cNvSpPr/>
      </dsp:nvSpPr>
      <dsp:spPr>
        <a:xfrm>
          <a:off x="4136" y="4215725"/>
          <a:ext cx="223978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2467897" y="1080102"/>
          <a:ext cx="2239782" cy="313569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4622" tIns="330200" rIns="174622" bIns="330200" numCol="1" spcCol="1270" anchor="t" anchorCtr="0">
          <a:noAutofit/>
        </a:bodyPr>
        <a:lstStyle/>
        <a:p>
          <a:pPr marL="0" lvl="0" indent="0" algn="l" defTabSz="977900">
            <a:lnSpc>
              <a:spcPct val="90000"/>
            </a:lnSpc>
            <a:spcBef>
              <a:spcPct val="0"/>
            </a:spcBef>
            <a:spcAft>
              <a:spcPct val="35000"/>
            </a:spcAft>
            <a:buNone/>
          </a:pPr>
          <a:r>
            <a:rPr lang="en-US" sz="2200" kern="1200"/>
            <a:t>Customer Focused</a:t>
          </a:r>
        </a:p>
      </dsp:txBody>
      <dsp:txXfrm>
        <a:off x="2467897" y="2271666"/>
        <a:ext cx="2239782" cy="1881417"/>
      </dsp:txXfrm>
    </dsp:sp>
    <dsp:sp modelId="{2B31759D-77C5-440C-9B53-BA8065F6CC1C}">
      <dsp:nvSpPr>
        <dsp:cNvPr id="0" name=""/>
        <dsp:cNvSpPr/>
      </dsp:nvSpPr>
      <dsp:spPr>
        <a:xfrm>
          <a:off x="3117434" y="1393671"/>
          <a:ext cx="940708" cy="940708"/>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341" tIns="12700" rIns="7334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255197" y="1531434"/>
        <a:ext cx="665182" cy="665182"/>
      </dsp:txXfrm>
    </dsp:sp>
    <dsp:sp modelId="{96B801BF-78DB-4338-AA84-4C9FB3754A16}">
      <dsp:nvSpPr>
        <dsp:cNvPr id="0" name=""/>
        <dsp:cNvSpPr/>
      </dsp:nvSpPr>
      <dsp:spPr>
        <a:xfrm>
          <a:off x="2467897" y="4215725"/>
          <a:ext cx="223978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4931658" y="1080102"/>
          <a:ext cx="2239782" cy="313569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4622" tIns="330200" rIns="174622" bIns="330200" numCol="1" spcCol="1270" anchor="t" anchorCtr="0">
          <a:noAutofit/>
        </a:bodyPr>
        <a:lstStyle/>
        <a:p>
          <a:pPr marL="0" lvl="0" indent="0" algn="l" defTabSz="977900">
            <a:lnSpc>
              <a:spcPct val="90000"/>
            </a:lnSpc>
            <a:spcBef>
              <a:spcPct val="0"/>
            </a:spcBef>
            <a:spcAft>
              <a:spcPct val="35000"/>
            </a:spcAft>
            <a:buNone/>
          </a:pPr>
          <a:r>
            <a:rPr lang="en-US" sz="2200" kern="1200"/>
            <a:t>Creative Thinking / Problem Solving</a:t>
          </a:r>
        </a:p>
      </dsp:txBody>
      <dsp:txXfrm>
        <a:off x="4931658" y="2271666"/>
        <a:ext cx="2239782" cy="1881417"/>
      </dsp:txXfrm>
    </dsp:sp>
    <dsp:sp modelId="{E6C48221-3779-4C09-BFD6-C6E6AAE62F5A}">
      <dsp:nvSpPr>
        <dsp:cNvPr id="0" name=""/>
        <dsp:cNvSpPr/>
      </dsp:nvSpPr>
      <dsp:spPr>
        <a:xfrm>
          <a:off x="5581195" y="1393671"/>
          <a:ext cx="940708" cy="940708"/>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341" tIns="12700" rIns="7334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718958" y="1531434"/>
        <a:ext cx="665182" cy="665182"/>
      </dsp:txXfrm>
    </dsp:sp>
    <dsp:sp modelId="{791CF056-764F-4939-9E13-BA0CE3665E3F}">
      <dsp:nvSpPr>
        <dsp:cNvPr id="0" name=""/>
        <dsp:cNvSpPr/>
      </dsp:nvSpPr>
      <dsp:spPr>
        <a:xfrm>
          <a:off x="4931658" y="4215725"/>
          <a:ext cx="223978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7395418" y="1080102"/>
          <a:ext cx="2239782" cy="313569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4622" tIns="330200" rIns="174622" bIns="330200" numCol="1" spcCol="1270" anchor="t" anchorCtr="0">
          <a:noAutofit/>
        </a:bodyPr>
        <a:lstStyle/>
        <a:p>
          <a:pPr marL="0" lvl="0" indent="0" algn="l" defTabSz="977900">
            <a:lnSpc>
              <a:spcPct val="90000"/>
            </a:lnSpc>
            <a:spcBef>
              <a:spcPct val="0"/>
            </a:spcBef>
            <a:spcAft>
              <a:spcPct val="35000"/>
            </a:spcAft>
            <a:buNone/>
          </a:pPr>
          <a:r>
            <a:rPr lang="en-US" sz="2200" kern="1200"/>
            <a:t>Understanding of the business</a:t>
          </a:r>
        </a:p>
      </dsp:txBody>
      <dsp:txXfrm>
        <a:off x="7395418" y="2271666"/>
        <a:ext cx="2239782" cy="1881417"/>
      </dsp:txXfrm>
    </dsp:sp>
    <dsp:sp modelId="{7DF20FCF-D04C-4888-B5CD-CF3094410605}">
      <dsp:nvSpPr>
        <dsp:cNvPr id="0" name=""/>
        <dsp:cNvSpPr/>
      </dsp:nvSpPr>
      <dsp:spPr>
        <a:xfrm>
          <a:off x="8044955" y="1393671"/>
          <a:ext cx="940708" cy="940708"/>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341" tIns="12700" rIns="7334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182718" y="1531434"/>
        <a:ext cx="665182" cy="665182"/>
      </dsp:txXfrm>
    </dsp:sp>
    <dsp:sp modelId="{8EDE8204-E0AF-4A00-8718-272F4BE61B1F}">
      <dsp:nvSpPr>
        <dsp:cNvPr id="0" name=""/>
        <dsp:cNvSpPr/>
      </dsp:nvSpPr>
      <dsp:spPr>
        <a:xfrm>
          <a:off x="7395418" y="4215725"/>
          <a:ext cx="223978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9859179" y="1080102"/>
          <a:ext cx="2239782" cy="3135695"/>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4622" tIns="330200" rIns="174622" bIns="330200" numCol="1" spcCol="1270" anchor="t" anchorCtr="0">
          <a:noAutofit/>
        </a:bodyPr>
        <a:lstStyle/>
        <a:p>
          <a:pPr marL="0" lvl="0" indent="0" algn="l" defTabSz="977900">
            <a:lnSpc>
              <a:spcPct val="90000"/>
            </a:lnSpc>
            <a:spcBef>
              <a:spcPct val="0"/>
            </a:spcBef>
            <a:spcAft>
              <a:spcPct val="35000"/>
            </a:spcAft>
            <a:buNone/>
          </a:pPr>
          <a:r>
            <a:rPr lang="en-US" sz="2200" kern="1200"/>
            <a:t>Time Management</a:t>
          </a:r>
        </a:p>
      </dsp:txBody>
      <dsp:txXfrm>
        <a:off x="9859179" y="2271666"/>
        <a:ext cx="2239782" cy="1881417"/>
      </dsp:txXfrm>
    </dsp:sp>
    <dsp:sp modelId="{1F200CB6-880D-4C5E-8FE7-28E858CE4AC9}">
      <dsp:nvSpPr>
        <dsp:cNvPr id="0" name=""/>
        <dsp:cNvSpPr/>
      </dsp:nvSpPr>
      <dsp:spPr>
        <a:xfrm>
          <a:off x="10508716" y="1393671"/>
          <a:ext cx="940708" cy="940708"/>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3341" tIns="12700" rIns="73341" bIns="12700" numCol="1" spcCol="1270" anchor="ctr" anchorCtr="0">
          <a:noAutofit/>
        </a:bodyPr>
        <a:lstStyle/>
        <a:p>
          <a:pPr marL="0" lvl="0" indent="0" algn="ctr" defTabSz="2133600">
            <a:lnSpc>
              <a:spcPct val="90000"/>
            </a:lnSpc>
            <a:spcBef>
              <a:spcPct val="0"/>
            </a:spcBef>
            <a:spcAft>
              <a:spcPct val="35000"/>
            </a:spcAft>
            <a:buNone/>
          </a:pPr>
          <a:r>
            <a:rPr lang="en-US" sz="4800" kern="1200"/>
            <a:t>5</a:t>
          </a:r>
        </a:p>
      </dsp:txBody>
      <dsp:txXfrm>
        <a:off x="10646479" y="1531434"/>
        <a:ext cx="665182" cy="665182"/>
      </dsp:txXfrm>
    </dsp:sp>
    <dsp:sp modelId="{EA772FB2-46AC-4C35-BD08-5CB1FCEFC628}">
      <dsp:nvSpPr>
        <dsp:cNvPr id="0" name=""/>
        <dsp:cNvSpPr/>
      </dsp:nvSpPr>
      <dsp:spPr>
        <a:xfrm>
          <a:off x="9859179" y="4215725"/>
          <a:ext cx="2239782"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4D30B-F91B-4AD2-8BAC-7CB3CE2A4BF9}">
      <dsp:nvSpPr>
        <dsp:cNvPr id="0" name=""/>
        <dsp:cNvSpPr/>
      </dsp:nvSpPr>
      <dsp:spPr>
        <a:xfrm>
          <a:off x="3821" y="0"/>
          <a:ext cx="2069108"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1316" tIns="330200" rIns="161316" bIns="330200" numCol="1" spcCol="1270" anchor="t" anchorCtr="0">
          <a:noAutofit/>
        </a:bodyPr>
        <a:lstStyle/>
        <a:p>
          <a:pPr marL="0" lvl="0" indent="0" algn="l" defTabSz="666750">
            <a:lnSpc>
              <a:spcPct val="90000"/>
            </a:lnSpc>
            <a:spcBef>
              <a:spcPct val="0"/>
            </a:spcBef>
            <a:spcAft>
              <a:spcPct val="35000"/>
            </a:spcAft>
            <a:buNone/>
          </a:pPr>
          <a:r>
            <a:rPr lang="en-US" sz="1500" kern="1200" dirty="0"/>
            <a:t>Technical Knowledge</a:t>
          </a:r>
        </a:p>
      </dsp:txBody>
      <dsp:txXfrm>
        <a:off x="3821" y="675519"/>
        <a:ext cx="2069108" cy="1066609"/>
      </dsp:txXfrm>
    </dsp:sp>
    <dsp:sp modelId="{290DDAEE-363A-43B7-9695-39BFDA025990}">
      <dsp:nvSpPr>
        <dsp:cNvPr id="0" name=""/>
        <dsp:cNvSpPr/>
      </dsp:nvSpPr>
      <dsp:spPr>
        <a:xfrm>
          <a:off x="771723"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55700">
            <a:lnSpc>
              <a:spcPct val="90000"/>
            </a:lnSpc>
            <a:spcBef>
              <a:spcPct val="0"/>
            </a:spcBef>
            <a:spcAft>
              <a:spcPct val="35000"/>
            </a:spcAft>
            <a:buNone/>
          </a:pPr>
          <a:r>
            <a:rPr lang="en-US" sz="2600" kern="1200"/>
            <a:t>1</a:t>
          </a:r>
        </a:p>
      </dsp:txBody>
      <dsp:txXfrm>
        <a:off x="849824" y="255869"/>
        <a:ext cx="377102" cy="377102"/>
      </dsp:txXfrm>
    </dsp:sp>
    <dsp:sp modelId="{34D44681-F42A-4D78-8553-8F3223D870E3}">
      <dsp:nvSpPr>
        <dsp:cNvPr id="0" name=""/>
        <dsp:cNvSpPr/>
      </dsp:nvSpPr>
      <dsp:spPr>
        <a:xfrm>
          <a:off x="3821" y="1777610"/>
          <a:ext cx="2069108"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189EC05-B7B8-4E42-8D60-014DCA767ADC}">
      <dsp:nvSpPr>
        <dsp:cNvPr id="0" name=""/>
        <dsp:cNvSpPr/>
      </dsp:nvSpPr>
      <dsp:spPr>
        <a:xfrm>
          <a:off x="2279840" y="0"/>
          <a:ext cx="2069108"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1316" tIns="330200" rIns="161316" bIns="330200" numCol="1" spcCol="1270" anchor="t" anchorCtr="0">
          <a:noAutofit/>
        </a:bodyPr>
        <a:lstStyle/>
        <a:p>
          <a:pPr marL="0" lvl="0" indent="0" algn="l" defTabSz="666750">
            <a:lnSpc>
              <a:spcPct val="90000"/>
            </a:lnSpc>
            <a:spcBef>
              <a:spcPct val="0"/>
            </a:spcBef>
            <a:spcAft>
              <a:spcPct val="35000"/>
            </a:spcAft>
            <a:buNone/>
          </a:pPr>
          <a:r>
            <a:rPr lang="en-US" sz="1500" kern="1200"/>
            <a:t>Customer Focused</a:t>
          </a:r>
        </a:p>
      </dsp:txBody>
      <dsp:txXfrm>
        <a:off x="2279840" y="675519"/>
        <a:ext cx="2069108" cy="1066609"/>
      </dsp:txXfrm>
    </dsp:sp>
    <dsp:sp modelId="{2B31759D-77C5-440C-9B53-BA8065F6CC1C}">
      <dsp:nvSpPr>
        <dsp:cNvPr id="0" name=""/>
        <dsp:cNvSpPr/>
      </dsp:nvSpPr>
      <dsp:spPr>
        <a:xfrm>
          <a:off x="3047742"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55700">
            <a:lnSpc>
              <a:spcPct val="90000"/>
            </a:lnSpc>
            <a:spcBef>
              <a:spcPct val="0"/>
            </a:spcBef>
            <a:spcAft>
              <a:spcPct val="35000"/>
            </a:spcAft>
            <a:buNone/>
          </a:pPr>
          <a:r>
            <a:rPr lang="en-US" sz="2600" kern="1200"/>
            <a:t>2</a:t>
          </a:r>
          <a:endParaRPr lang="en-US" sz="2600" kern="1200" dirty="0"/>
        </a:p>
      </dsp:txBody>
      <dsp:txXfrm>
        <a:off x="3125843" y="255869"/>
        <a:ext cx="377102" cy="377102"/>
      </dsp:txXfrm>
    </dsp:sp>
    <dsp:sp modelId="{96B801BF-78DB-4338-AA84-4C9FB3754A16}">
      <dsp:nvSpPr>
        <dsp:cNvPr id="0" name=""/>
        <dsp:cNvSpPr/>
      </dsp:nvSpPr>
      <dsp:spPr>
        <a:xfrm>
          <a:off x="2279840" y="1777610"/>
          <a:ext cx="2069108"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58FF74B-5187-462D-9C6B-CC033B450785}">
      <dsp:nvSpPr>
        <dsp:cNvPr id="0" name=""/>
        <dsp:cNvSpPr/>
      </dsp:nvSpPr>
      <dsp:spPr>
        <a:xfrm>
          <a:off x="4555860" y="0"/>
          <a:ext cx="2069108"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1316" tIns="330200" rIns="161316" bIns="330200" numCol="1" spcCol="1270" anchor="t" anchorCtr="0">
          <a:noAutofit/>
        </a:bodyPr>
        <a:lstStyle/>
        <a:p>
          <a:pPr marL="0" lvl="0" indent="0" algn="l" defTabSz="666750">
            <a:lnSpc>
              <a:spcPct val="90000"/>
            </a:lnSpc>
            <a:spcBef>
              <a:spcPct val="0"/>
            </a:spcBef>
            <a:spcAft>
              <a:spcPct val="35000"/>
            </a:spcAft>
            <a:buNone/>
          </a:pPr>
          <a:r>
            <a:rPr lang="en-US" sz="1500" kern="1200"/>
            <a:t>Creative Thinking / Problem Solving</a:t>
          </a:r>
        </a:p>
      </dsp:txBody>
      <dsp:txXfrm>
        <a:off x="4555860" y="675519"/>
        <a:ext cx="2069108" cy="1066609"/>
      </dsp:txXfrm>
    </dsp:sp>
    <dsp:sp modelId="{E6C48221-3779-4C09-BFD6-C6E6AAE62F5A}">
      <dsp:nvSpPr>
        <dsp:cNvPr id="0" name=""/>
        <dsp:cNvSpPr/>
      </dsp:nvSpPr>
      <dsp:spPr>
        <a:xfrm>
          <a:off x="5323762"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55700">
            <a:lnSpc>
              <a:spcPct val="90000"/>
            </a:lnSpc>
            <a:spcBef>
              <a:spcPct val="0"/>
            </a:spcBef>
            <a:spcAft>
              <a:spcPct val="35000"/>
            </a:spcAft>
            <a:buNone/>
          </a:pPr>
          <a:r>
            <a:rPr lang="en-US" sz="2600" kern="1200"/>
            <a:t>3</a:t>
          </a:r>
        </a:p>
      </dsp:txBody>
      <dsp:txXfrm>
        <a:off x="5401863" y="255869"/>
        <a:ext cx="377102" cy="377102"/>
      </dsp:txXfrm>
    </dsp:sp>
    <dsp:sp modelId="{791CF056-764F-4939-9E13-BA0CE3665E3F}">
      <dsp:nvSpPr>
        <dsp:cNvPr id="0" name=""/>
        <dsp:cNvSpPr/>
      </dsp:nvSpPr>
      <dsp:spPr>
        <a:xfrm>
          <a:off x="4555860" y="1777610"/>
          <a:ext cx="2069108"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559B94-BD38-418A-B8F2-FC32F04FC522}">
      <dsp:nvSpPr>
        <dsp:cNvPr id="0" name=""/>
        <dsp:cNvSpPr/>
      </dsp:nvSpPr>
      <dsp:spPr>
        <a:xfrm>
          <a:off x="6831879" y="0"/>
          <a:ext cx="2069108"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1316" tIns="330200" rIns="161316" bIns="330200" numCol="1" spcCol="1270" anchor="t" anchorCtr="0">
          <a:noAutofit/>
        </a:bodyPr>
        <a:lstStyle/>
        <a:p>
          <a:pPr marL="0" lvl="0" indent="0" algn="l" defTabSz="666750">
            <a:lnSpc>
              <a:spcPct val="90000"/>
            </a:lnSpc>
            <a:spcBef>
              <a:spcPct val="0"/>
            </a:spcBef>
            <a:spcAft>
              <a:spcPct val="35000"/>
            </a:spcAft>
            <a:buNone/>
          </a:pPr>
          <a:r>
            <a:rPr lang="en-US" sz="1500" kern="1200"/>
            <a:t>Understanding of the business</a:t>
          </a:r>
        </a:p>
      </dsp:txBody>
      <dsp:txXfrm>
        <a:off x="6831879" y="675519"/>
        <a:ext cx="2069108" cy="1066609"/>
      </dsp:txXfrm>
    </dsp:sp>
    <dsp:sp modelId="{7DF20FCF-D04C-4888-B5CD-CF3094410605}">
      <dsp:nvSpPr>
        <dsp:cNvPr id="0" name=""/>
        <dsp:cNvSpPr/>
      </dsp:nvSpPr>
      <dsp:spPr>
        <a:xfrm>
          <a:off x="7599781"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55700">
            <a:lnSpc>
              <a:spcPct val="90000"/>
            </a:lnSpc>
            <a:spcBef>
              <a:spcPct val="0"/>
            </a:spcBef>
            <a:spcAft>
              <a:spcPct val="35000"/>
            </a:spcAft>
            <a:buNone/>
          </a:pPr>
          <a:r>
            <a:rPr lang="en-US" sz="2600" kern="1200"/>
            <a:t>4</a:t>
          </a:r>
        </a:p>
      </dsp:txBody>
      <dsp:txXfrm>
        <a:off x="7677882" y="255869"/>
        <a:ext cx="377102" cy="377102"/>
      </dsp:txXfrm>
    </dsp:sp>
    <dsp:sp modelId="{8EDE8204-E0AF-4A00-8718-272F4BE61B1F}">
      <dsp:nvSpPr>
        <dsp:cNvPr id="0" name=""/>
        <dsp:cNvSpPr/>
      </dsp:nvSpPr>
      <dsp:spPr>
        <a:xfrm>
          <a:off x="6831879" y="1777610"/>
          <a:ext cx="2069108"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0CF2598-AEAC-4DE2-B5FF-282F4997856B}">
      <dsp:nvSpPr>
        <dsp:cNvPr id="0" name=""/>
        <dsp:cNvSpPr/>
      </dsp:nvSpPr>
      <dsp:spPr>
        <a:xfrm>
          <a:off x="9107898" y="0"/>
          <a:ext cx="2069108" cy="1777682"/>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1316" tIns="330200" rIns="161316" bIns="330200" numCol="1" spcCol="1270" anchor="t" anchorCtr="0">
          <a:noAutofit/>
        </a:bodyPr>
        <a:lstStyle/>
        <a:p>
          <a:pPr marL="0" lvl="0" indent="0" algn="l" defTabSz="666750">
            <a:lnSpc>
              <a:spcPct val="90000"/>
            </a:lnSpc>
            <a:spcBef>
              <a:spcPct val="0"/>
            </a:spcBef>
            <a:spcAft>
              <a:spcPct val="35000"/>
            </a:spcAft>
            <a:buNone/>
          </a:pPr>
          <a:r>
            <a:rPr lang="en-US" sz="1500" kern="1200"/>
            <a:t>Time Management</a:t>
          </a:r>
        </a:p>
      </dsp:txBody>
      <dsp:txXfrm>
        <a:off x="9107898" y="675519"/>
        <a:ext cx="2069108" cy="1066609"/>
      </dsp:txXfrm>
    </dsp:sp>
    <dsp:sp modelId="{1F200CB6-880D-4C5E-8FE7-28E858CE4AC9}">
      <dsp:nvSpPr>
        <dsp:cNvPr id="0" name=""/>
        <dsp:cNvSpPr/>
      </dsp:nvSpPr>
      <dsp:spPr>
        <a:xfrm>
          <a:off x="9875800" y="177768"/>
          <a:ext cx="533304" cy="533304"/>
        </a:xfrm>
        <a:prstGeom prst="ellipse">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41579" tIns="12700" rIns="41579" bIns="12700" numCol="1" spcCol="1270" anchor="ctr" anchorCtr="0">
          <a:noAutofit/>
        </a:bodyPr>
        <a:lstStyle/>
        <a:p>
          <a:pPr marL="0" lvl="0" indent="0" algn="ctr" defTabSz="1155700">
            <a:lnSpc>
              <a:spcPct val="90000"/>
            </a:lnSpc>
            <a:spcBef>
              <a:spcPct val="0"/>
            </a:spcBef>
            <a:spcAft>
              <a:spcPct val="35000"/>
            </a:spcAft>
            <a:buNone/>
          </a:pPr>
          <a:r>
            <a:rPr lang="en-US" sz="2600" kern="1200"/>
            <a:t>5</a:t>
          </a:r>
        </a:p>
      </dsp:txBody>
      <dsp:txXfrm>
        <a:off x="9953901" y="255869"/>
        <a:ext cx="377102" cy="377102"/>
      </dsp:txXfrm>
    </dsp:sp>
    <dsp:sp modelId="{EA772FB2-46AC-4C35-BD08-5CB1FCEFC628}">
      <dsp:nvSpPr>
        <dsp:cNvPr id="0" name=""/>
        <dsp:cNvSpPr/>
      </dsp:nvSpPr>
      <dsp:spPr>
        <a:xfrm>
          <a:off x="9107898" y="1777610"/>
          <a:ext cx="2069108" cy="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B8214-0E7E-4EFC-9E1C-25F6159D4170}" type="datetimeFigureOut">
              <a:rPr lang="en-US" smtClean="0"/>
              <a:t>8/26/2022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2F830-31CF-4898-9DC8-86941997CB87}" type="slidenum">
              <a:rPr lang="en-US" smtClean="0"/>
              <a:t>‹#›</a:t>
            </a:fld>
            <a:endParaRPr lang="en-US"/>
          </a:p>
        </p:txBody>
      </p:sp>
    </p:spTree>
    <p:extLst>
      <p:ext uri="{BB962C8B-B14F-4D97-AF65-F5344CB8AC3E}">
        <p14:creationId xmlns:p14="http://schemas.microsoft.com/office/powerpoint/2010/main" val="366963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your student’s answers into the space provided and </a:t>
            </a:r>
            <a:r>
              <a:rPr lang="en-US" dirty="0" err="1"/>
              <a:t>discusss</a:t>
            </a:r>
            <a:r>
              <a:rPr lang="en-US" dirty="0"/>
              <a:t> them </a:t>
            </a:r>
          </a:p>
        </p:txBody>
      </p:sp>
      <p:sp>
        <p:nvSpPr>
          <p:cNvPr id="4" name="Slide Number Placeholder 3"/>
          <p:cNvSpPr>
            <a:spLocks noGrp="1"/>
          </p:cNvSpPr>
          <p:nvPr>
            <p:ph type="sldNum" sz="quarter" idx="10"/>
          </p:nvPr>
        </p:nvSpPr>
        <p:spPr/>
        <p:txBody>
          <a:bodyPr/>
          <a:lstStyle/>
          <a:p>
            <a:fld id="{0112F830-31CF-4898-9DC8-86941997CB87}" type="slidenum">
              <a:rPr lang="en-US" smtClean="0"/>
              <a:t>2</a:t>
            </a:fld>
            <a:endParaRPr lang="en-US"/>
          </a:p>
        </p:txBody>
      </p:sp>
    </p:spTree>
    <p:extLst>
      <p:ext uri="{BB962C8B-B14F-4D97-AF65-F5344CB8AC3E}">
        <p14:creationId xmlns:p14="http://schemas.microsoft.com/office/powerpoint/2010/main" val="3872588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12F830-31CF-4898-9DC8-86941997CB87}" type="slidenum">
              <a:rPr lang="en-US" smtClean="0"/>
              <a:t>21</a:t>
            </a:fld>
            <a:endParaRPr lang="en-US"/>
          </a:p>
        </p:txBody>
      </p:sp>
    </p:spTree>
    <p:extLst>
      <p:ext uri="{BB962C8B-B14F-4D97-AF65-F5344CB8AC3E}">
        <p14:creationId xmlns:p14="http://schemas.microsoft.com/office/powerpoint/2010/main" val="2607213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4A723-DC4B-4734-BC8E-55811E9B0B89}" type="slidenum">
              <a:rPr lang="en-US"/>
              <a:pPr/>
              <a:t>22</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Direct Costs are the costs you can budget and measure.</a:t>
            </a:r>
          </a:p>
          <a:p>
            <a:r>
              <a:rPr lang="en-US" dirty="0"/>
              <a:t>Indirect Costs are costs of running helpdesks, the costs of users who support themselves and others, and downtime</a:t>
            </a:r>
          </a:p>
        </p:txBody>
      </p:sp>
    </p:spTree>
    <p:extLst>
      <p:ext uri="{BB962C8B-B14F-4D97-AF65-F5344CB8AC3E}">
        <p14:creationId xmlns:p14="http://schemas.microsoft.com/office/powerpoint/2010/main" val="3833619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use the TCO formula is to compare indirect costs.</a:t>
            </a:r>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23</a:t>
            </a:fld>
            <a:endParaRPr lang="en-US"/>
          </a:p>
        </p:txBody>
      </p:sp>
    </p:spTree>
    <p:extLst>
      <p:ext uri="{BB962C8B-B14F-4D97-AF65-F5344CB8AC3E}">
        <p14:creationId xmlns:p14="http://schemas.microsoft.com/office/powerpoint/2010/main" val="1164349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24</a:t>
            </a:fld>
            <a:endParaRPr lang="en-US"/>
          </a:p>
        </p:txBody>
      </p:sp>
    </p:spTree>
    <p:extLst>
      <p:ext uri="{BB962C8B-B14F-4D97-AF65-F5344CB8AC3E}">
        <p14:creationId xmlns:p14="http://schemas.microsoft.com/office/powerpoint/2010/main" val="2656768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8D14DE-E488-4898-9DAD-6800464C8727}" type="slidenum">
              <a:rPr lang="en-US" smtClean="0"/>
              <a:pPr/>
              <a:t>25</a:t>
            </a:fld>
            <a:endParaRPr lang="en-US"/>
          </a:p>
        </p:txBody>
      </p:sp>
    </p:spTree>
    <p:extLst>
      <p:ext uri="{BB962C8B-B14F-4D97-AF65-F5344CB8AC3E}">
        <p14:creationId xmlns:p14="http://schemas.microsoft.com/office/powerpoint/2010/main" val="1271863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1512096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ROI = (gain – cost) / cost</a:t>
            </a:r>
          </a:p>
          <a:p>
            <a:r>
              <a:rPr lang="en-US" dirty="0"/>
              <a:t>ROI = (5000 – 2000) / 2000</a:t>
            </a:r>
          </a:p>
          <a:p>
            <a:r>
              <a:rPr lang="en-US" dirty="0"/>
              <a:t>ROI = 3000 / 2000</a:t>
            </a:r>
          </a:p>
          <a:p>
            <a:r>
              <a:rPr lang="en-US" dirty="0"/>
              <a:t>ROI = 150%</a:t>
            </a:r>
          </a:p>
          <a:p>
            <a:endParaRPr lang="en-US" dirty="0"/>
          </a:p>
          <a:p>
            <a:r>
              <a:rPr lang="en-US" dirty="0"/>
              <a:t>A = 2000 * 3 = 6000 over 3 years</a:t>
            </a:r>
          </a:p>
          <a:p>
            <a:r>
              <a:rPr lang="en-US" dirty="0"/>
              <a:t>B = 5000 over 3 years</a:t>
            </a:r>
          </a:p>
          <a:p>
            <a:r>
              <a:rPr lang="en-US" dirty="0"/>
              <a:t>B has lower TCO assuming </a:t>
            </a:r>
            <a:r>
              <a:rPr lang="en-US"/>
              <a:t>identical indirect </a:t>
            </a:r>
            <a:r>
              <a:rPr lang="en-US" dirty="0"/>
              <a:t>costs</a:t>
            </a:r>
          </a:p>
          <a:p>
            <a:endParaRPr lang="en-US" dirty="0"/>
          </a:p>
          <a:p>
            <a:r>
              <a:rPr lang="en-US" dirty="0"/>
              <a:t>In reality the indirect costs of option B need to be more than $1000 over three years for option A to be viable. </a:t>
            </a:r>
          </a:p>
        </p:txBody>
      </p:sp>
      <p:sp>
        <p:nvSpPr>
          <p:cNvPr id="4" name="Slide Number Placeholder 3"/>
          <p:cNvSpPr>
            <a:spLocks noGrp="1"/>
          </p:cNvSpPr>
          <p:nvPr>
            <p:ph type="sldNum" sz="quarter" idx="10"/>
          </p:nvPr>
        </p:nvSpPr>
        <p:spPr/>
        <p:txBody>
          <a:bodyPr/>
          <a:lstStyle/>
          <a:p>
            <a:fld id="{0112F830-31CF-4898-9DC8-86941997CB87}" type="slidenum">
              <a:rPr lang="en-US" smtClean="0"/>
              <a:t>27</a:t>
            </a:fld>
            <a:endParaRPr lang="en-US"/>
          </a:p>
        </p:txBody>
      </p:sp>
    </p:spTree>
    <p:extLst>
      <p:ext uri="{BB962C8B-B14F-4D97-AF65-F5344CB8AC3E}">
        <p14:creationId xmlns:p14="http://schemas.microsoft.com/office/powerpoint/2010/main" val="336150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 playing a game on a tablet computer. If this information technology?</a:t>
            </a:r>
          </a:p>
        </p:txBody>
      </p:sp>
      <p:sp>
        <p:nvSpPr>
          <p:cNvPr id="4" name="Slide Number Placeholder 3"/>
          <p:cNvSpPr>
            <a:spLocks noGrp="1"/>
          </p:cNvSpPr>
          <p:nvPr>
            <p:ph type="sldNum" sz="quarter" idx="10"/>
          </p:nvPr>
        </p:nvSpPr>
        <p:spPr/>
        <p:txBody>
          <a:bodyPr/>
          <a:lstStyle/>
          <a:p>
            <a:fld id="{0112F830-31CF-4898-9DC8-86941997CB87}" type="slidenum">
              <a:rPr lang="en-US" smtClean="0"/>
              <a:t>5</a:t>
            </a:fld>
            <a:endParaRPr lang="en-US"/>
          </a:p>
        </p:txBody>
      </p:sp>
    </p:spTree>
    <p:extLst>
      <p:ext uri="{BB962C8B-B14F-4D97-AF65-F5344CB8AC3E}">
        <p14:creationId xmlns:p14="http://schemas.microsoft.com/office/powerpoint/2010/main" val="1760114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screen shot of a person using a tablet computer in an information technology context.</a:t>
            </a:r>
          </a:p>
        </p:txBody>
      </p:sp>
      <p:sp>
        <p:nvSpPr>
          <p:cNvPr id="4" name="Slide Number Placeholder 3"/>
          <p:cNvSpPr>
            <a:spLocks noGrp="1"/>
          </p:cNvSpPr>
          <p:nvPr>
            <p:ph type="sldNum" sz="quarter" idx="10"/>
          </p:nvPr>
        </p:nvSpPr>
        <p:spPr/>
        <p:txBody>
          <a:bodyPr/>
          <a:lstStyle/>
          <a:p>
            <a:fld id="{0112F830-31CF-4898-9DC8-86941997CB87}" type="slidenum">
              <a:rPr lang="en-US" smtClean="0"/>
              <a:t>6</a:t>
            </a:fld>
            <a:endParaRPr lang="en-US"/>
          </a:p>
        </p:txBody>
      </p:sp>
    </p:spTree>
    <p:extLst>
      <p:ext uri="{BB962C8B-B14F-4D97-AF65-F5344CB8AC3E}">
        <p14:creationId xmlns:p14="http://schemas.microsoft.com/office/powerpoint/2010/main" val="38759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of google email service </a:t>
            </a:r>
            <a:r>
              <a:rPr lang="en-US" dirty="0" err="1"/>
              <a:t>gmail</a:t>
            </a:r>
            <a:r>
              <a:rPr lang="en-US" dirty="0"/>
              <a:t>. Is this consumer IT or enterprise IT?</a:t>
            </a:r>
          </a:p>
          <a:p>
            <a:endParaRPr lang="en-US" dirty="0"/>
          </a:p>
          <a:p>
            <a:r>
              <a:rPr lang="en-US" dirty="0"/>
              <a:t>The lines are blurred. Gmail started out as consumer IT and now has grown to enterprise IT as well. Many organizations trust </a:t>
            </a:r>
            <a:r>
              <a:rPr lang="en-US" dirty="0" err="1"/>
              <a:t>gmail</a:t>
            </a:r>
            <a:r>
              <a:rPr lang="en-US" dirty="0"/>
              <a:t> to run the email for them!</a:t>
            </a:r>
          </a:p>
        </p:txBody>
      </p:sp>
      <p:sp>
        <p:nvSpPr>
          <p:cNvPr id="4" name="Slide Number Placeholder 3"/>
          <p:cNvSpPr>
            <a:spLocks noGrp="1"/>
          </p:cNvSpPr>
          <p:nvPr>
            <p:ph type="sldNum" sz="quarter" idx="10"/>
          </p:nvPr>
        </p:nvSpPr>
        <p:spPr/>
        <p:txBody>
          <a:bodyPr/>
          <a:lstStyle/>
          <a:p>
            <a:fld id="{0112F830-31CF-4898-9DC8-86941997CB87}" type="slidenum">
              <a:rPr lang="en-US" smtClean="0"/>
              <a:t>8</a:t>
            </a:fld>
            <a:endParaRPr lang="en-US"/>
          </a:p>
        </p:txBody>
      </p:sp>
    </p:spTree>
    <p:extLst>
      <p:ext uri="{BB962C8B-B14F-4D97-AF65-F5344CB8AC3E}">
        <p14:creationId xmlns:p14="http://schemas.microsoft.com/office/powerpoint/2010/main" val="65779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IT lifecycle </a:t>
            </a:r>
          </a:p>
        </p:txBody>
      </p:sp>
      <p:sp>
        <p:nvSpPr>
          <p:cNvPr id="4" name="Slide Number Placeholder 3"/>
          <p:cNvSpPr>
            <a:spLocks noGrp="1"/>
          </p:cNvSpPr>
          <p:nvPr>
            <p:ph type="sldNum" sz="quarter" idx="10"/>
          </p:nvPr>
        </p:nvSpPr>
        <p:spPr/>
        <p:txBody>
          <a:bodyPr/>
          <a:lstStyle/>
          <a:p>
            <a:fld id="{0112F830-31CF-4898-9DC8-86941997CB87}" type="slidenum">
              <a:rPr lang="en-US" smtClean="0"/>
              <a:t>10</a:t>
            </a:fld>
            <a:endParaRPr lang="en-US"/>
          </a:p>
        </p:txBody>
      </p:sp>
    </p:spTree>
    <p:extLst>
      <p:ext uri="{BB962C8B-B14F-4D97-AF65-F5344CB8AC3E}">
        <p14:creationId xmlns:p14="http://schemas.microsoft.com/office/powerpoint/2010/main" val="119123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 Knowledge – you don’t have to be the best techie and know every little command, but you do have to understand how it works so that you can manage it.</a:t>
            </a:r>
          </a:p>
          <a:p>
            <a:r>
              <a:rPr lang="en-US" dirty="0"/>
              <a:t>Customer Focused – this is a customer focused job that is done for people</a:t>
            </a:r>
          </a:p>
          <a:p>
            <a:r>
              <a:rPr lang="en-US" dirty="0"/>
              <a:t>Problem Solving – Your career will skyrocket if you can devise creative solutions to difficult or costly problems</a:t>
            </a:r>
          </a:p>
          <a:p>
            <a:r>
              <a:rPr lang="en-US" dirty="0"/>
              <a:t>Understanding the business - You cant manage what you do not understand</a:t>
            </a:r>
          </a:p>
          <a:p>
            <a:r>
              <a:rPr lang="en-US" dirty="0"/>
              <a:t>Time management – you will get pulled in a lot of directions</a:t>
            </a:r>
          </a:p>
        </p:txBody>
      </p:sp>
      <p:sp>
        <p:nvSpPr>
          <p:cNvPr id="4" name="Slide Number Placeholder 3"/>
          <p:cNvSpPr>
            <a:spLocks noGrp="1"/>
          </p:cNvSpPr>
          <p:nvPr>
            <p:ph type="sldNum" sz="quarter" idx="10"/>
          </p:nvPr>
        </p:nvSpPr>
        <p:spPr/>
        <p:txBody>
          <a:bodyPr/>
          <a:lstStyle/>
          <a:p>
            <a:fld id="{0112F830-31CF-4898-9DC8-86941997CB87}" type="slidenum">
              <a:rPr lang="en-US" smtClean="0"/>
              <a:t>13</a:t>
            </a:fld>
            <a:endParaRPr lang="en-US"/>
          </a:p>
        </p:txBody>
      </p:sp>
    </p:spTree>
    <p:extLst>
      <p:ext uri="{BB962C8B-B14F-4D97-AF65-F5344CB8AC3E}">
        <p14:creationId xmlns:p14="http://schemas.microsoft.com/office/powerpoint/2010/main" val="292972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my new IT Director was hired at the company for which I was a Support Technician, this was one of the first exercises she made us do to inventory the skills of our IT team. This helped us to identify our strengths and weaknesses as an individual and as a group. We found out quickly we were not very customer focused and it served as a point of emphasis among our team!</a:t>
            </a:r>
          </a:p>
        </p:txBody>
      </p:sp>
      <p:sp>
        <p:nvSpPr>
          <p:cNvPr id="4" name="Slide Number Placeholder 3"/>
          <p:cNvSpPr>
            <a:spLocks noGrp="1"/>
          </p:cNvSpPr>
          <p:nvPr>
            <p:ph type="sldNum" sz="quarter" idx="10"/>
          </p:nvPr>
        </p:nvSpPr>
        <p:spPr/>
        <p:txBody>
          <a:bodyPr/>
          <a:lstStyle/>
          <a:p>
            <a:fld id="{0112F830-31CF-4898-9DC8-86941997CB87}" type="slidenum">
              <a:rPr lang="en-US" smtClean="0"/>
              <a:t>14</a:t>
            </a:fld>
            <a:endParaRPr lang="en-US"/>
          </a:p>
        </p:txBody>
      </p:sp>
    </p:spTree>
    <p:extLst>
      <p:ext uri="{BB962C8B-B14F-4D97-AF65-F5344CB8AC3E}">
        <p14:creationId xmlns:p14="http://schemas.microsoft.com/office/powerpoint/2010/main" val="1888293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work is user-generated or system generated work. It is not strategic but commoditized.</a:t>
            </a:r>
          </a:p>
          <a:p>
            <a:r>
              <a:rPr lang="en-US" dirty="0"/>
              <a:t>- Problem and issues with systems, people or processed. </a:t>
            </a:r>
          </a:p>
          <a:p>
            <a:r>
              <a:rPr lang="en-US" dirty="0"/>
              <a:t>- Requests for new features or upgrades to software.</a:t>
            </a:r>
          </a:p>
          <a:p>
            <a:r>
              <a:rPr lang="en-US" dirty="0"/>
              <a:t>- Training / education</a:t>
            </a:r>
          </a:p>
          <a:p>
            <a:r>
              <a:rPr lang="en-US" dirty="0"/>
              <a:t>- Maintenance of systems such as patching software, replacing old hardware or freeing up disk space, etc.</a:t>
            </a:r>
          </a:p>
          <a:p>
            <a:endParaRPr lang="en-US" dirty="0"/>
          </a:p>
          <a:p>
            <a:r>
              <a:rPr lang="en-US" dirty="0"/>
              <a:t>Strategic work is game-changing. It drives innovation and makes IT a differentiator within your organization, saving people time and the organization money.</a:t>
            </a:r>
          </a:p>
          <a:p>
            <a:endParaRPr lang="en-US" dirty="0"/>
          </a:p>
          <a:p>
            <a:pPr marL="171450" indent="-171450">
              <a:buFontTx/>
              <a:buChar char="-"/>
            </a:pPr>
            <a:r>
              <a:rPr lang="en-US" dirty="0"/>
              <a:t>Migrations to new platforms or systems. Such as moving email to the cloud.</a:t>
            </a:r>
          </a:p>
          <a:p>
            <a:pPr marL="171450" indent="-171450">
              <a:buFontTx/>
              <a:buChar char="-"/>
            </a:pPr>
            <a:r>
              <a:rPr lang="en-US" dirty="0"/>
              <a:t>Identifying the problem or issues which consume the most time or resources </a:t>
            </a:r>
          </a:p>
          <a:p>
            <a:pPr marL="171450" indent="-171450">
              <a:buFontTx/>
              <a:buChar char="-"/>
            </a:pPr>
            <a:r>
              <a:rPr lang="en-US" dirty="0"/>
              <a:t>Aligning the IT with the strategy within the organization</a:t>
            </a:r>
          </a:p>
          <a:p>
            <a:pPr marL="171450" indent="-171450">
              <a:buFontTx/>
              <a:buChar char="-"/>
            </a:pPr>
            <a:r>
              <a:rPr lang="en-US" dirty="0"/>
              <a:t>IT innovation. Generating new ways to leverage IT to improve the way the organization works.</a:t>
            </a:r>
          </a:p>
          <a:p>
            <a:endParaRPr lang="en-US" dirty="0"/>
          </a:p>
          <a:p>
            <a:endParaRPr lang="en-US" dirty="0"/>
          </a:p>
        </p:txBody>
      </p:sp>
      <p:sp>
        <p:nvSpPr>
          <p:cNvPr id="4" name="Slide Number Placeholder 3"/>
          <p:cNvSpPr>
            <a:spLocks noGrp="1"/>
          </p:cNvSpPr>
          <p:nvPr>
            <p:ph type="sldNum" sz="quarter" idx="10"/>
          </p:nvPr>
        </p:nvSpPr>
        <p:spPr/>
        <p:txBody>
          <a:bodyPr/>
          <a:lstStyle/>
          <a:p>
            <a:fld id="{0112F830-31CF-4898-9DC8-86941997CB87}" type="slidenum">
              <a:rPr lang="en-US" smtClean="0"/>
              <a:t>17</a:t>
            </a:fld>
            <a:endParaRPr lang="en-US"/>
          </a:p>
        </p:txBody>
      </p:sp>
    </p:spTree>
    <p:extLst>
      <p:ext uri="{BB962C8B-B14F-4D97-AF65-F5344CB8AC3E}">
        <p14:creationId xmlns:p14="http://schemas.microsoft.com/office/powerpoint/2010/main" val="102684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to have </a:t>
            </a:r>
          </a:p>
        </p:txBody>
      </p:sp>
      <p:sp>
        <p:nvSpPr>
          <p:cNvPr id="4" name="Slide Number Placeholder 3"/>
          <p:cNvSpPr>
            <a:spLocks noGrp="1"/>
          </p:cNvSpPr>
          <p:nvPr>
            <p:ph type="sldNum" sz="quarter" idx="10"/>
          </p:nvPr>
        </p:nvSpPr>
        <p:spPr/>
        <p:txBody>
          <a:bodyPr/>
          <a:lstStyle/>
          <a:p>
            <a:fld id="{0112F830-31CF-4898-9DC8-86941997CB87}" type="slidenum">
              <a:rPr lang="en-US" smtClean="0"/>
              <a:t>19</a:t>
            </a:fld>
            <a:endParaRPr lang="en-US"/>
          </a:p>
        </p:txBody>
      </p:sp>
    </p:spTree>
    <p:extLst>
      <p:ext uri="{BB962C8B-B14F-4D97-AF65-F5344CB8AC3E}">
        <p14:creationId xmlns:p14="http://schemas.microsoft.com/office/powerpoint/2010/main" val="268899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E569F0-A60D-4936-A619-6DF581789B52}"/>
              </a:ext>
            </a:extLst>
          </p:cNvPr>
          <p:cNvSpPr/>
          <p:nvPr/>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D05D829-E9F6-4069-85A0-A91B6393FA9B}"/>
              </a:ext>
            </a:extLst>
          </p:cNvPr>
          <p:cNvSpPr txBox="1"/>
          <p:nvPr/>
        </p:nvSpPr>
        <p:spPr>
          <a:xfrm>
            <a:off x="1099675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228963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E6-A360-418A-B435-BD113E153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48627-78A5-4771-80E7-C60D1EBD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7770F-8075-46BA-9ABC-2EDF55A9FCB4}"/>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5" name="Footer Placeholder 4">
            <a:extLst>
              <a:ext uri="{FF2B5EF4-FFF2-40B4-BE49-F238E27FC236}">
                <a16:creationId xmlns:a16="http://schemas.microsoft.com/office/drawing/2014/main" id="{F5CCE153-EB6D-455C-868F-F64D18F02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AB66A-9135-4733-8CA0-8980AE1C8619}"/>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92891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C11B9-7682-43CD-9034-C1D98F0E2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FF9DB6-F5FC-487B-A890-22EE1BBBD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F5373-B0C8-4D10-AD11-98375D8FD641}"/>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5" name="Footer Placeholder 4">
            <a:extLst>
              <a:ext uri="{FF2B5EF4-FFF2-40B4-BE49-F238E27FC236}">
                <a16:creationId xmlns:a16="http://schemas.microsoft.com/office/drawing/2014/main" id="{07677F67-A9B3-4511-B15B-CEFF5567B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18A61-9D26-4474-8422-D97D3D454EA1}"/>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87345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E00A-B8DC-46DD-9CFA-81F99BC995A0}"/>
              </a:ext>
            </a:extLst>
          </p:cNvPr>
          <p:cNvSpPr>
            <a:spLocks noGrp="1"/>
          </p:cNvSpPr>
          <p:nvPr>
            <p:ph type="title"/>
          </p:nvPr>
        </p:nvSpPr>
        <p:spPr>
          <a:xfrm>
            <a:off x="0" y="0"/>
            <a:ext cx="12191999" cy="1123406"/>
          </a:xfrm>
          <a:gradFill>
            <a:gsLst>
              <a:gs pos="0">
                <a:schemeClr val="bg1"/>
              </a:gs>
              <a:gs pos="89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D772DE-7D92-4923-A875-9D209265AEFA}"/>
              </a:ext>
            </a:extLst>
          </p:cNvPr>
          <p:cNvSpPr>
            <a:spLocks noGrp="1"/>
          </p:cNvSpPr>
          <p:nvPr>
            <p:ph idx="1"/>
          </p:nvPr>
        </p:nvSpPr>
        <p:spPr>
          <a:xfrm>
            <a:off x="89043" y="1123406"/>
            <a:ext cx="7729592" cy="52964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C7D63E4-5B83-48FB-9AAF-2C0553B51ECB}"/>
              </a:ext>
            </a:extLst>
          </p:cNvPr>
          <p:cNvSpPr/>
          <p:nvPr/>
        </p:nvSpPr>
        <p:spPr>
          <a:xfrm>
            <a:off x="0" y="6419851"/>
            <a:ext cx="12191999" cy="438150"/>
          </a:xfrm>
          <a:prstGeom prst="rect">
            <a:avLst/>
          </a:prstGeom>
          <a:solidFill>
            <a:srgbClr val="85B843"/>
          </a:solidFill>
          <a:ln>
            <a:solidFill>
              <a:srgbClr val="F6CF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6C32FD-430F-4417-9524-8E48C9A0CE01}"/>
              </a:ext>
            </a:extLst>
          </p:cNvPr>
          <p:cNvSpPr txBox="1"/>
          <p:nvPr/>
        </p:nvSpPr>
        <p:spPr>
          <a:xfrm>
            <a:off x="10942813" y="6508121"/>
            <a:ext cx="1195247" cy="261610"/>
          </a:xfrm>
          <a:prstGeom prst="rect">
            <a:avLst/>
          </a:prstGeom>
          <a:noFill/>
        </p:spPr>
        <p:txBody>
          <a:bodyPr wrap="square" rtlCol="0">
            <a:spAutoFit/>
          </a:bodyPr>
          <a:lstStyle/>
          <a:p>
            <a:r>
              <a:rPr lang="en-US" sz="1050" i="0" dirty="0"/>
              <a:t>Professor Rieks </a:t>
            </a:r>
          </a:p>
        </p:txBody>
      </p:sp>
    </p:spTree>
    <p:extLst>
      <p:ext uri="{BB962C8B-B14F-4D97-AF65-F5344CB8AC3E}">
        <p14:creationId xmlns:p14="http://schemas.microsoft.com/office/powerpoint/2010/main" val="405060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5864-6995-4AAC-B787-4C0BFB30F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F9495-0A39-4594-BBCE-C5B6C3BDF5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643EF-703C-4C6B-AF53-8E165E1C973E}"/>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5" name="Footer Placeholder 4">
            <a:extLst>
              <a:ext uri="{FF2B5EF4-FFF2-40B4-BE49-F238E27FC236}">
                <a16:creationId xmlns:a16="http://schemas.microsoft.com/office/drawing/2014/main" id="{44A95A15-5981-42CA-A15D-CF5AA16E8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76C53-F936-4AC1-80A4-92D3ECF5CB3C}"/>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60843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3531-896D-43F2-BD9E-6509CAFC7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B4AA-E39A-4F68-9297-712C839EC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AC2277-66B4-4B19-829F-2DAD67188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7E9835-0600-4DE3-8BD0-B6F34B9F4226}"/>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6" name="Footer Placeholder 5">
            <a:extLst>
              <a:ext uri="{FF2B5EF4-FFF2-40B4-BE49-F238E27FC236}">
                <a16:creationId xmlns:a16="http://schemas.microsoft.com/office/drawing/2014/main" id="{3930627E-CAA9-4999-8C01-D1847642C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A35D0-147A-4330-84CC-126167738B3A}"/>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93527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BDD-EE55-41BF-AFF1-97ED2B93E0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42462-DD90-4F64-AE4F-4366BF5AF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9E644-E652-4EF4-A929-265E84D53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1EF32-D494-4A41-A161-FCB53390D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C86E8-DFB4-4899-B569-1A65D09BE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D27FF-D84D-4AAA-ADC5-6D513682588E}"/>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8" name="Footer Placeholder 7">
            <a:extLst>
              <a:ext uri="{FF2B5EF4-FFF2-40B4-BE49-F238E27FC236}">
                <a16:creationId xmlns:a16="http://schemas.microsoft.com/office/drawing/2014/main" id="{776FFC26-5ADD-46C0-8A5A-EEB7270CF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AE00B-F1FC-4CE0-BEDD-1D3AFC6FBCCA}"/>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78473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03D-ACB5-4B7D-8083-D8484BC75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62CEE7-0421-4116-A12E-17FFE4601811}"/>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4" name="Footer Placeholder 3">
            <a:extLst>
              <a:ext uri="{FF2B5EF4-FFF2-40B4-BE49-F238E27FC236}">
                <a16:creationId xmlns:a16="http://schemas.microsoft.com/office/drawing/2014/main" id="{4E85EBB1-2EBA-47B8-ABA3-78DBA3925C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1F871-0251-4A31-AD1B-BBE5CAE8F981}"/>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215775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132FC-B45E-4F82-90AE-664FFEECD84B}"/>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3" name="Footer Placeholder 2">
            <a:extLst>
              <a:ext uri="{FF2B5EF4-FFF2-40B4-BE49-F238E27FC236}">
                <a16:creationId xmlns:a16="http://schemas.microsoft.com/office/drawing/2014/main" id="{551CD6DE-4FA7-4D5D-9820-947280361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CB852-EC97-44B0-A061-FEE081DAE757}"/>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306551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A50A-E0B0-42C4-9B5E-20524F146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0B6F2-DDCA-4144-8669-ADC585304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56005-8D7E-40D9-9B72-6E9D4870B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0BBB2-47D3-4C94-9869-AF52DCE82877}"/>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6" name="Footer Placeholder 5">
            <a:extLst>
              <a:ext uri="{FF2B5EF4-FFF2-40B4-BE49-F238E27FC236}">
                <a16:creationId xmlns:a16="http://schemas.microsoft.com/office/drawing/2014/main" id="{7FBF9918-FF14-47FA-8792-EFE2E46EF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F7072-33E6-4BAE-AB26-2CF29A1EE1FA}"/>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77700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9EE-8EE0-4F12-B4FC-8A604A32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0765AC-697B-420E-8979-3CE0D4786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09E3028-8363-4668-9EF6-AEADE002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73F8E-F03E-4F8B-9354-09C76C40C3C3}"/>
              </a:ext>
            </a:extLst>
          </p:cNvPr>
          <p:cNvSpPr>
            <a:spLocks noGrp="1"/>
          </p:cNvSpPr>
          <p:nvPr>
            <p:ph type="dt" sz="half" idx="10"/>
          </p:nvPr>
        </p:nvSpPr>
        <p:spPr/>
        <p:txBody>
          <a:bodyPr/>
          <a:lstStyle/>
          <a:p>
            <a:fld id="{C8AC65AB-5746-43EA-A59E-648FB11CA309}" type="datetimeFigureOut">
              <a:rPr lang="en-US" smtClean="0"/>
              <a:t>8/26/2022</a:t>
            </a:fld>
            <a:endParaRPr lang="en-US"/>
          </a:p>
        </p:txBody>
      </p:sp>
      <p:sp>
        <p:nvSpPr>
          <p:cNvPr id="6" name="Footer Placeholder 5">
            <a:extLst>
              <a:ext uri="{FF2B5EF4-FFF2-40B4-BE49-F238E27FC236}">
                <a16:creationId xmlns:a16="http://schemas.microsoft.com/office/drawing/2014/main" id="{7A721513-D1FC-42B6-883B-01F034F0A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55531-4821-44DE-AAB1-E997B60695C5}"/>
              </a:ext>
            </a:extLst>
          </p:cNvPr>
          <p:cNvSpPr>
            <a:spLocks noGrp="1"/>
          </p:cNvSpPr>
          <p:nvPr>
            <p:ph type="sldNum" sz="quarter" idx="12"/>
          </p:nvPr>
        </p:nvSpPr>
        <p:spPr/>
        <p:txBody>
          <a:bodyPr/>
          <a:lstStyle/>
          <a:p>
            <a:fld id="{FAB20645-7F81-4BA8-B50B-A38660F2E32B}" type="slidenum">
              <a:rPr lang="en-US" smtClean="0"/>
              <a:t>‹#›</a:t>
            </a:fld>
            <a:endParaRPr lang="en-US"/>
          </a:p>
        </p:txBody>
      </p:sp>
    </p:spTree>
    <p:extLst>
      <p:ext uri="{BB962C8B-B14F-4D97-AF65-F5344CB8AC3E}">
        <p14:creationId xmlns:p14="http://schemas.microsoft.com/office/powerpoint/2010/main" val="110290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25F1B-BA1A-452C-A939-A85E54749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43184-434B-4784-BD01-2651472A91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88FF-F0DF-4A3C-8ADD-B0A51F38B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C65AB-5746-43EA-A59E-648FB11CA309}" type="datetimeFigureOut">
              <a:rPr lang="en-US" smtClean="0"/>
              <a:t>8/26/2022</a:t>
            </a:fld>
            <a:endParaRPr lang="en-US"/>
          </a:p>
        </p:txBody>
      </p:sp>
      <p:sp>
        <p:nvSpPr>
          <p:cNvPr id="5" name="Footer Placeholder 4">
            <a:extLst>
              <a:ext uri="{FF2B5EF4-FFF2-40B4-BE49-F238E27FC236}">
                <a16:creationId xmlns:a16="http://schemas.microsoft.com/office/drawing/2014/main" id="{A0696431-C8F4-4B0D-A5A6-E167B5EE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24FC20-7F9B-4C3D-9B68-239E29B360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20645-7F81-4BA8-B50B-A38660F2E32B}" type="slidenum">
              <a:rPr lang="en-US" smtClean="0"/>
              <a:t>‹#›</a:t>
            </a:fld>
            <a:endParaRPr lang="en-US"/>
          </a:p>
        </p:txBody>
      </p:sp>
    </p:spTree>
    <p:extLst>
      <p:ext uri="{BB962C8B-B14F-4D97-AF65-F5344CB8AC3E}">
        <p14:creationId xmlns:p14="http://schemas.microsoft.com/office/powerpoint/2010/main" val="34324454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A4A62F-D988-4875-921A-CAC9277B1153}"/>
              </a:ext>
            </a:extLst>
          </p:cNvPr>
          <p:cNvSpPr>
            <a:spLocks noGrp="1"/>
          </p:cNvSpPr>
          <p:nvPr>
            <p:ph type="title"/>
          </p:nvPr>
        </p:nvSpPr>
        <p:spPr>
          <a:xfrm>
            <a:off x="886640" y="0"/>
            <a:ext cx="11150462" cy="1613084"/>
          </a:xfrm>
        </p:spPr>
        <p:txBody>
          <a:bodyPr vert="horz" lIns="91440" tIns="45720" rIns="91440" bIns="45720" rtlCol="0" anchor="ctr">
            <a:normAutofit/>
          </a:bodyPr>
          <a:lstStyle/>
          <a:p>
            <a:r>
              <a:rPr lang="en-US" sz="5600" kern="1200" dirty="0">
                <a:solidFill>
                  <a:schemeClr val="tx1"/>
                </a:solidFill>
                <a:latin typeface="+mj-lt"/>
                <a:ea typeface="+mj-ea"/>
                <a:cs typeface="+mj-cs"/>
              </a:rPr>
              <a:t>What is Information Technology?</a:t>
            </a:r>
          </a:p>
        </p:txBody>
      </p:sp>
      <p:sp>
        <p:nvSpPr>
          <p:cNvPr id="5" name="Text Placeholder 4">
            <a:extLst>
              <a:ext uri="{FF2B5EF4-FFF2-40B4-BE49-F238E27FC236}">
                <a16:creationId xmlns:a16="http://schemas.microsoft.com/office/drawing/2014/main" id="{558B1248-6902-49E7-948D-9E3A68BA6976}"/>
              </a:ext>
            </a:extLst>
          </p:cNvPr>
          <p:cNvSpPr>
            <a:spLocks noGrp="1"/>
          </p:cNvSpPr>
          <p:nvPr>
            <p:ph type="body" idx="1"/>
          </p:nvPr>
        </p:nvSpPr>
        <p:spPr>
          <a:xfrm>
            <a:off x="2468648" y="4062339"/>
            <a:ext cx="6548480" cy="2847309"/>
          </a:xfrm>
        </p:spPr>
        <p:txBody>
          <a:bodyPr vert="horz" lIns="91440" tIns="45720" rIns="91440" bIns="45720" rtlCol="0">
            <a:normAutofit/>
          </a:bodyPr>
          <a:lstStyle/>
          <a:p>
            <a:pPr algn="ctr"/>
            <a:r>
              <a:rPr lang="en-US" sz="4000" kern="1200" dirty="0">
                <a:solidFill>
                  <a:schemeClr val="tx1"/>
                </a:solidFill>
                <a:latin typeface="+mn-lt"/>
                <a:ea typeface="+mn-ea"/>
                <a:cs typeface="+mn-cs"/>
              </a:rPr>
              <a:t>Professor Rieks</a:t>
            </a:r>
          </a:p>
          <a:p>
            <a:pPr algn="ctr"/>
            <a:r>
              <a:rPr lang="en-US" sz="4000" dirty="0">
                <a:solidFill>
                  <a:schemeClr val="tx1"/>
                </a:solidFill>
              </a:rPr>
              <a:t>Fall 2022</a:t>
            </a:r>
            <a:endParaRPr lang="en-US" sz="4000" kern="1200" dirty="0">
              <a:solidFill>
                <a:schemeClr val="tx1"/>
              </a:solidFill>
              <a:latin typeface="+mn-lt"/>
              <a:ea typeface="+mn-ea"/>
              <a:cs typeface="+mn-cs"/>
            </a:endParaRPr>
          </a:p>
        </p:txBody>
      </p:sp>
      <p:pic>
        <p:nvPicPr>
          <p:cNvPr id="9" name="Graphic 8" descr="Laptop">
            <a:extLst>
              <a:ext uri="{FF2B5EF4-FFF2-40B4-BE49-F238E27FC236}">
                <a16:creationId xmlns:a16="http://schemas.microsoft.com/office/drawing/2014/main" id="{A2288F2A-8613-4106-A2CD-8E2AB99E5F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7088" y="2323477"/>
            <a:ext cx="1371600" cy="1371600"/>
          </a:xfrm>
          <a:prstGeom prst="rect">
            <a:avLst/>
          </a:prstGeom>
        </p:spPr>
      </p:pic>
    </p:spTree>
    <p:extLst>
      <p:ext uri="{BB962C8B-B14F-4D97-AF65-F5344CB8AC3E}">
        <p14:creationId xmlns:p14="http://schemas.microsoft.com/office/powerpoint/2010/main" val="244049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9DE4-DC82-4752-92C7-C3BD19DE3C22}"/>
              </a:ext>
            </a:extLst>
          </p:cNvPr>
          <p:cNvSpPr>
            <a:spLocks noGrp="1"/>
          </p:cNvSpPr>
          <p:nvPr>
            <p:ph type="title"/>
          </p:nvPr>
        </p:nvSpPr>
        <p:spPr>
          <a:xfrm>
            <a:off x="0" y="-54375"/>
            <a:ext cx="12192000" cy="722494"/>
          </a:xfrm>
        </p:spPr>
        <p:txBody>
          <a:bodyPr anchor="b">
            <a:normAutofit/>
          </a:bodyPr>
          <a:lstStyle/>
          <a:p>
            <a:r>
              <a:rPr lang="en-US" sz="4100" dirty="0"/>
              <a:t>Enterprise IT Management Is Organized</a:t>
            </a:r>
          </a:p>
        </p:txBody>
      </p:sp>
      <p:sp>
        <p:nvSpPr>
          <p:cNvPr id="3" name="Content Placeholder 2">
            <a:extLst>
              <a:ext uri="{FF2B5EF4-FFF2-40B4-BE49-F238E27FC236}">
                <a16:creationId xmlns:a16="http://schemas.microsoft.com/office/drawing/2014/main" id="{DEAEA734-A958-4B4A-98B9-FCF994431CF8}"/>
              </a:ext>
            </a:extLst>
          </p:cNvPr>
          <p:cNvSpPr>
            <a:spLocks noGrp="1"/>
          </p:cNvSpPr>
          <p:nvPr>
            <p:ph idx="1"/>
          </p:nvPr>
        </p:nvSpPr>
        <p:spPr>
          <a:xfrm>
            <a:off x="8502649" y="3358608"/>
            <a:ext cx="3045883" cy="2831273"/>
          </a:xfrm>
        </p:spPr>
        <p:txBody>
          <a:bodyPr>
            <a:normAutofit/>
          </a:bodyPr>
          <a:lstStyle/>
          <a:p>
            <a:r>
              <a:rPr lang="en-US" sz="2400" dirty="0">
                <a:solidFill>
                  <a:schemeClr val="bg1"/>
                </a:solidFill>
              </a:rPr>
              <a:t>Runs the business.</a:t>
            </a:r>
          </a:p>
          <a:p>
            <a:r>
              <a:rPr lang="en-US" sz="2400" dirty="0">
                <a:solidFill>
                  <a:schemeClr val="bg1"/>
                </a:solidFill>
              </a:rPr>
              <a:t>Needs to be reliable and stable.</a:t>
            </a:r>
          </a:p>
          <a:p>
            <a:r>
              <a:rPr lang="en-US" sz="2400" dirty="0">
                <a:solidFill>
                  <a:schemeClr val="bg1"/>
                </a:solidFill>
              </a:rPr>
              <a:t>Many methodologies exist.</a:t>
            </a:r>
          </a:p>
        </p:txBody>
      </p:sp>
      <p:pic>
        <p:nvPicPr>
          <p:cNvPr id="5" name="Picture 4">
            <a:extLst>
              <a:ext uri="{FF2B5EF4-FFF2-40B4-BE49-F238E27FC236}">
                <a16:creationId xmlns:a16="http://schemas.microsoft.com/office/drawing/2014/main" id="{DE16CC7E-28FD-7B8C-75A0-672DAA342868}"/>
              </a:ext>
            </a:extLst>
          </p:cNvPr>
          <p:cNvPicPr>
            <a:picLocks noChangeAspect="1"/>
          </p:cNvPicPr>
          <p:nvPr/>
        </p:nvPicPr>
        <p:blipFill>
          <a:blip r:embed="rId3"/>
          <a:stretch>
            <a:fillRect/>
          </a:stretch>
        </p:blipFill>
        <p:spPr>
          <a:xfrm>
            <a:off x="1207230" y="700203"/>
            <a:ext cx="9777539" cy="5650656"/>
          </a:xfrm>
          <a:prstGeom prst="rect">
            <a:avLst/>
          </a:prstGeom>
        </p:spPr>
      </p:pic>
    </p:spTree>
    <p:extLst>
      <p:ext uri="{BB962C8B-B14F-4D97-AF65-F5344CB8AC3E}">
        <p14:creationId xmlns:p14="http://schemas.microsoft.com/office/powerpoint/2010/main" val="55659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DF23-83C7-4277-948F-3C36FBD9AEE9}"/>
              </a:ext>
            </a:extLst>
          </p:cNvPr>
          <p:cNvSpPr>
            <a:spLocks noGrp="1"/>
          </p:cNvSpPr>
          <p:nvPr>
            <p:ph type="title"/>
          </p:nvPr>
        </p:nvSpPr>
        <p:spPr/>
        <p:txBody>
          <a:bodyPr>
            <a:normAutofit/>
          </a:bodyPr>
          <a:lstStyle/>
          <a:p>
            <a:r>
              <a:rPr lang="en-US" dirty="0"/>
              <a:t>Who Manages Enterprise IT?</a:t>
            </a:r>
          </a:p>
        </p:txBody>
      </p:sp>
      <p:graphicFrame>
        <p:nvGraphicFramePr>
          <p:cNvPr id="5" name="Content Placeholder 2">
            <a:extLst>
              <a:ext uri="{FF2B5EF4-FFF2-40B4-BE49-F238E27FC236}">
                <a16:creationId xmlns:a16="http://schemas.microsoft.com/office/drawing/2014/main" id="{36A84147-9DFD-4EBA-B30D-1038A522F94D}"/>
              </a:ext>
            </a:extLst>
          </p:cNvPr>
          <p:cNvGraphicFramePr>
            <a:graphicFrameLocks noGrp="1"/>
          </p:cNvGraphicFramePr>
          <p:nvPr>
            <p:ph idx="1"/>
            <p:extLst>
              <p:ext uri="{D42A27DB-BD31-4B8C-83A1-F6EECF244321}">
                <p14:modId xmlns:p14="http://schemas.microsoft.com/office/powerpoint/2010/main" val="2546575518"/>
              </p:ext>
            </p:extLst>
          </p:nvPr>
        </p:nvGraphicFramePr>
        <p:xfrm>
          <a:off x="215023" y="1123406"/>
          <a:ext cx="11845597" cy="529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9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79C1-7BE6-40DD-B080-06B1C3A90A7D}"/>
              </a:ext>
            </a:extLst>
          </p:cNvPr>
          <p:cNvSpPr>
            <a:spLocks noGrp="1"/>
          </p:cNvSpPr>
          <p:nvPr>
            <p:ph type="title"/>
          </p:nvPr>
        </p:nvSpPr>
        <p:spPr/>
        <p:txBody>
          <a:bodyPr/>
          <a:lstStyle/>
          <a:p>
            <a:r>
              <a:rPr lang="en-US" dirty="0"/>
              <a:t>The IT Job Title-O-Matic</a:t>
            </a:r>
          </a:p>
        </p:txBody>
      </p:sp>
      <p:sp>
        <p:nvSpPr>
          <p:cNvPr id="4" name="Text Placeholder 3">
            <a:extLst>
              <a:ext uri="{FF2B5EF4-FFF2-40B4-BE49-F238E27FC236}">
                <a16:creationId xmlns:a16="http://schemas.microsoft.com/office/drawing/2014/main" id="{62658B84-CA43-48C9-ACA2-B4E36C09CB23}"/>
              </a:ext>
            </a:extLst>
          </p:cNvPr>
          <p:cNvSpPr>
            <a:spLocks noGrp="1"/>
          </p:cNvSpPr>
          <p:nvPr>
            <p:ph type="body" idx="1"/>
          </p:nvPr>
        </p:nvSpPr>
        <p:spPr/>
        <p:txBody>
          <a:bodyPr/>
          <a:lstStyle/>
          <a:p>
            <a:r>
              <a:rPr lang="en-US" dirty="0">
                <a:solidFill>
                  <a:schemeClr val="accent2"/>
                </a:solidFill>
              </a:rPr>
              <a:t>Pick a Domain…</a:t>
            </a:r>
          </a:p>
        </p:txBody>
      </p:sp>
      <p:sp>
        <p:nvSpPr>
          <p:cNvPr id="5" name="Content Placeholder 4">
            <a:extLst>
              <a:ext uri="{FF2B5EF4-FFF2-40B4-BE49-F238E27FC236}">
                <a16:creationId xmlns:a16="http://schemas.microsoft.com/office/drawing/2014/main" id="{558A0B9A-735E-4F7C-A581-0700FB073E01}"/>
              </a:ext>
            </a:extLst>
          </p:cNvPr>
          <p:cNvSpPr>
            <a:spLocks noGrp="1"/>
          </p:cNvSpPr>
          <p:nvPr>
            <p:ph sz="half" idx="2"/>
          </p:nvPr>
        </p:nvSpPr>
        <p:spPr/>
        <p:txBody>
          <a:bodyPr>
            <a:normAutofit fontScale="92500" lnSpcReduction="20000"/>
          </a:bodyPr>
          <a:lstStyle/>
          <a:p>
            <a:r>
              <a:rPr lang="en-US" dirty="0"/>
              <a:t>Systems</a:t>
            </a:r>
          </a:p>
          <a:p>
            <a:r>
              <a:rPr lang="en-US" dirty="0"/>
              <a:t>Network</a:t>
            </a:r>
          </a:p>
          <a:p>
            <a:r>
              <a:rPr lang="en-US" dirty="0"/>
              <a:t>IT</a:t>
            </a:r>
          </a:p>
          <a:p>
            <a:r>
              <a:rPr lang="en-US" dirty="0"/>
              <a:t>Database</a:t>
            </a:r>
          </a:p>
          <a:p>
            <a:r>
              <a:rPr lang="en-US" dirty="0"/>
              <a:t>Web</a:t>
            </a:r>
          </a:p>
          <a:p>
            <a:r>
              <a:rPr lang="en-US" dirty="0"/>
              <a:t>Operations</a:t>
            </a:r>
          </a:p>
          <a:p>
            <a:r>
              <a:rPr lang="en-US" dirty="0"/>
              <a:t>Business Process</a:t>
            </a:r>
          </a:p>
          <a:p>
            <a:r>
              <a:rPr lang="en-US" dirty="0"/>
              <a:t>Enterprise Systems</a:t>
            </a:r>
          </a:p>
          <a:p>
            <a:r>
              <a:rPr lang="en-US" dirty="0"/>
              <a:t>Information Security</a:t>
            </a:r>
          </a:p>
        </p:txBody>
      </p:sp>
      <p:sp>
        <p:nvSpPr>
          <p:cNvPr id="6" name="Text Placeholder 5">
            <a:extLst>
              <a:ext uri="{FF2B5EF4-FFF2-40B4-BE49-F238E27FC236}">
                <a16:creationId xmlns:a16="http://schemas.microsoft.com/office/drawing/2014/main" id="{6763C141-CC33-4434-86EB-9D00599129D4}"/>
              </a:ext>
            </a:extLst>
          </p:cNvPr>
          <p:cNvSpPr>
            <a:spLocks noGrp="1"/>
          </p:cNvSpPr>
          <p:nvPr>
            <p:ph type="body" sz="quarter" idx="3"/>
          </p:nvPr>
        </p:nvSpPr>
        <p:spPr/>
        <p:txBody>
          <a:bodyPr/>
          <a:lstStyle/>
          <a:p>
            <a:r>
              <a:rPr lang="en-US" dirty="0">
                <a:solidFill>
                  <a:schemeClr val="accent2"/>
                </a:solidFill>
              </a:rPr>
              <a:t>Then Pick a Role…</a:t>
            </a:r>
          </a:p>
        </p:txBody>
      </p:sp>
      <p:sp>
        <p:nvSpPr>
          <p:cNvPr id="7" name="Content Placeholder 6">
            <a:extLst>
              <a:ext uri="{FF2B5EF4-FFF2-40B4-BE49-F238E27FC236}">
                <a16:creationId xmlns:a16="http://schemas.microsoft.com/office/drawing/2014/main" id="{387F7171-A898-4F09-816B-0D622590E8FF}"/>
              </a:ext>
            </a:extLst>
          </p:cNvPr>
          <p:cNvSpPr>
            <a:spLocks noGrp="1"/>
          </p:cNvSpPr>
          <p:nvPr>
            <p:ph sz="quarter" idx="4"/>
          </p:nvPr>
        </p:nvSpPr>
        <p:spPr/>
        <p:txBody>
          <a:bodyPr>
            <a:normAutofit fontScale="92500" lnSpcReduction="10000"/>
          </a:bodyPr>
          <a:lstStyle/>
          <a:p>
            <a:r>
              <a:rPr lang="en-US" dirty="0"/>
              <a:t>Operator</a:t>
            </a:r>
          </a:p>
          <a:p>
            <a:r>
              <a:rPr lang="en-US" dirty="0"/>
              <a:t>Technician</a:t>
            </a:r>
          </a:p>
          <a:p>
            <a:r>
              <a:rPr lang="en-US" dirty="0"/>
              <a:t>Developer</a:t>
            </a:r>
          </a:p>
          <a:p>
            <a:r>
              <a:rPr lang="en-US" dirty="0"/>
              <a:t>Administrator</a:t>
            </a:r>
          </a:p>
          <a:p>
            <a:r>
              <a:rPr lang="en-US" dirty="0"/>
              <a:t>Engineer</a:t>
            </a:r>
          </a:p>
          <a:p>
            <a:r>
              <a:rPr lang="en-US" dirty="0"/>
              <a:t>Director</a:t>
            </a:r>
          </a:p>
          <a:p>
            <a:r>
              <a:rPr lang="en-US" dirty="0"/>
              <a:t>Specialist</a:t>
            </a:r>
          </a:p>
          <a:p>
            <a:r>
              <a:rPr lang="en-US" dirty="0"/>
              <a:t>Architect</a:t>
            </a:r>
          </a:p>
        </p:txBody>
      </p:sp>
    </p:spTree>
    <p:extLst>
      <p:ext uri="{BB962C8B-B14F-4D97-AF65-F5344CB8AC3E}">
        <p14:creationId xmlns:p14="http://schemas.microsoft.com/office/powerpoint/2010/main" val="197765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4E2E1-0156-4FC5-9CED-5A711BFE5B4E}"/>
              </a:ext>
            </a:extLst>
          </p:cNvPr>
          <p:cNvSpPr>
            <a:spLocks noGrp="1"/>
          </p:cNvSpPr>
          <p:nvPr>
            <p:ph type="title"/>
          </p:nvPr>
        </p:nvSpPr>
        <p:spPr/>
        <p:txBody>
          <a:bodyPr>
            <a:normAutofit/>
          </a:bodyPr>
          <a:lstStyle/>
          <a:p>
            <a:r>
              <a:rPr lang="en-US" dirty="0"/>
              <a:t>Essential Skills of the IT Professional</a:t>
            </a:r>
          </a:p>
        </p:txBody>
      </p:sp>
      <p:graphicFrame>
        <p:nvGraphicFramePr>
          <p:cNvPr id="10" name="Content Placeholder 7">
            <a:extLst>
              <a:ext uri="{FF2B5EF4-FFF2-40B4-BE49-F238E27FC236}">
                <a16:creationId xmlns:a16="http://schemas.microsoft.com/office/drawing/2014/main" id="{7775FCFA-11EB-4748-8A99-A10DCD172367}"/>
              </a:ext>
            </a:extLst>
          </p:cNvPr>
          <p:cNvGraphicFramePr>
            <a:graphicFrameLocks noGrp="1"/>
          </p:cNvGraphicFramePr>
          <p:nvPr>
            <p:ph idx="1"/>
            <p:extLst>
              <p:ext uri="{D42A27DB-BD31-4B8C-83A1-F6EECF244321}">
                <p14:modId xmlns:p14="http://schemas.microsoft.com/office/powerpoint/2010/main" val="717722307"/>
              </p:ext>
            </p:extLst>
          </p:nvPr>
        </p:nvGraphicFramePr>
        <p:xfrm>
          <a:off x="88899" y="1123950"/>
          <a:ext cx="12103099"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923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5423-B8C3-4626-A265-EF0D3BBC2DB0}"/>
              </a:ext>
            </a:extLst>
          </p:cNvPr>
          <p:cNvSpPr>
            <a:spLocks noGrp="1"/>
          </p:cNvSpPr>
          <p:nvPr>
            <p:ph type="title"/>
          </p:nvPr>
        </p:nvSpPr>
        <p:spPr/>
        <p:txBody>
          <a:bodyPr>
            <a:normAutofit/>
          </a:bodyPr>
          <a:lstStyle/>
          <a:p>
            <a:r>
              <a:rPr lang="en-US" sz="4800" dirty="0">
                <a:solidFill>
                  <a:srgbClr val="FF0000"/>
                </a:solidFill>
              </a:rPr>
              <a:t>IT Skills Assessment Group Exercise</a:t>
            </a:r>
          </a:p>
        </p:txBody>
      </p:sp>
      <p:sp>
        <p:nvSpPr>
          <p:cNvPr id="3" name="Content Placeholder 2">
            <a:extLst>
              <a:ext uri="{FF2B5EF4-FFF2-40B4-BE49-F238E27FC236}">
                <a16:creationId xmlns:a16="http://schemas.microsoft.com/office/drawing/2014/main" id="{610F4AB2-B5CC-4253-8856-505FB679C321}"/>
              </a:ext>
            </a:extLst>
          </p:cNvPr>
          <p:cNvSpPr>
            <a:spLocks noGrp="1"/>
          </p:cNvSpPr>
          <p:nvPr>
            <p:ph idx="1"/>
          </p:nvPr>
        </p:nvSpPr>
        <p:spPr>
          <a:xfrm>
            <a:off x="148652" y="1224166"/>
            <a:ext cx="11723557" cy="3033042"/>
          </a:xfrm>
        </p:spPr>
        <p:txBody>
          <a:bodyPr>
            <a:noAutofit/>
          </a:bodyPr>
          <a:lstStyle/>
          <a:p>
            <a:r>
              <a:rPr lang="en-US" sz="2600" dirty="0"/>
              <a:t>Get into groups of 3. Each of you should take out a piece of paper.</a:t>
            </a:r>
          </a:p>
          <a:p>
            <a:r>
              <a:rPr lang="en-US" sz="2600" dirty="0"/>
              <a:t>Inventory the skills within your IT Team.</a:t>
            </a:r>
          </a:p>
          <a:p>
            <a:r>
              <a:rPr lang="en-US" sz="2600" dirty="0"/>
              <a:t>On a scale from 0 to 10, where 0 is not at all and 10 is expert individually rate your IT skills. E.g. Technical Knowledge = 3. be honest!</a:t>
            </a:r>
          </a:p>
          <a:p>
            <a:r>
              <a:rPr lang="en-US" sz="2600" dirty="0"/>
              <a:t>Compare your skills with your group mates and select the highest skill among your group.</a:t>
            </a:r>
          </a:p>
          <a:p>
            <a:r>
              <a:rPr lang="en-US" sz="2600" dirty="0"/>
              <a:t>Report your scores to the class. You have 15 minutes</a:t>
            </a:r>
          </a:p>
        </p:txBody>
      </p:sp>
      <p:graphicFrame>
        <p:nvGraphicFramePr>
          <p:cNvPr id="4" name="Content Placeholder 7">
            <a:extLst>
              <a:ext uri="{FF2B5EF4-FFF2-40B4-BE49-F238E27FC236}">
                <a16:creationId xmlns:a16="http://schemas.microsoft.com/office/drawing/2014/main" id="{25CE7262-4108-49A7-AA58-52A45F238A48}"/>
              </a:ext>
            </a:extLst>
          </p:cNvPr>
          <p:cNvGraphicFramePr>
            <a:graphicFrameLocks/>
          </p:cNvGraphicFramePr>
          <p:nvPr>
            <p:extLst>
              <p:ext uri="{D42A27DB-BD31-4B8C-83A1-F6EECF244321}">
                <p14:modId xmlns:p14="http://schemas.microsoft.com/office/powerpoint/2010/main" val="137452447"/>
              </p:ext>
            </p:extLst>
          </p:nvPr>
        </p:nvGraphicFramePr>
        <p:xfrm>
          <a:off x="505585" y="4357968"/>
          <a:ext cx="11180829" cy="1777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9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B7A8-7B93-4A00-8368-BA592CA60045}"/>
              </a:ext>
            </a:extLst>
          </p:cNvPr>
          <p:cNvSpPr>
            <a:spLocks noGrp="1"/>
          </p:cNvSpPr>
          <p:nvPr>
            <p:ph type="title"/>
          </p:nvPr>
        </p:nvSpPr>
        <p:spPr>
          <a:xfrm>
            <a:off x="406717" y="935110"/>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Managing IT</a:t>
            </a:r>
          </a:p>
        </p:txBody>
      </p:sp>
      <p:pic>
        <p:nvPicPr>
          <p:cNvPr id="7" name="Picture 2" descr="http://www.glasbergen.com/wp-content/gallery/global/global6.gif">
            <a:extLst>
              <a:ext uri="{FF2B5EF4-FFF2-40B4-BE49-F238E27FC236}">
                <a16:creationId xmlns:a16="http://schemas.microsoft.com/office/drawing/2014/main" id="{A9BC627B-E721-452A-932F-9FD4D95998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306" y="212304"/>
            <a:ext cx="8171977" cy="6023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9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71E49-170A-42CE-97FA-3B3C4CC9D678}"/>
              </a:ext>
            </a:extLst>
          </p:cNvPr>
          <p:cNvSpPr>
            <a:spLocks noGrp="1"/>
          </p:cNvSpPr>
          <p:nvPr>
            <p:ph type="title"/>
          </p:nvPr>
        </p:nvSpPr>
        <p:spPr>
          <a:xfrm>
            <a:off x="-2498" y="0"/>
            <a:ext cx="12194498" cy="1169233"/>
          </a:xfrm>
        </p:spPr>
        <p:txBody>
          <a:bodyPr vert="horz" lIns="91440" tIns="45720" rIns="91440" bIns="45720" rtlCol="0" anchor="b">
            <a:normAutofit/>
          </a:bodyPr>
          <a:lstStyle/>
          <a:p>
            <a:r>
              <a:rPr lang="en-US" sz="4800" kern="1200" dirty="0">
                <a:solidFill>
                  <a:schemeClr val="tx1">
                    <a:lumMod val="85000"/>
                    <a:lumOff val="15000"/>
                  </a:schemeClr>
                </a:solidFill>
                <a:latin typeface="+mj-lt"/>
                <a:ea typeface="+mj-ea"/>
                <a:cs typeface="+mj-cs"/>
              </a:rPr>
              <a:t>Information Technology Management</a:t>
            </a:r>
          </a:p>
        </p:txBody>
      </p:sp>
      <p:sp>
        <p:nvSpPr>
          <p:cNvPr id="5" name="Text Placeholder 4">
            <a:extLst>
              <a:ext uri="{FF2B5EF4-FFF2-40B4-BE49-F238E27FC236}">
                <a16:creationId xmlns:a16="http://schemas.microsoft.com/office/drawing/2014/main" id="{AADF7686-67D9-45E0-A4DF-A1D23F1FB799}"/>
              </a:ext>
            </a:extLst>
          </p:cNvPr>
          <p:cNvSpPr>
            <a:spLocks noGrp="1"/>
          </p:cNvSpPr>
          <p:nvPr>
            <p:ph type="body" idx="1"/>
          </p:nvPr>
        </p:nvSpPr>
        <p:spPr>
          <a:xfrm>
            <a:off x="303800" y="1312810"/>
            <a:ext cx="11748292" cy="5545190"/>
          </a:xfrm>
        </p:spPr>
        <p:txBody>
          <a:bodyPr vert="horz" lIns="91440" tIns="45720" rIns="91440" bIns="45720" rtlCol="0">
            <a:normAutofit/>
          </a:bodyPr>
          <a:lstStyle/>
          <a:p>
            <a:r>
              <a:rPr lang="en-US" sz="2800" kern="1200" dirty="0">
                <a:solidFill>
                  <a:schemeClr val="tx1"/>
                </a:solidFill>
                <a:latin typeface="+mn-lt"/>
                <a:ea typeface="+mn-ea"/>
                <a:cs typeface="+mn-cs"/>
              </a:rPr>
              <a:t>The process of overseeing the systems, </a:t>
            </a:r>
            <a:r>
              <a:rPr lang="en-US" sz="2800" dirty="0">
                <a:solidFill>
                  <a:schemeClr val="tx1"/>
                </a:solidFill>
              </a:rPr>
              <a:t>services, </a:t>
            </a:r>
            <a:r>
              <a:rPr lang="en-US" sz="2800" kern="1200" dirty="0">
                <a:solidFill>
                  <a:schemeClr val="tx1"/>
                </a:solidFill>
                <a:latin typeface="+mn-lt"/>
                <a:ea typeface="+mn-ea"/>
                <a:cs typeface="+mn-cs"/>
              </a:rPr>
              <a:t>people resources, and processes within an IT organization.</a:t>
            </a:r>
          </a:p>
          <a:p>
            <a:r>
              <a:rPr lang="en-US" sz="2800" dirty="0">
                <a:solidFill>
                  <a:srgbClr val="FF0000"/>
                </a:solidFill>
              </a:rPr>
              <a:t>Managing IT: Mission Impossible?</a:t>
            </a:r>
          </a:p>
          <a:p>
            <a:pPr marL="457200" indent="-457200">
              <a:buFont typeface="Arial" panose="020B0604020202020204" pitchFamily="34" charset="0"/>
              <a:buChar char="•"/>
            </a:pPr>
            <a:r>
              <a:rPr lang="en-US" sz="2800" dirty="0">
                <a:solidFill>
                  <a:schemeClr val="tx1"/>
                </a:solidFill>
              </a:rPr>
              <a:t>Keeping essential services operational, while trying not to work 24x7x365.</a:t>
            </a:r>
          </a:p>
          <a:p>
            <a:pPr marL="457200" indent="-457200">
              <a:buFont typeface="Arial" panose="020B0604020202020204" pitchFamily="34" charset="0"/>
              <a:buChar char="•"/>
            </a:pPr>
            <a:r>
              <a:rPr lang="en-US" sz="2800" dirty="0">
                <a:solidFill>
                  <a:schemeClr val="tx1"/>
                </a:solidFill>
              </a:rPr>
              <a:t>Providing people access to the resources they need, but not access to the resources they don’t.</a:t>
            </a:r>
          </a:p>
          <a:p>
            <a:pPr marL="457200" indent="-457200">
              <a:buFont typeface="Arial" panose="020B0604020202020204" pitchFamily="34" charset="0"/>
              <a:buChar char="•"/>
            </a:pPr>
            <a:r>
              <a:rPr lang="en-US" sz="2800" dirty="0">
                <a:solidFill>
                  <a:schemeClr val="tx1"/>
                </a:solidFill>
              </a:rPr>
              <a:t>Keeping internal costs down, but productivity up.</a:t>
            </a:r>
          </a:p>
          <a:p>
            <a:pPr marL="457200" indent="-457200">
              <a:buFont typeface="Arial" panose="020B0604020202020204" pitchFamily="34" charset="0"/>
              <a:buChar char="•"/>
            </a:pPr>
            <a:r>
              <a:rPr lang="en-US" sz="2800" dirty="0">
                <a:solidFill>
                  <a:schemeClr val="tx1"/>
                </a:solidFill>
              </a:rPr>
              <a:t>Fixing problems reported by end-users, with a keen eye towards strategic planning.</a:t>
            </a:r>
          </a:p>
          <a:p>
            <a:pPr marL="457200" indent="-457200">
              <a:buFont typeface="Arial" panose="020B0604020202020204" pitchFamily="34" charset="0"/>
              <a:buChar char="•"/>
            </a:pPr>
            <a:r>
              <a:rPr lang="en-US" sz="2800" dirty="0">
                <a:solidFill>
                  <a:schemeClr val="tx1"/>
                </a:solidFill>
              </a:rPr>
              <a:t>Managing the work and keeping everyone happy. </a:t>
            </a:r>
            <a:r>
              <a:rPr lang="en-US" sz="2800" dirty="0">
                <a:solidFill>
                  <a:schemeClr val="tx1"/>
                </a:solidFill>
                <a:sym typeface="Wingdings" panose="05000000000000000000" pitchFamily="2" charset="2"/>
              </a:rPr>
              <a:t></a:t>
            </a:r>
            <a:endParaRPr lang="en-US" sz="2800" dirty="0">
              <a:solidFill>
                <a:schemeClr val="tx1"/>
              </a:solidFill>
            </a:endParaRPr>
          </a:p>
          <a:p>
            <a:endParaRPr lang="en-US" sz="2800" kern="1200" dirty="0">
              <a:solidFill>
                <a:schemeClr val="tx1">
                  <a:lumMod val="85000"/>
                  <a:lumOff val="15000"/>
                </a:schemeClr>
              </a:solidFill>
              <a:latin typeface="+mn-lt"/>
              <a:ea typeface="+mn-ea"/>
              <a:cs typeface="+mn-cs"/>
            </a:endParaRPr>
          </a:p>
        </p:txBody>
      </p:sp>
    </p:spTree>
    <p:extLst>
      <p:ext uri="{BB962C8B-B14F-4D97-AF65-F5344CB8AC3E}">
        <p14:creationId xmlns:p14="http://schemas.microsoft.com/office/powerpoint/2010/main" val="319874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3060-BD38-4F78-82DA-EE69C0BBCF78}"/>
              </a:ext>
            </a:extLst>
          </p:cNvPr>
          <p:cNvSpPr>
            <a:spLocks noGrp="1"/>
          </p:cNvSpPr>
          <p:nvPr>
            <p:ph type="title"/>
          </p:nvPr>
        </p:nvSpPr>
        <p:spPr>
          <a:xfrm>
            <a:off x="0" y="5555"/>
            <a:ext cx="12192000" cy="1325563"/>
          </a:xfrm>
        </p:spPr>
        <p:txBody>
          <a:bodyPr/>
          <a:lstStyle/>
          <a:p>
            <a:r>
              <a:rPr lang="en-US" dirty="0"/>
              <a:t>Manage The Work</a:t>
            </a:r>
          </a:p>
        </p:txBody>
      </p:sp>
      <p:sp>
        <p:nvSpPr>
          <p:cNvPr id="4" name="Text Placeholder 3">
            <a:extLst>
              <a:ext uri="{FF2B5EF4-FFF2-40B4-BE49-F238E27FC236}">
                <a16:creationId xmlns:a16="http://schemas.microsoft.com/office/drawing/2014/main" id="{87FA2418-B93B-48DF-B7FD-C89B56097A7F}"/>
              </a:ext>
            </a:extLst>
          </p:cNvPr>
          <p:cNvSpPr>
            <a:spLocks noGrp="1"/>
          </p:cNvSpPr>
          <p:nvPr>
            <p:ph type="body" idx="1"/>
          </p:nvPr>
        </p:nvSpPr>
        <p:spPr>
          <a:xfrm>
            <a:off x="225191" y="714473"/>
            <a:ext cx="5157787" cy="823912"/>
          </a:xfrm>
        </p:spPr>
        <p:txBody>
          <a:bodyPr/>
          <a:lstStyle/>
          <a:p>
            <a:r>
              <a:rPr lang="en-US" sz="2800" dirty="0">
                <a:solidFill>
                  <a:schemeClr val="accent2"/>
                </a:solidFill>
              </a:rPr>
              <a:t>Operational</a:t>
            </a:r>
            <a:endParaRPr lang="en-US" dirty="0">
              <a:solidFill>
                <a:schemeClr val="accent2"/>
              </a:solidFill>
            </a:endParaRPr>
          </a:p>
        </p:txBody>
      </p:sp>
      <p:sp>
        <p:nvSpPr>
          <p:cNvPr id="3" name="Content Placeholder 2">
            <a:extLst>
              <a:ext uri="{FF2B5EF4-FFF2-40B4-BE49-F238E27FC236}">
                <a16:creationId xmlns:a16="http://schemas.microsoft.com/office/drawing/2014/main" id="{3DC0D651-EC3C-4FB8-8CE8-AF017FB091B3}"/>
              </a:ext>
            </a:extLst>
          </p:cNvPr>
          <p:cNvSpPr>
            <a:spLocks noGrp="1"/>
          </p:cNvSpPr>
          <p:nvPr>
            <p:ph sz="half" idx="2"/>
          </p:nvPr>
        </p:nvSpPr>
        <p:spPr>
          <a:xfrm>
            <a:off x="399817" y="1681163"/>
            <a:ext cx="5157787" cy="3684588"/>
          </a:xfrm>
        </p:spPr>
        <p:txBody>
          <a:bodyPr>
            <a:normAutofit lnSpcReduction="10000"/>
          </a:bodyPr>
          <a:lstStyle/>
          <a:p>
            <a:r>
              <a:rPr lang="en-US" sz="2400" dirty="0"/>
              <a:t>Problems / Issues</a:t>
            </a:r>
          </a:p>
          <a:p>
            <a:r>
              <a:rPr lang="en-US" sz="2400" dirty="0"/>
              <a:t>Feature Requests</a:t>
            </a:r>
          </a:p>
          <a:p>
            <a:r>
              <a:rPr lang="en-US" sz="2400" dirty="0"/>
              <a:t>Training End-Users</a:t>
            </a:r>
          </a:p>
          <a:p>
            <a:r>
              <a:rPr lang="en-US" sz="2400" dirty="0"/>
              <a:t>Maintenance  / Patches / Upgrades</a:t>
            </a:r>
          </a:p>
        </p:txBody>
      </p:sp>
      <p:sp>
        <p:nvSpPr>
          <p:cNvPr id="5" name="Text Placeholder 4">
            <a:extLst>
              <a:ext uri="{FF2B5EF4-FFF2-40B4-BE49-F238E27FC236}">
                <a16:creationId xmlns:a16="http://schemas.microsoft.com/office/drawing/2014/main" id="{603E340D-ED61-4D5D-AB35-D78AB9DEAB0F}"/>
              </a:ext>
            </a:extLst>
          </p:cNvPr>
          <p:cNvSpPr>
            <a:spLocks noGrp="1"/>
          </p:cNvSpPr>
          <p:nvPr>
            <p:ph type="body" sz="quarter" idx="3"/>
          </p:nvPr>
        </p:nvSpPr>
        <p:spPr>
          <a:xfrm>
            <a:off x="225191" y="3533392"/>
            <a:ext cx="5183188" cy="823912"/>
          </a:xfrm>
        </p:spPr>
        <p:txBody>
          <a:bodyPr/>
          <a:lstStyle/>
          <a:p>
            <a:r>
              <a:rPr lang="en-US" sz="2800" dirty="0">
                <a:solidFill>
                  <a:schemeClr val="accent2"/>
                </a:solidFill>
              </a:rPr>
              <a:t>Strategic</a:t>
            </a:r>
            <a:endParaRPr lang="en-US" dirty="0">
              <a:solidFill>
                <a:schemeClr val="accent2"/>
              </a:solidFill>
            </a:endParaRPr>
          </a:p>
        </p:txBody>
      </p:sp>
      <p:sp>
        <p:nvSpPr>
          <p:cNvPr id="6" name="Content Placeholder 5">
            <a:extLst>
              <a:ext uri="{FF2B5EF4-FFF2-40B4-BE49-F238E27FC236}">
                <a16:creationId xmlns:a16="http://schemas.microsoft.com/office/drawing/2014/main" id="{AA6A8FC5-486E-4588-8BC6-6C7F1AE62BE2}"/>
              </a:ext>
            </a:extLst>
          </p:cNvPr>
          <p:cNvSpPr>
            <a:spLocks noGrp="1"/>
          </p:cNvSpPr>
          <p:nvPr>
            <p:ph sz="quarter" idx="4"/>
          </p:nvPr>
        </p:nvSpPr>
        <p:spPr>
          <a:xfrm>
            <a:off x="225191" y="4357304"/>
            <a:ext cx="5183188" cy="2357005"/>
          </a:xfrm>
        </p:spPr>
        <p:txBody>
          <a:bodyPr>
            <a:normAutofit lnSpcReduction="10000"/>
          </a:bodyPr>
          <a:lstStyle/>
          <a:p>
            <a:r>
              <a:rPr lang="en-US" sz="2400" dirty="0"/>
              <a:t>Migrations to new Platforms</a:t>
            </a:r>
          </a:p>
          <a:p>
            <a:r>
              <a:rPr lang="en-US" sz="2400" dirty="0"/>
              <a:t>Identifying Black Holes / Time Drains</a:t>
            </a:r>
          </a:p>
          <a:p>
            <a:r>
              <a:rPr lang="en-US" sz="2400" dirty="0"/>
              <a:t>Alignment with Organizational Strategy</a:t>
            </a:r>
          </a:p>
          <a:p>
            <a:r>
              <a:rPr lang="en-US" sz="2400" dirty="0"/>
              <a:t>Innovation</a:t>
            </a:r>
          </a:p>
          <a:p>
            <a:endParaRPr lang="en-US" dirty="0"/>
          </a:p>
        </p:txBody>
      </p:sp>
      <p:sp>
        <p:nvSpPr>
          <p:cNvPr id="7" name="Explosion: 14 Points 6">
            <a:extLst>
              <a:ext uri="{FF2B5EF4-FFF2-40B4-BE49-F238E27FC236}">
                <a16:creationId xmlns:a16="http://schemas.microsoft.com/office/drawing/2014/main" id="{0BFDC1B6-CB6F-45AC-95C2-C7084106B9D8}"/>
              </a:ext>
            </a:extLst>
          </p:cNvPr>
          <p:cNvSpPr/>
          <p:nvPr/>
        </p:nvSpPr>
        <p:spPr>
          <a:xfrm>
            <a:off x="5746982" y="714473"/>
            <a:ext cx="6045201" cy="5259388"/>
          </a:xfrm>
          <a:prstGeom prst="irregularSeal2">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Do Not Get So Bogged Down in the Operational That you Neglect Strategic Work!</a:t>
            </a:r>
          </a:p>
        </p:txBody>
      </p:sp>
    </p:spTree>
    <p:extLst>
      <p:ext uri="{BB962C8B-B14F-4D97-AF65-F5344CB8AC3E}">
        <p14:creationId xmlns:p14="http://schemas.microsoft.com/office/powerpoint/2010/main" val="39472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DD605D-6CD7-46F6-89C1-0784C8EAB777}"/>
              </a:ext>
            </a:extLst>
          </p:cNvPr>
          <p:cNvSpPr>
            <a:spLocks noGrp="1"/>
          </p:cNvSpPr>
          <p:nvPr>
            <p:ph type="title"/>
          </p:nvPr>
        </p:nvSpPr>
        <p:spPr/>
        <p:txBody>
          <a:bodyPr/>
          <a:lstStyle/>
          <a:p>
            <a:r>
              <a:rPr lang="en-US" dirty="0"/>
              <a:t>Helpdesks</a:t>
            </a:r>
          </a:p>
        </p:txBody>
      </p:sp>
      <p:sp>
        <p:nvSpPr>
          <p:cNvPr id="9" name="Content Placeholder 8">
            <a:extLst>
              <a:ext uri="{FF2B5EF4-FFF2-40B4-BE49-F238E27FC236}">
                <a16:creationId xmlns:a16="http://schemas.microsoft.com/office/drawing/2014/main" id="{DB9CDD4B-116F-43C9-9F6E-589D9EEC78EE}"/>
              </a:ext>
            </a:extLst>
          </p:cNvPr>
          <p:cNvSpPr>
            <a:spLocks noGrp="1"/>
          </p:cNvSpPr>
          <p:nvPr>
            <p:ph idx="1"/>
          </p:nvPr>
        </p:nvSpPr>
        <p:spPr>
          <a:xfrm>
            <a:off x="89043" y="1298094"/>
            <a:ext cx="7340457" cy="5296445"/>
          </a:xfrm>
        </p:spPr>
        <p:txBody>
          <a:bodyPr>
            <a:normAutofit lnSpcReduction="10000"/>
          </a:bodyPr>
          <a:lstStyle/>
          <a:p>
            <a:r>
              <a:rPr lang="en-US" dirty="0"/>
              <a:t>The “public face” of your organization</a:t>
            </a:r>
          </a:p>
          <a:p>
            <a:r>
              <a:rPr lang="en-US" dirty="0"/>
              <a:t>Interaction with end-users (customers).</a:t>
            </a:r>
          </a:p>
          <a:p>
            <a:r>
              <a:rPr lang="en-US" dirty="0"/>
              <a:t>Helpdesk should be a friendly, pleasant experience.</a:t>
            </a:r>
          </a:p>
          <a:p>
            <a:r>
              <a:rPr lang="en-US" dirty="0"/>
              <a:t>Define hours of operations and have instructions for what your customers can do and expect off-hours.</a:t>
            </a:r>
          </a:p>
          <a:p>
            <a:r>
              <a:rPr lang="en-US" dirty="0"/>
              <a:t>A Helpdesk generates operational work in progress</a:t>
            </a:r>
          </a:p>
          <a:p>
            <a:r>
              <a:rPr lang="en-US" dirty="0"/>
              <a:t>Strategic managers use helpdesk data to demonstrate where time is spent, identify black holes and drive IT innovation.</a:t>
            </a:r>
          </a:p>
          <a:p>
            <a:endParaRPr lang="en-US" dirty="0"/>
          </a:p>
        </p:txBody>
      </p:sp>
      <p:pic>
        <p:nvPicPr>
          <p:cNvPr id="1028" name="Picture 4">
            <a:extLst>
              <a:ext uri="{FF2B5EF4-FFF2-40B4-BE49-F238E27FC236}">
                <a16:creationId xmlns:a16="http://schemas.microsoft.com/office/drawing/2014/main" id="{1A65FD3F-92CE-E476-414A-42150527A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1412667"/>
            <a:ext cx="4762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62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73A-63F4-4818-99ED-3BCA4C8B9570}"/>
              </a:ext>
            </a:extLst>
          </p:cNvPr>
          <p:cNvSpPr>
            <a:spLocks noGrp="1"/>
          </p:cNvSpPr>
          <p:nvPr>
            <p:ph type="title"/>
          </p:nvPr>
        </p:nvSpPr>
        <p:spPr/>
        <p:txBody>
          <a:bodyPr/>
          <a:lstStyle/>
          <a:p>
            <a:r>
              <a:rPr lang="en-US" dirty="0"/>
              <a:t>Managing Operational Work</a:t>
            </a:r>
          </a:p>
        </p:txBody>
      </p:sp>
      <p:sp>
        <p:nvSpPr>
          <p:cNvPr id="3" name="Content Placeholder 2">
            <a:extLst>
              <a:ext uri="{FF2B5EF4-FFF2-40B4-BE49-F238E27FC236}">
                <a16:creationId xmlns:a16="http://schemas.microsoft.com/office/drawing/2014/main" id="{C58B2073-F2AD-4408-8C13-A1ACC7A50403}"/>
              </a:ext>
            </a:extLst>
          </p:cNvPr>
          <p:cNvSpPr>
            <a:spLocks noGrp="1"/>
          </p:cNvSpPr>
          <p:nvPr>
            <p:ph idx="1"/>
          </p:nvPr>
        </p:nvSpPr>
        <p:spPr>
          <a:xfrm>
            <a:off x="89042" y="1123406"/>
            <a:ext cx="11978039" cy="5296445"/>
          </a:xfrm>
        </p:spPr>
        <p:txBody>
          <a:bodyPr/>
          <a:lstStyle/>
          <a:p>
            <a:r>
              <a:rPr lang="en-US" dirty="0"/>
              <a:t>Track ALL Operational Work in a system.</a:t>
            </a:r>
          </a:p>
          <a:p>
            <a:r>
              <a:rPr lang="en-US" dirty="0"/>
              <a:t>Use A Ticketing System to track work.</a:t>
            </a:r>
          </a:p>
          <a:p>
            <a:pPr lvl="1"/>
            <a:r>
              <a:rPr lang="en-US" dirty="0"/>
              <a:t>End-Users file requests, or they are logged through the helpdesk.</a:t>
            </a:r>
          </a:p>
          <a:p>
            <a:pPr lvl="1"/>
            <a:r>
              <a:rPr lang="en-US" dirty="0"/>
              <a:t>A Triage process assigns work to those qualified to complete it and prioritizes it.</a:t>
            </a:r>
          </a:p>
          <a:p>
            <a:r>
              <a:rPr lang="en-US" dirty="0"/>
              <a:t>Use A Kanban board to manage the work</a:t>
            </a:r>
          </a:p>
          <a:p>
            <a:pPr lvl="1"/>
            <a:r>
              <a:rPr lang="en-US" dirty="0"/>
              <a:t>Helps to organize what should be done when as there is only a finite number of hours in the week.</a:t>
            </a:r>
          </a:p>
          <a:p>
            <a:pPr lvl="1"/>
            <a:endParaRPr lang="en-US" dirty="0"/>
          </a:p>
        </p:txBody>
      </p:sp>
    </p:spTree>
    <p:extLst>
      <p:ext uri="{BB962C8B-B14F-4D97-AF65-F5344CB8AC3E}">
        <p14:creationId xmlns:p14="http://schemas.microsoft.com/office/powerpoint/2010/main" val="127111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279FBB-B004-4FD8-B95D-C48B30DDB79E}"/>
              </a:ext>
            </a:extLst>
          </p:cNvPr>
          <p:cNvSpPr>
            <a:spLocks noGrp="1"/>
          </p:cNvSpPr>
          <p:nvPr>
            <p:ph type="title"/>
          </p:nvPr>
        </p:nvSpPr>
        <p:spPr/>
        <p:txBody>
          <a:bodyPr/>
          <a:lstStyle/>
          <a:p>
            <a:r>
              <a:rPr lang="en-US" dirty="0"/>
              <a:t>When you hear “IT” what comes to mind?</a:t>
            </a:r>
          </a:p>
        </p:txBody>
      </p:sp>
      <p:sp>
        <p:nvSpPr>
          <p:cNvPr id="2" name="TextBox 1">
            <a:extLst>
              <a:ext uri="{FF2B5EF4-FFF2-40B4-BE49-F238E27FC236}">
                <a16:creationId xmlns:a16="http://schemas.microsoft.com/office/drawing/2014/main" id="{2F6FA700-4B4E-83C0-35AE-931EE1A61461}"/>
              </a:ext>
            </a:extLst>
          </p:cNvPr>
          <p:cNvSpPr txBox="1"/>
          <p:nvPr/>
        </p:nvSpPr>
        <p:spPr>
          <a:xfrm>
            <a:off x="625839" y="1335277"/>
            <a:ext cx="3347805" cy="1569660"/>
          </a:xfrm>
          <a:prstGeom prst="rect">
            <a:avLst/>
          </a:prstGeom>
          <a:noFill/>
        </p:spPr>
        <p:txBody>
          <a:bodyPr wrap="square" rtlCol="0">
            <a:spAutoFit/>
          </a:bodyPr>
          <a:lstStyle/>
          <a:p>
            <a:r>
              <a:rPr lang="en-US" sz="9600" dirty="0"/>
              <a:t>???</a:t>
            </a:r>
          </a:p>
        </p:txBody>
      </p:sp>
      <p:sp>
        <p:nvSpPr>
          <p:cNvPr id="6" name="TextBox 5">
            <a:extLst>
              <a:ext uri="{FF2B5EF4-FFF2-40B4-BE49-F238E27FC236}">
                <a16:creationId xmlns:a16="http://schemas.microsoft.com/office/drawing/2014/main" id="{B405CE93-8A51-6321-DB51-AF85B21A1AE6}"/>
              </a:ext>
            </a:extLst>
          </p:cNvPr>
          <p:cNvSpPr txBox="1"/>
          <p:nvPr/>
        </p:nvSpPr>
        <p:spPr>
          <a:xfrm>
            <a:off x="312919" y="3429000"/>
            <a:ext cx="11566160" cy="2246769"/>
          </a:xfrm>
          <a:prstGeom prst="rect">
            <a:avLst/>
          </a:prstGeom>
          <a:noFill/>
        </p:spPr>
        <p:txBody>
          <a:bodyPr wrap="square">
            <a:spAutoFit/>
          </a:bodyPr>
          <a:lstStyle/>
          <a:p>
            <a:r>
              <a:rPr lang="en-US" sz="2800" kern="1200" dirty="0">
                <a:solidFill>
                  <a:srgbClr val="FF0000"/>
                </a:solidFill>
                <a:latin typeface="+mj-lt"/>
                <a:ea typeface="+mj-ea"/>
                <a:cs typeface="+mj-cs"/>
              </a:rPr>
              <a:t>Information Technology</a:t>
            </a:r>
          </a:p>
          <a:p>
            <a:pPr lvl="1"/>
            <a:r>
              <a:rPr lang="en-US" sz="2800" kern="1200" dirty="0">
                <a:solidFill>
                  <a:schemeClr val="tx1">
                    <a:lumMod val="85000"/>
                    <a:lumOff val="15000"/>
                  </a:schemeClr>
                </a:solidFill>
                <a:latin typeface="+mn-lt"/>
                <a:ea typeface="+mn-ea"/>
                <a:cs typeface="+mn-cs"/>
              </a:rPr>
              <a:t>Computerized systems consisting of hardware, software and/or networks intended for the storage, retrieval, processing, and transmission of data and information, usually within an organizational or business context.</a:t>
            </a:r>
          </a:p>
        </p:txBody>
      </p:sp>
    </p:spTree>
    <p:extLst>
      <p:ext uri="{BB962C8B-B14F-4D97-AF65-F5344CB8AC3E}">
        <p14:creationId xmlns:p14="http://schemas.microsoft.com/office/powerpoint/2010/main" val="3775561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765D-C655-45C3-AD86-EAE431DA6922}"/>
              </a:ext>
            </a:extLst>
          </p:cNvPr>
          <p:cNvSpPr>
            <a:spLocks noGrp="1"/>
          </p:cNvSpPr>
          <p:nvPr>
            <p:ph type="title"/>
          </p:nvPr>
        </p:nvSpPr>
        <p:spPr/>
        <p:txBody>
          <a:bodyPr/>
          <a:lstStyle/>
          <a:p>
            <a:r>
              <a:rPr lang="en-US" dirty="0"/>
              <a:t>IT Services Models</a:t>
            </a:r>
          </a:p>
        </p:txBody>
      </p:sp>
      <p:sp>
        <p:nvSpPr>
          <p:cNvPr id="3" name="Content Placeholder 2">
            <a:extLst>
              <a:ext uri="{FF2B5EF4-FFF2-40B4-BE49-F238E27FC236}">
                <a16:creationId xmlns:a16="http://schemas.microsoft.com/office/drawing/2014/main" id="{1FC5045E-C599-400A-8528-3D5EACE78843}"/>
              </a:ext>
            </a:extLst>
          </p:cNvPr>
          <p:cNvSpPr>
            <a:spLocks noGrp="1"/>
          </p:cNvSpPr>
          <p:nvPr>
            <p:ph idx="1"/>
          </p:nvPr>
        </p:nvSpPr>
        <p:spPr>
          <a:xfrm>
            <a:off x="89043" y="1123406"/>
            <a:ext cx="11918078" cy="5296445"/>
          </a:xfrm>
        </p:spPr>
        <p:txBody>
          <a:bodyPr>
            <a:normAutofit/>
          </a:bodyPr>
          <a:lstStyle/>
          <a:p>
            <a:r>
              <a:rPr lang="en-US" sz="3200" b="1" dirty="0">
                <a:solidFill>
                  <a:schemeClr val="accent2"/>
                </a:solidFill>
              </a:rPr>
              <a:t>Centralized</a:t>
            </a:r>
            <a:r>
              <a:rPr lang="en-US" sz="3200" dirty="0"/>
              <a:t> – One service is managed and supported across the entire enterprise.</a:t>
            </a:r>
          </a:p>
          <a:p>
            <a:r>
              <a:rPr lang="en-US" sz="3200" b="1" dirty="0">
                <a:solidFill>
                  <a:schemeClr val="accent2"/>
                </a:solidFill>
              </a:rPr>
              <a:t>Distributed</a:t>
            </a:r>
            <a:r>
              <a:rPr lang="en-US" sz="3200" dirty="0"/>
              <a:t> – One service is managed and supported by individual units with the enterprise.</a:t>
            </a:r>
          </a:p>
          <a:p>
            <a:r>
              <a:rPr lang="en-US" sz="3200" b="1" dirty="0">
                <a:solidFill>
                  <a:schemeClr val="accent2"/>
                </a:solidFill>
              </a:rPr>
              <a:t>Decentralized</a:t>
            </a:r>
            <a:r>
              <a:rPr lang="en-US" sz="3200" dirty="0"/>
              <a:t> – Multiple iterations of the same service are managed and supported  by individual units within the enterprise.</a:t>
            </a:r>
          </a:p>
        </p:txBody>
      </p:sp>
    </p:spTree>
    <p:extLst>
      <p:ext uri="{BB962C8B-B14F-4D97-AF65-F5344CB8AC3E}">
        <p14:creationId xmlns:p14="http://schemas.microsoft.com/office/powerpoint/2010/main" val="1483999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655E-63DB-4F39-A3AF-12CC8C2BE9B7}"/>
              </a:ext>
            </a:extLst>
          </p:cNvPr>
          <p:cNvSpPr>
            <a:spLocks noGrp="1"/>
          </p:cNvSpPr>
          <p:nvPr>
            <p:ph type="title"/>
          </p:nvPr>
        </p:nvSpPr>
        <p:spPr>
          <a:xfrm>
            <a:off x="0" y="0"/>
            <a:ext cx="12192000" cy="1325563"/>
          </a:xfrm>
        </p:spPr>
        <p:txBody>
          <a:bodyPr/>
          <a:lstStyle/>
          <a:p>
            <a:r>
              <a:rPr lang="en-US" dirty="0"/>
              <a:t>Centralized vs Decentralized</a:t>
            </a:r>
          </a:p>
        </p:txBody>
      </p:sp>
      <p:sp>
        <p:nvSpPr>
          <p:cNvPr id="4" name="Text Placeholder 3">
            <a:extLst>
              <a:ext uri="{FF2B5EF4-FFF2-40B4-BE49-F238E27FC236}">
                <a16:creationId xmlns:a16="http://schemas.microsoft.com/office/drawing/2014/main" id="{AFD983CA-8539-4D81-8CD4-8135EA8E52AA}"/>
              </a:ext>
            </a:extLst>
          </p:cNvPr>
          <p:cNvSpPr>
            <a:spLocks noGrp="1"/>
          </p:cNvSpPr>
          <p:nvPr>
            <p:ph type="body" idx="1"/>
          </p:nvPr>
        </p:nvSpPr>
        <p:spPr>
          <a:xfrm>
            <a:off x="120260" y="913607"/>
            <a:ext cx="3432409" cy="823912"/>
          </a:xfrm>
        </p:spPr>
        <p:txBody>
          <a:bodyPr>
            <a:normAutofit/>
          </a:bodyPr>
          <a:lstStyle/>
          <a:p>
            <a:r>
              <a:rPr lang="en-US" sz="2800" dirty="0">
                <a:solidFill>
                  <a:schemeClr val="accent2"/>
                </a:solidFill>
              </a:rPr>
              <a:t>Centralized</a:t>
            </a:r>
          </a:p>
        </p:txBody>
      </p:sp>
      <p:sp>
        <p:nvSpPr>
          <p:cNvPr id="5" name="Content Placeholder 4">
            <a:extLst>
              <a:ext uri="{FF2B5EF4-FFF2-40B4-BE49-F238E27FC236}">
                <a16:creationId xmlns:a16="http://schemas.microsoft.com/office/drawing/2014/main" id="{E0A1AA84-BB6C-4C88-8C9B-79CD9A4F7A5B}"/>
              </a:ext>
            </a:extLst>
          </p:cNvPr>
          <p:cNvSpPr>
            <a:spLocks noGrp="1"/>
          </p:cNvSpPr>
          <p:nvPr>
            <p:ph sz="half" idx="2"/>
          </p:nvPr>
        </p:nvSpPr>
        <p:spPr>
          <a:xfrm>
            <a:off x="345112" y="1847334"/>
            <a:ext cx="5750888" cy="3684588"/>
          </a:xfrm>
        </p:spPr>
        <p:txBody>
          <a:bodyPr/>
          <a:lstStyle/>
          <a:p>
            <a:r>
              <a:rPr lang="en-US" dirty="0"/>
              <a:t>Economies of Scale – improved efficiencies and reduced costs.</a:t>
            </a:r>
          </a:p>
          <a:p>
            <a:r>
              <a:rPr lang="en-US" dirty="0"/>
              <a:t>Encourages specialization among IT staff as they become proficient in managing at scale.</a:t>
            </a:r>
          </a:p>
        </p:txBody>
      </p:sp>
      <p:sp>
        <p:nvSpPr>
          <p:cNvPr id="6" name="Text Placeholder 5">
            <a:extLst>
              <a:ext uri="{FF2B5EF4-FFF2-40B4-BE49-F238E27FC236}">
                <a16:creationId xmlns:a16="http://schemas.microsoft.com/office/drawing/2014/main" id="{9E1BB9C1-725F-4C45-AB8A-B9D90B3330B1}"/>
              </a:ext>
            </a:extLst>
          </p:cNvPr>
          <p:cNvSpPr>
            <a:spLocks noGrp="1"/>
          </p:cNvSpPr>
          <p:nvPr>
            <p:ph type="body" sz="quarter" idx="3"/>
          </p:nvPr>
        </p:nvSpPr>
        <p:spPr>
          <a:xfrm>
            <a:off x="6322101" y="874506"/>
            <a:ext cx="5183188" cy="823912"/>
          </a:xfrm>
        </p:spPr>
        <p:txBody>
          <a:bodyPr/>
          <a:lstStyle/>
          <a:p>
            <a:r>
              <a:rPr lang="en-US" sz="2800" dirty="0">
                <a:solidFill>
                  <a:schemeClr val="accent2"/>
                </a:solidFill>
              </a:rPr>
              <a:t>Decentralized</a:t>
            </a:r>
            <a:endParaRPr lang="en-US" dirty="0">
              <a:solidFill>
                <a:schemeClr val="accent2"/>
              </a:solidFill>
            </a:endParaRPr>
          </a:p>
        </p:txBody>
      </p:sp>
      <p:sp>
        <p:nvSpPr>
          <p:cNvPr id="7" name="Content Placeholder 6">
            <a:extLst>
              <a:ext uri="{FF2B5EF4-FFF2-40B4-BE49-F238E27FC236}">
                <a16:creationId xmlns:a16="http://schemas.microsoft.com/office/drawing/2014/main" id="{8C7CC105-1159-46FC-8ED6-65A1146E9D15}"/>
              </a:ext>
            </a:extLst>
          </p:cNvPr>
          <p:cNvSpPr>
            <a:spLocks noGrp="1"/>
          </p:cNvSpPr>
          <p:nvPr>
            <p:ph sz="quarter" idx="4"/>
          </p:nvPr>
        </p:nvSpPr>
        <p:spPr>
          <a:xfrm>
            <a:off x="6546954" y="1847334"/>
            <a:ext cx="5183188" cy="3684588"/>
          </a:xfrm>
        </p:spPr>
        <p:txBody>
          <a:bodyPr/>
          <a:lstStyle/>
          <a:p>
            <a:r>
              <a:rPr lang="en-US" dirty="0"/>
              <a:t>Faster response times and more agility.</a:t>
            </a:r>
          </a:p>
          <a:p>
            <a:r>
              <a:rPr lang="en-US" dirty="0"/>
              <a:t>No single point of failure within a service.</a:t>
            </a:r>
          </a:p>
          <a:p>
            <a:r>
              <a:rPr lang="en-US" dirty="0"/>
              <a:t>More flexible to user needs.</a:t>
            </a:r>
          </a:p>
          <a:p>
            <a:endParaRPr lang="en-US" dirty="0"/>
          </a:p>
        </p:txBody>
      </p:sp>
      <p:sp>
        <p:nvSpPr>
          <p:cNvPr id="8" name="Rectangle 7">
            <a:extLst>
              <a:ext uri="{FF2B5EF4-FFF2-40B4-BE49-F238E27FC236}">
                <a16:creationId xmlns:a16="http://schemas.microsoft.com/office/drawing/2014/main" id="{EA06BD2B-9B9B-4808-B66C-A0DDFFB87747}"/>
              </a:ext>
            </a:extLst>
          </p:cNvPr>
          <p:cNvSpPr/>
          <p:nvPr/>
        </p:nvSpPr>
        <p:spPr>
          <a:xfrm>
            <a:off x="0" y="5485234"/>
            <a:ext cx="12192001" cy="115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Core infrastructure services should be centralized.</a:t>
            </a:r>
          </a:p>
          <a:p>
            <a:pPr algn="ctr"/>
            <a:r>
              <a:rPr lang="en-US" sz="2400" dirty="0"/>
              <a:t>Services strategic to the operations of a unit should be decentralized.</a:t>
            </a:r>
          </a:p>
          <a:p>
            <a:pPr algn="ctr"/>
            <a:r>
              <a:rPr lang="en-US" sz="2400" b="1" dirty="0">
                <a:solidFill>
                  <a:srgbClr val="FFFF00"/>
                </a:solidFill>
              </a:rPr>
              <a:t>What’s Centralized here and </a:t>
            </a:r>
            <a:r>
              <a:rPr lang="en-US" sz="2400" b="1" dirty="0" err="1">
                <a:solidFill>
                  <a:srgbClr val="FFFF00"/>
                </a:solidFill>
              </a:rPr>
              <a:t>whats</a:t>
            </a:r>
            <a:r>
              <a:rPr lang="en-US" sz="2400" b="1" dirty="0">
                <a:solidFill>
                  <a:srgbClr val="FFFF00"/>
                </a:solidFill>
              </a:rPr>
              <a:t> Decentralized?</a:t>
            </a:r>
          </a:p>
        </p:txBody>
      </p:sp>
    </p:spTree>
    <p:extLst>
      <p:ext uri="{BB962C8B-B14F-4D97-AF65-F5344CB8AC3E}">
        <p14:creationId xmlns:p14="http://schemas.microsoft.com/office/powerpoint/2010/main" val="20187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a:t>TCO: Total Cost of Ownership</a:t>
            </a:r>
          </a:p>
        </p:txBody>
      </p:sp>
      <p:sp>
        <p:nvSpPr>
          <p:cNvPr id="26627" name="Rectangle 3"/>
          <p:cNvSpPr>
            <a:spLocks noGrp="1" noChangeArrowheads="1"/>
          </p:cNvSpPr>
          <p:nvPr>
            <p:ph idx="1"/>
          </p:nvPr>
        </p:nvSpPr>
        <p:spPr>
          <a:xfrm>
            <a:off x="0" y="1123406"/>
            <a:ext cx="12082072" cy="4802187"/>
          </a:xfrm>
        </p:spPr>
        <p:txBody>
          <a:bodyPr>
            <a:normAutofit/>
          </a:bodyPr>
          <a:lstStyle/>
          <a:p>
            <a:pPr marL="274320" lvl="1">
              <a:spcBef>
                <a:spcPts val="600"/>
              </a:spcBef>
              <a:buClr>
                <a:schemeClr val="accent1"/>
              </a:buClr>
            </a:pPr>
            <a:r>
              <a:rPr lang="en-US" sz="2800" b="1" dirty="0"/>
              <a:t>TCO</a:t>
            </a:r>
            <a:r>
              <a:rPr lang="en-US" sz="2800" dirty="0"/>
              <a:t> a calculation designed to help managers assess the </a:t>
            </a:r>
            <a:r>
              <a:rPr lang="en-US" sz="2800" u="sng" dirty="0"/>
              <a:t>economic value of an investment through its cost.</a:t>
            </a:r>
          </a:p>
          <a:p>
            <a:pPr marL="274320" lvl="1">
              <a:spcBef>
                <a:spcPts val="600"/>
              </a:spcBef>
              <a:buClr>
                <a:schemeClr val="accent1"/>
              </a:buClr>
            </a:pPr>
            <a:r>
              <a:rPr lang="en-US" sz="2800" dirty="0"/>
              <a:t>In the IT world, your investment is typically a service or asset. </a:t>
            </a:r>
          </a:p>
          <a:p>
            <a:pPr marL="274320" lvl="1">
              <a:spcBef>
                <a:spcPts val="600"/>
              </a:spcBef>
              <a:buClr>
                <a:schemeClr val="accent1"/>
              </a:buClr>
            </a:pPr>
            <a:r>
              <a:rPr lang="en-US" sz="2800" b="1" dirty="0"/>
              <a:t>TCO</a:t>
            </a:r>
            <a:r>
              <a:rPr lang="en-US" sz="2800" dirty="0"/>
              <a:t> is a useful way to compare similar investments.</a:t>
            </a:r>
          </a:p>
          <a:p>
            <a:pPr marL="274320" lvl="1">
              <a:spcBef>
                <a:spcPts val="600"/>
              </a:spcBef>
              <a:buClr>
                <a:schemeClr val="accent1"/>
              </a:buClr>
            </a:pPr>
            <a:r>
              <a:rPr lang="en-US" sz="2800" b="1" dirty="0"/>
              <a:t>TCO</a:t>
            </a:r>
            <a:r>
              <a:rPr lang="en-US" sz="2800" dirty="0"/>
              <a:t> calculations consist of both </a:t>
            </a:r>
            <a:r>
              <a:rPr lang="en-US" sz="2800" u="sng" dirty="0"/>
              <a:t>direct</a:t>
            </a:r>
            <a:r>
              <a:rPr lang="en-US" sz="2800" dirty="0"/>
              <a:t> and </a:t>
            </a:r>
            <a:r>
              <a:rPr lang="en-US" sz="2800" u="sng" dirty="0"/>
              <a:t>indirect</a:t>
            </a:r>
            <a:r>
              <a:rPr lang="en-US" sz="2800" b="1" i="1" dirty="0"/>
              <a:t> </a:t>
            </a:r>
            <a:r>
              <a:rPr lang="en-US" sz="2800" dirty="0"/>
              <a:t>costs</a:t>
            </a:r>
          </a:p>
          <a:p>
            <a:pPr lvl="1">
              <a:lnSpc>
                <a:spcPct val="90000"/>
              </a:lnSpc>
            </a:pPr>
            <a:r>
              <a:rPr lang="en-US" sz="2800" b="1" dirty="0"/>
              <a:t>Direct Costs</a:t>
            </a:r>
            <a:r>
              <a:rPr lang="en-US" sz="2800" dirty="0"/>
              <a:t>: Are </a:t>
            </a:r>
            <a:r>
              <a:rPr lang="en-US" sz="2800" u="sng" dirty="0"/>
              <a:t>directly accountable </a:t>
            </a:r>
            <a:r>
              <a:rPr lang="en-US" sz="2800" dirty="0"/>
              <a:t>to the investment. </a:t>
            </a:r>
            <a:br>
              <a:rPr lang="en-US" sz="2800" dirty="0"/>
            </a:br>
            <a:r>
              <a:rPr lang="en-US" sz="2800" dirty="0" err="1"/>
              <a:t>Eg</a:t>
            </a:r>
            <a:r>
              <a:rPr lang="en-US" sz="2800" dirty="0"/>
              <a:t>. Hardware, Software, Operation, and Admin. Costs</a:t>
            </a:r>
          </a:p>
          <a:p>
            <a:pPr lvl="1">
              <a:lnSpc>
                <a:spcPct val="90000"/>
              </a:lnSpc>
            </a:pPr>
            <a:r>
              <a:rPr lang="en-US" sz="2800" b="1" dirty="0"/>
              <a:t>Indirect Costs</a:t>
            </a:r>
            <a:r>
              <a:rPr lang="en-US" sz="2800" dirty="0"/>
              <a:t>: Are not </a:t>
            </a:r>
            <a:r>
              <a:rPr lang="en-US" sz="2800" u="sng" dirty="0"/>
              <a:t>directly accountable </a:t>
            </a:r>
            <a:r>
              <a:rPr lang="en-US" sz="2800" dirty="0"/>
              <a:t>to the investment. </a:t>
            </a:r>
            <a:br>
              <a:rPr lang="en-US" sz="2800" dirty="0"/>
            </a:br>
            <a:r>
              <a:rPr lang="en-US" sz="2800" dirty="0" err="1"/>
              <a:t>Eg</a:t>
            </a:r>
            <a:r>
              <a:rPr lang="en-US" sz="2800" dirty="0"/>
              <a:t>. End user operations (support), Downtime, Loss of Productivity, Switching Costs</a:t>
            </a:r>
          </a:p>
        </p:txBody>
      </p:sp>
    </p:spTree>
    <p:extLst>
      <p:ext uri="{BB962C8B-B14F-4D97-AF65-F5344CB8AC3E}">
        <p14:creationId xmlns:p14="http://schemas.microsoft.com/office/powerpoint/2010/main" val="322499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20C0-BD8B-4E23-A1B7-831D5B5D757F}"/>
              </a:ext>
            </a:extLst>
          </p:cNvPr>
          <p:cNvSpPr>
            <a:spLocks noGrp="1"/>
          </p:cNvSpPr>
          <p:nvPr>
            <p:ph type="title"/>
          </p:nvPr>
        </p:nvSpPr>
        <p:spPr/>
        <p:txBody>
          <a:bodyPr/>
          <a:lstStyle/>
          <a:p>
            <a:r>
              <a:rPr lang="en-US" dirty="0"/>
              <a:t>TCO Example – Indirect cost comparison</a:t>
            </a:r>
          </a:p>
        </p:txBody>
      </p:sp>
      <p:sp>
        <p:nvSpPr>
          <p:cNvPr id="3" name="Content Placeholder 2">
            <a:extLst>
              <a:ext uri="{FF2B5EF4-FFF2-40B4-BE49-F238E27FC236}">
                <a16:creationId xmlns:a16="http://schemas.microsoft.com/office/drawing/2014/main" id="{2387FACE-AAE6-4BEC-BE5A-2060550F1BC1}"/>
              </a:ext>
            </a:extLst>
          </p:cNvPr>
          <p:cNvSpPr>
            <a:spLocks noGrp="1"/>
          </p:cNvSpPr>
          <p:nvPr>
            <p:ph idx="1"/>
          </p:nvPr>
        </p:nvSpPr>
        <p:spPr>
          <a:xfrm>
            <a:off x="148651" y="1264837"/>
            <a:ext cx="11873459" cy="4928235"/>
          </a:xfrm>
        </p:spPr>
        <p:txBody>
          <a:bodyPr>
            <a:normAutofit fontScale="92500" lnSpcReduction="10000"/>
          </a:bodyPr>
          <a:lstStyle/>
          <a:p>
            <a:r>
              <a:rPr lang="en-US" dirty="0"/>
              <a:t>I can host my </a:t>
            </a:r>
            <a:r>
              <a:rPr lang="en-US" dirty="0" err="1"/>
              <a:t>Wordpress</a:t>
            </a:r>
            <a:r>
              <a:rPr lang="en-US" dirty="0"/>
              <a:t> Blog:</a:t>
            </a:r>
          </a:p>
          <a:p>
            <a:pPr lvl="1"/>
            <a:r>
              <a:rPr lang="en-US" dirty="0"/>
              <a:t>On wordpress.com for $</a:t>
            </a:r>
            <a:r>
              <a:rPr lang="en-US" dirty="0">
                <a:solidFill>
                  <a:schemeClr val="accent2"/>
                </a:solidFill>
              </a:rPr>
              <a:t>48</a:t>
            </a:r>
            <a:r>
              <a:rPr lang="en-US" dirty="0"/>
              <a:t>/year. </a:t>
            </a:r>
            <a:r>
              <a:rPr lang="en-US" dirty="0">
                <a:solidFill>
                  <a:schemeClr val="accent1"/>
                </a:solidFill>
              </a:rPr>
              <a:t>TCO</a:t>
            </a:r>
            <a:r>
              <a:rPr lang="en-US" baseline="-25000" dirty="0">
                <a:solidFill>
                  <a:schemeClr val="accent1"/>
                </a:solidFill>
              </a:rPr>
              <a:t>1</a:t>
            </a:r>
            <a:endParaRPr lang="en-US" dirty="0">
              <a:solidFill>
                <a:schemeClr val="accent1"/>
              </a:solidFill>
            </a:endParaRPr>
          </a:p>
          <a:p>
            <a:pPr lvl="1"/>
            <a:r>
              <a:rPr lang="en-US" dirty="0"/>
              <a:t>Or in my basement on an old PC for “free” (let’s assume electricity costs add up to about $</a:t>
            </a:r>
            <a:r>
              <a:rPr lang="en-US" dirty="0">
                <a:solidFill>
                  <a:schemeClr val="accent2"/>
                </a:solidFill>
              </a:rPr>
              <a:t>35</a:t>
            </a:r>
            <a:r>
              <a:rPr lang="en-US" dirty="0"/>
              <a:t>/year. </a:t>
            </a:r>
            <a:r>
              <a:rPr lang="en-US" dirty="0">
                <a:solidFill>
                  <a:schemeClr val="accent1"/>
                </a:solidFill>
              </a:rPr>
              <a:t>TCO</a:t>
            </a:r>
            <a:r>
              <a:rPr lang="en-US" baseline="-25000" dirty="0">
                <a:solidFill>
                  <a:schemeClr val="accent1"/>
                </a:solidFill>
              </a:rPr>
              <a:t>2</a:t>
            </a:r>
            <a:br>
              <a:rPr lang="en-US" baseline="-25000" dirty="0">
                <a:solidFill>
                  <a:schemeClr val="accent1"/>
                </a:solidFill>
              </a:rPr>
            </a:br>
            <a:endParaRPr lang="en-US" baseline="-25000" dirty="0">
              <a:solidFill>
                <a:schemeClr val="accent1"/>
              </a:solidFill>
            </a:endParaRPr>
          </a:p>
          <a:p>
            <a:pPr marL="0" indent="0">
              <a:buNone/>
            </a:pP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1</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br>
              <a:rPr lang="en-US" sz="2800" dirty="0">
                <a:latin typeface="Consolas" panose="020B0609020204030204" pitchFamily="49" charset="0"/>
              </a:rPr>
            </a:br>
            <a:r>
              <a:rPr lang="en-US" sz="2800" dirty="0">
                <a:solidFill>
                  <a:schemeClr val="accent1"/>
                </a:solidFill>
                <a:latin typeface="Consolas" panose="020B0609020204030204" pitchFamily="49" charset="0"/>
              </a:rPr>
              <a:t>TCO</a:t>
            </a:r>
            <a:r>
              <a:rPr lang="en-US" sz="2800" baseline="-25000" dirty="0">
                <a:solidFill>
                  <a:schemeClr val="accent1"/>
                </a:solidFill>
                <a:latin typeface="Consolas" panose="020B0609020204030204" pitchFamily="49" charset="0"/>
              </a:rPr>
              <a:t>2</a:t>
            </a:r>
            <a:r>
              <a:rPr lang="en-US" sz="2800" dirty="0">
                <a:latin typeface="Consolas" panose="020B0609020204030204" pitchFamily="49" charset="0"/>
              </a:rPr>
              <a:t>=$</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48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a:t>
            </a:r>
            <a:r>
              <a:rPr lang="en-US" sz="2800" dirty="0">
                <a:solidFill>
                  <a:schemeClr val="accent2"/>
                </a:solidFill>
                <a:latin typeface="Consolas" panose="020B0609020204030204" pitchFamily="49" charset="0"/>
              </a:rPr>
              <a:t>35</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r>
              <a:rPr lang="en-US" sz="2800" dirty="0">
                <a:latin typeface="Consolas" panose="020B0609020204030204" pitchFamily="49" charset="0"/>
              </a:rPr>
              <a:t>$</a:t>
            </a:r>
            <a:r>
              <a:rPr lang="en-US" sz="2800" dirty="0">
                <a:solidFill>
                  <a:schemeClr val="accent2"/>
                </a:solidFill>
                <a:latin typeface="Consolas" panose="020B0609020204030204" pitchFamily="49" charset="0"/>
              </a:rPr>
              <a:t>8</a:t>
            </a:r>
            <a:r>
              <a:rPr lang="en-US" sz="2800" dirty="0">
                <a:latin typeface="Consolas" panose="020B0609020204030204" pitchFamily="49" charset="0"/>
              </a:rPr>
              <a:t> + Indirect Costs</a:t>
            </a:r>
            <a:r>
              <a:rPr lang="en-US" sz="2800" baseline="-25000" dirty="0">
                <a:latin typeface="Consolas" panose="020B0609020204030204" pitchFamily="49" charset="0"/>
              </a:rPr>
              <a:t>1</a:t>
            </a:r>
            <a:r>
              <a:rPr lang="en-US" sz="2800" dirty="0">
                <a:latin typeface="Consolas" panose="020B0609020204030204" pitchFamily="49" charset="0"/>
              </a:rPr>
              <a:t> == Indirect Costs</a:t>
            </a:r>
            <a:r>
              <a:rPr lang="en-US" sz="2800" baseline="-25000" dirty="0">
                <a:latin typeface="Consolas" panose="020B0609020204030204" pitchFamily="49" charset="0"/>
              </a:rPr>
              <a:t>2</a:t>
            </a:r>
            <a:br>
              <a:rPr lang="en-US" sz="2800" baseline="-25000" dirty="0">
                <a:latin typeface="Consolas" panose="020B0609020204030204" pitchFamily="49" charset="0"/>
              </a:rPr>
            </a:br>
            <a:br>
              <a:rPr lang="en-US" sz="2800" baseline="-25000" dirty="0"/>
            </a:br>
            <a:endParaRPr lang="en-US" sz="2800" baseline="-25000" dirty="0"/>
          </a:p>
          <a:p>
            <a:r>
              <a:rPr lang="en-US" sz="2800" dirty="0">
                <a:solidFill>
                  <a:schemeClr val="accent1"/>
                </a:solidFill>
              </a:rPr>
              <a:t>TCO</a:t>
            </a:r>
            <a:r>
              <a:rPr lang="en-US" sz="2800" baseline="-25000" dirty="0">
                <a:solidFill>
                  <a:schemeClr val="accent1"/>
                </a:solidFill>
              </a:rPr>
              <a:t>1</a:t>
            </a:r>
            <a:r>
              <a:rPr lang="en-US" sz="2800" dirty="0"/>
              <a:t> Costs $8 more than </a:t>
            </a:r>
            <a:r>
              <a:rPr lang="en-US" sz="2800" dirty="0">
                <a:solidFill>
                  <a:schemeClr val="accent1"/>
                </a:solidFill>
              </a:rPr>
              <a:t>TCO</a:t>
            </a:r>
            <a:r>
              <a:rPr lang="en-US" sz="2800" baseline="-25000" dirty="0">
                <a:solidFill>
                  <a:schemeClr val="accent1"/>
                </a:solidFill>
              </a:rPr>
              <a:t>2</a:t>
            </a:r>
            <a:r>
              <a:rPr lang="en-US" sz="2800" dirty="0"/>
              <a:t>, but who supports </a:t>
            </a:r>
            <a:r>
              <a:rPr lang="en-US" sz="2800" dirty="0" err="1"/>
              <a:t>Wordpress</a:t>
            </a:r>
            <a:r>
              <a:rPr lang="en-US" sz="2800" dirty="0"/>
              <a:t>, Updates it, and deals with power outages as part of those indirect costs in </a:t>
            </a:r>
            <a:r>
              <a:rPr lang="en-US" sz="2800" dirty="0">
                <a:solidFill>
                  <a:schemeClr val="accent1"/>
                </a:solidFill>
              </a:rPr>
              <a:t>TCO</a:t>
            </a:r>
            <a:r>
              <a:rPr lang="en-US" sz="2800" baseline="-25000" dirty="0">
                <a:solidFill>
                  <a:schemeClr val="accent1"/>
                </a:solidFill>
              </a:rPr>
              <a:t>2</a:t>
            </a:r>
            <a:r>
              <a:rPr lang="en-US" sz="2800" dirty="0"/>
              <a:t>? Me. </a:t>
            </a:r>
          </a:p>
          <a:p>
            <a:r>
              <a:rPr lang="en-US" sz="2800" dirty="0"/>
              <a:t>Is my time worth more than $8 year? YES! Thus </a:t>
            </a:r>
            <a:r>
              <a:rPr lang="en-US" sz="2800" dirty="0">
                <a:solidFill>
                  <a:schemeClr val="accent1"/>
                </a:solidFill>
              </a:rPr>
              <a:t>TCO</a:t>
            </a:r>
            <a:r>
              <a:rPr lang="en-US" sz="2800" baseline="-25000" dirty="0">
                <a:solidFill>
                  <a:schemeClr val="accent1"/>
                </a:solidFill>
              </a:rPr>
              <a:t>1 </a:t>
            </a:r>
            <a:r>
              <a:rPr lang="en-US" sz="2800" dirty="0"/>
              <a:t>is lower.</a:t>
            </a:r>
          </a:p>
        </p:txBody>
      </p:sp>
    </p:spTree>
    <p:extLst>
      <p:ext uri="{BB962C8B-B14F-4D97-AF65-F5344CB8AC3E}">
        <p14:creationId xmlns:p14="http://schemas.microsoft.com/office/powerpoint/2010/main" val="2804387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ROI: Return on Investment</a:t>
            </a:r>
          </a:p>
        </p:txBody>
      </p:sp>
      <p:sp>
        <p:nvSpPr>
          <p:cNvPr id="3" name="Content Placeholder 2"/>
          <p:cNvSpPr>
            <a:spLocks noGrp="1"/>
          </p:cNvSpPr>
          <p:nvPr>
            <p:ph idx="1"/>
          </p:nvPr>
        </p:nvSpPr>
        <p:spPr>
          <a:xfrm>
            <a:off x="0" y="1185862"/>
            <a:ext cx="12191998" cy="5170488"/>
          </a:xfrm>
        </p:spPr>
        <p:txBody>
          <a:bodyPr>
            <a:normAutofit/>
          </a:bodyPr>
          <a:lstStyle/>
          <a:p>
            <a:pPr marL="274320" lvl="1">
              <a:spcBef>
                <a:spcPts val="600"/>
              </a:spcBef>
              <a:buClr>
                <a:schemeClr val="accent1"/>
              </a:buClr>
            </a:pPr>
            <a:r>
              <a:rPr lang="en-US" sz="2800" dirty="0"/>
              <a:t>ROI is a type of calculation designed to help managers assess the </a:t>
            </a:r>
            <a:r>
              <a:rPr lang="en-US" sz="2800" u="sng" dirty="0"/>
              <a:t>economic value of an investment through its potential</a:t>
            </a:r>
          </a:p>
          <a:p>
            <a:r>
              <a:rPr lang="en-US" sz="3200" b="1" dirty="0"/>
              <a:t>ROI = (gain-cost)/cost</a:t>
            </a:r>
          </a:p>
          <a:p>
            <a:r>
              <a:rPr lang="en-US" sz="3200" dirty="0"/>
              <a:t>Example gain=$7,500 cost=$5,000  ROI=50%</a:t>
            </a:r>
          </a:p>
          <a:p>
            <a:r>
              <a:rPr lang="en-US" sz="3200" dirty="0"/>
              <a:t>Positive ROI is </a:t>
            </a:r>
            <a:r>
              <a:rPr lang="en-US" sz="3200" u="sng" dirty="0"/>
              <a:t>good</a:t>
            </a:r>
            <a:r>
              <a:rPr lang="en-US" sz="3200" dirty="0"/>
              <a:t>, negative is </a:t>
            </a:r>
            <a:r>
              <a:rPr lang="en-US" sz="3200" u="sng" dirty="0"/>
              <a:t>bad</a:t>
            </a:r>
            <a:r>
              <a:rPr lang="en-US" sz="3200" dirty="0"/>
              <a:t>.</a:t>
            </a:r>
          </a:p>
          <a:p>
            <a:r>
              <a:rPr lang="en-US" sz="3200" dirty="0"/>
              <a:t>ROI is used in IT to help compare similar IT investments. </a:t>
            </a:r>
          </a:p>
          <a:p>
            <a:r>
              <a:rPr lang="en-US" sz="3200" dirty="0"/>
              <a:t>In IT, typically ROI is calculated over the expected lifecycle of a system or over 3 years (average life expectancy)</a:t>
            </a:r>
          </a:p>
        </p:txBody>
      </p:sp>
      <p:sp>
        <p:nvSpPr>
          <p:cNvPr id="4" name="Date Placeholder 3"/>
          <p:cNvSpPr>
            <a:spLocks noGrp="1"/>
          </p:cNvSpPr>
          <p:nvPr>
            <p:ph type="dt" sz="half" idx="4294967295"/>
          </p:nvPr>
        </p:nvSpPr>
        <p:spPr>
          <a:xfrm>
            <a:off x="0" y="6356350"/>
            <a:ext cx="2743200" cy="365125"/>
          </a:xfrm>
        </p:spPr>
        <p:txBody>
          <a:bodyPr/>
          <a:lstStyle/>
          <a:p>
            <a:fld id="{00F3DF3C-BDA7-4AA6-A722-60FB963345ED}" type="datetime1">
              <a:rPr lang="en-US" smtClean="0"/>
              <a:t>8/26/2022</a:t>
            </a:fld>
            <a:endParaRPr lang="en-US" dirty="0"/>
          </a:p>
        </p:txBody>
      </p:sp>
      <p:sp>
        <p:nvSpPr>
          <p:cNvPr id="5" name="Footer Placeholder 4"/>
          <p:cNvSpPr>
            <a:spLocks noGrp="1"/>
          </p:cNvSpPr>
          <p:nvPr>
            <p:ph type="ftr" sz="quarter" idx="4294967295"/>
          </p:nvPr>
        </p:nvSpPr>
        <p:spPr>
          <a:xfrm>
            <a:off x="0" y="6356350"/>
            <a:ext cx="4114800" cy="365125"/>
          </a:xfrm>
        </p:spPr>
        <p:txBody>
          <a:bodyPr/>
          <a:lstStyle/>
          <a:p>
            <a:r>
              <a:rPr lang="en-US"/>
              <a:t>IST346: Info Tech Management &amp; Administration</a:t>
            </a:r>
            <a:endParaRPr lang="en-US" dirty="0"/>
          </a:p>
        </p:txBody>
      </p:sp>
      <p:sp>
        <p:nvSpPr>
          <p:cNvPr id="6" name="Slide Number Placeholder 5"/>
          <p:cNvSpPr>
            <a:spLocks noGrp="1"/>
          </p:cNvSpPr>
          <p:nvPr>
            <p:ph type="sldNum" sz="quarter" idx="4294967295"/>
          </p:nvPr>
        </p:nvSpPr>
        <p:spPr>
          <a:xfrm>
            <a:off x="9448800" y="6356350"/>
            <a:ext cx="2743200" cy="365125"/>
          </a:xfrm>
        </p:spPr>
        <p:txBody>
          <a:bodyPr/>
          <a:lstStyle/>
          <a:p>
            <a:fld id="{DF6669D1-DB19-4C99-869C-C84252016461}" type="slidenum">
              <a:rPr lang="en-US" smtClean="0"/>
              <a:pPr/>
              <a:t>24</a:t>
            </a:fld>
            <a:endParaRPr lang="en-US" dirty="0"/>
          </a:p>
        </p:txBody>
      </p:sp>
    </p:spTree>
    <p:extLst>
      <p:ext uri="{BB962C8B-B14F-4D97-AF65-F5344CB8AC3E}">
        <p14:creationId xmlns:p14="http://schemas.microsoft.com/office/powerpoint/2010/main" val="410998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84"/>
            <a:ext cx="12192000" cy="905031"/>
          </a:xfrm>
        </p:spPr>
        <p:txBody>
          <a:bodyPr>
            <a:normAutofit/>
          </a:bodyPr>
          <a:lstStyle/>
          <a:p>
            <a:r>
              <a:rPr lang="en-US" dirty="0"/>
              <a:t>ROI Example: Selling Products on the Web</a:t>
            </a:r>
          </a:p>
        </p:txBody>
      </p:sp>
      <p:sp>
        <p:nvSpPr>
          <p:cNvPr id="3" name="Content Placeholder 2"/>
          <p:cNvSpPr>
            <a:spLocks noGrp="1"/>
          </p:cNvSpPr>
          <p:nvPr>
            <p:ph idx="1"/>
          </p:nvPr>
        </p:nvSpPr>
        <p:spPr>
          <a:xfrm>
            <a:off x="230682" y="1085538"/>
            <a:ext cx="11821410" cy="5105400"/>
          </a:xfrm>
        </p:spPr>
        <p:txBody>
          <a:bodyPr>
            <a:normAutofit fontScale="92500"/>
          </a:bodyPr>
          <a:lstStyle/>
          <a:p>
            <a:pPr marL="0" indent="0">
              <a:buNone/>
            </a:pPr>
            <a:r>
              <a:rPr lang="en-US" dirty="0"/>
              <a:t>You work for a parts distributor. Currently you do not sell products on line.</a:t>
            </a:r>
            <a:br>
              <a:rPr lang="en-US" dirty="0"/>
            </a:br>
            <a:endParaRPr lang="en-US" dirty="0"/>
          </a:p>
          <a:p>
            <a:pPr marL="457200" indent="-457200">
              <a:buFont typeface="+mj-lt"/>
              <a:buAutoNum type="alphaUcPeriod"/>
            </a:pPr>
            <a:r>
              <a:rPr lang="en-US" dirty="0"/>
              <a:t>A recent TCO study has revealed it will cost $12,000/year to begin selling products on the web.  </a:t>
            </a:r>
          </a:p>
          <a:p>
            <a:pPr lvl="1"/>
            <a:r>
              <a:rPr lang="en-US" dirty="0"/>
              <a:t>If you would like a 25% ROI, what is the expected gain?</a:t>
            </a:r>
          </a:p>
          <a:p>
            <a:pPr marL="457200" indent="-457200">
              <a:buFont typeface="+mj-lt"/>
              <a:buAutoNum type="alphaUcPeriod"/>
            </a:pPr>
            <a:r>
              <a:rPr lang="en-US" dirty="0"/>
              <a:t>If another option is to partner with Amazon.com to sell your parts on line at a cost of $5,000/year What is the expected gain for the same 25% ROI? Is it better?</a:t>
            </a:r>
          </a:p>
          <a:p>
            <a:pPr marL="457200" indent="-457200">
              <a:buFont typeface="+mj-lt"/>
              <a:buAutoNum type="alphaUcPeriod"/>
            </a:pPr>
            <a:r>
              <a:rPr lang="en-US" dirty="0"/>
              <a:t>If the marketing department claims that by spending $5,000 next year on local advertising they can generate an additional $9000 in additional sales.</a:t>
            </a:r>
          </a:p>
          <a:p>
            <a:endParaRPr lang="en-US" dirty="0"/>
          </a:p>
          <a:p>
            <a:pPr marL="0" indent="0">
              <a:buNone/>
            </a:pPr>
            <a:r>
              <a:rPr lang="en-US" dirty="0"/>
              <a:t>Which option has the best ROI?</a:t>
            </a:r>
          </a:p>
        </p:txBody>
      </p:sp>
    </p:spTree>
    <p:extLst>
      <p:ext uri="{BB962C8B-B14F-4D97-AF65-F5344CB8AC3E}">
        <p14:creationId xmlns:p14="http://schemas.microsoft.com/office/powerpoint/2010/main" val="1853154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3406"/>
          </a:xfrm>
        </p:spPr>
        <p:txBody>
          <a:bodyPr>
            <a:normAutofit/>
          </a:bodyPr>
          <a:lstStyle/>
          <a:p>
            <a:r>
              <a:rPr lang="en-US" dirty="0"/>
              <a:t>ROI Example: Selling Products on the Web</a:t>
            </a:r>
          </a:p>
        </p:txBody>
      </p:sp>
      <p:sp>
        <p:nvSpPr>
          <p:cNvPr id="3" name="Content Placeholder 2"/>
          <p:cNvSpPr>
            <a:spLocks noGrp="1"/>
          </p:cNvSpPr>
          <p:nvPr>
            <p:ph idx="1"/>
          </p:nvPr>
        </p:nvSpPr>
        <p:spPr>
          <a:xfrm>
            <a:off x="89042" y="1123406"/>
            <a:ext cx="11993029" cy="5296445"/>
          </a:xfrm>
        </p:spPr>
        <p:txBody>
          <a:bodyPr>
            <a:normAutofit lnSpcReduction="10000"/>
          </a:bodyPr>
          <a:lstStyle/>
          <a:p>
            <a:pPr marL="457200" indent="-457200">
              <a:buFont typeface="+mj-lt"/>
              <a:buAutoNum type="alphaUcPeriod"/>
            </a:pPr>
            <a:r>
              <a:rPr lang="en-US" dirty="0">
                <a:latin typeface="Consolas" panose="020B0609020204030204" pitchFamily="49" charset="0"/>
              </a:rPr>
              <a:t>.25 = (gain – 12000)/12000 </a:t>
            </a:r>
            <a:br>
              <a:rPr lang="en-US" dirty="0">
                <a:latin typeface="Consolas" panose="020B0609020204030204" pitchFamily="49" charset="0"/>
              </a:rPr>
            </a:br>
            <a:r>
              <a:rPr lang="en-US" dirty="0">
                <a:latin typeface="Consolas" panose="020B0609020204030204" pitchFamily="49" charset="0"/>
                <a:sym typeface="Wingdings" pitchFamily="2" charset="2"/>
              </a:rPr>
              <a:t>3000 = gain-12000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15000</a:t>
            </a:r>
          </a:p>
          <a:p>
            <a:pPr marL="457200" indent="-457200">
              <a:buFont typeface="+mj-lt"/>
              <a:buAutoNum type="alphaUcPeriod"/>
            </a:pPr>
            <a:r>
              <a:rPr lang="en-US" dirty="0">
                <a:latin typeface="Consolas" panose="020B0609020204030204" pitchFamily="49" charset="0"/>
                <a:sym typeface="Wingdings" pitchFamily="2" charset="2"/>
              </a:rPr>
              <a:t>.25 = (gain – 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1250 = gain – 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gain = 6250</a:t>
            </a:r>
          </a:p>
          <a:p>
            <a:pPr marL="457200" indent="-457200">
              <a:buFont typeface="+mj-lt"/>
              <a:buAutoNum type="alphaUcPeriod"/>
            </a:pPr>
            <a:r>
              <a:rPr lang="en-US" dirty="0">
                <a:latin typeface="Consolas" panose="020B0609020204030204" pitchFamily="49" charset="0"/>
                <a:sym typeface="Wingdings" pitchFamily="2" charset="2"/>
              </a:rPr>
              <a:t>ROI = (9000-5000)/5000 </a:t>
            </a:r>
            <a:br>
              <a:rPr lang="en-US" dirty="0">
                <a:latin typeface="Consolas" panose="020B0609020204030204" pitchFamily="49" charset="0"/>
                <a:sym typeface="Wingdings" pitchFamily="2" charset="2"/>
              </a:rPr>
            </a:br>
            <a:r>
              <a:rPr lang="en-US" dirty="0">
                <a:latin typeface="Consolas" panose="020B0609020204030204" pitchFamily="49" charset="0"/>
                <a:sym typeface="Wingdings" pitchFamily="2" charset="2"/>
              </a:rPr>
              <a:t>ROI = 4000/5000 = .8</a:t>
            </a:r>
          </a:p>
          <a:p>
            <a:pPr marL="0" indent="0">
              <a:buNone/>
            </a:pPr>
            <a:endParaRPr lang="en-US" dirty="0">
              <a:sym typeface="Wingdings" pitchFamily="2" charset="2"/>
            </a:endParaRPr>
          </a:p>
          <a:p>
            <a:r>
              <a:rPr lang="en-US" dirty="0">
                <a:sym typeface="Wingdings" pitchFamily="2" charset="2"/>
              </a:rPr>
              <a:t>Option C has the highest ROI. In this example it is the best option.</a:t>
            </a:r>
          </a:p>
          <a:p>
            <a:r>
              <a:rPr lang="en-US" dirty="0">
                <a:sym typeface="Wingdings" pitchFamily="2" charset="2"/>
              </a:rPr>
              <a:t>Option A and B have the same ROI but option B has a lower TCO so…</a:t>
            </a:r>
          </a:p>
          <a:p>
            <a:r>
              <a:rPr lang="en-US" dirty="0">
                <a:sym typeface="Wingdings" pitchFamily="2" charset="2"/>
              </a:rPr>
              <a:t>Option B is better than option A</a:t>
            </a:r>
            <a:endParaRPr lang="en-US" dirty="0"/>
          </a:p>
        </p:txBody>
      </p:sp>
    </p:spTree>
    <p:extLst>
      <p:ext uri="{BB962C8B-B14F-4D97-AF65-F5344CB8AC3E}">
        <p14:creationId xmlns:p14="http://schemas.microsoft.com/office/powerpoint/2010/main" val="126164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A9DC-F699-48D8-8EAF-2CAE22A057F0}"/>
              </a:ext>
            </a:extLst>
          </p:cNvPr>
          <p:cNvSpPr>
            <a:spLocks noGrp="1"/>
          </p:cNvSpPr>
          <p:nvPr>
            <p:ph type="title"/>
          </p:nvPr>
        </p:nvSpPr>
        <p:spPr>
          <a:xfrm>
            <a:off x="0" y="0"/>
            <a:ext cx="12192000" cy="1325563"/>
          </a:xfrm>
        </p:spPr>
        <p:txBody>
          <a:bodyPr>
            <a:normAutofit/>
          </a:bodyPr>
          <a:lstStyle/>
          <a:p>
            <a:r>
              <a:rPr lang="en-US" dirty="0"/>
              <a:t>Check Yourself</a:t>
            </a:r>
          </a:p>
        </p:txBody>
      </p:sp>
      <p:sp>
        <p:nvSpPr>
          <p:cNvPr id="3" name="Content Placeholder 2">
            <a:extLst>
              <a:ext uri="{FF2B5EF4-FFF2-40B4-BE49-F238E27FC236}">
                <a16:creationId xmlns:a16="http://schemas.microsoft.com/office/drawing/2014/main" id="{57712AC8-58A5-48A6-8096-C79E9306A869}"/>
              </a:ext>
            </a:extLst>
          </p:cNvPr>
          <p:cNvSpPr>
            <a:spLocks noGrp="1"/>
          </p:cNvSpPr>
          <p:nvPr>
            <p:ph idx="1"/>
          </p:nvPr>
        </p:nvSpPr>
        <p:spPr>
          <a:xfrm>
            <a:off x="-1" y="1325563"/>
            <a:ext cx="12191999" cy="5030267"/>
          </a:xfrm>
        </p:spPr>
        <p:txBody>
          <a:bodyPr>
            <a:normAutofit/>
          </a:bodyPr>
          <a:lstStyle/>
          <a:p>
            <a:pPr marL="514350" indent="-514350">
              <a:buFont typeface="+mj-lt"/>
              <a:buAutoNum type="arabicPeriod"/>
            </a:pPr>
            <a:r>
              <a:rPr lang="en-US" sz="3000" dirty="0"/>
              <a:t>Rieks CO. has determined that switching from in-house accounting to a cloud accounting system will save the company $5000 /year. If it costs, $2000 /year to host the cloud accounting system, what is the ROI?</a:t>
            </a:r>
          </a:p>
          <a:p>
            <a:pPr marL="514350" indent="-514350">
              <a:buFont typeface="+mj-lt"/>
              <a:buAutoNum type="arabicPeriod"/>
            </a:pPr>
            <a:r>
              <a:rPr lang="en-US" sz="3000" dirty="0"/>
              <a:t>It costs $2000 / year to host accounting in the cloud, but $5000 over 3 years to rent an appliance  from the same company and store it in your data center. Assuming the same indirect costs, which has lower TCO? </a:t>
            </a:r>
          </a:p>
          <a:p>
            <a:pPr marL="514350" indent="-514350">
              <a:buFont typeface="+mj-lt"/>
              <a:buAutoNum type="arabicPeriod"/>
            </a:pPr>
            <a:r>
              <a:rPr lang="en-US" sz="3000" dirty="0"/>
              <a:t>Now do an indirect costs comparison. At which point is the other option viable?</a:t>
            </a:r>
          </a:p>
          <a:p>
            <a:pPr marL="514350" indent="-514350">
              <a:buFont typeface="+mj-lt"/>
              <a:buAutoNum type="arabicPeriod"/>
            </a:pPr>
            <a:endParaRPr lang="en-US" sz="3000" dirty="0"/>
          </a:p>
        </p:txBody>
      </p:sp>
      <p:pic>
        <p:nvPicPr>
          <p:cNvPr id="7" name="Graphic 6" descr="Checkmark">
            <a:extLst>
              <a:ext uri="{FF2B5EF4-FFF2-40B4-BE49-F238E27FC236}">
                <a16:creationId xmlns:a16="http://schemas.microsoft.com/office/drawing/2014/main" id="{83088B2D-89F4-467A-8692-31CDEE023F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82003" y="205581"/>
            <a:ext cx="914400" cy="914400"/>
          </a:xfrm>
          <a:prstGeom prst="rect">
            <a:avLst/>
          </a:prstGeom>
        </p:spPr>
      </p:pic>
    </p:spTree>
    <p:extLst>
      <p:ext uri="{BB962C8B-B14F-4D97-AF65-F5344CB8AC3E}">
        <p14:creationId xmlns:p14="http://schemas.microsoft.com/office/powerpoint/2010/main" val="159697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E24B-250D-407C-98D9-47C79A7DB005}"/>
              </a:ext>
            </a:extLst>
          </p:cNvPr>
          <p:cNvSpPr>
            <a:spLocks noGrp="1"/>
          </p:cNvSpPr>
          <p:nvPr>
            <p:ph type="title"/>
          </p:nvPr>
        </p:nvSpPr>
        <p:spPr>
          <a:xfrm>
            <a:off x="0" y="0"/>
            <a:ext cx="12192000" cy="1528997"/>
          </a:xfrm>
        </p:spPr>
        <p:txBody>
          <a:bodyPr vert="horz" lIns="91440" tIns="45720" rIns="91440" bIns="45720" rtlCol="0" anchor="ctr">
            <a:normAutofit/>
          </a:bodyPr>
          <a:lstStyle/>
          <a:p>
            <a:r>
              <a:rPr lang="en-US" sz="6000" kern="1200" dirty="0">
                <a:solidFill>
                  <a:schemeClr val="tx1"/>
                </a:solidFill>
                <a:latin typeface="+mj-lt"/>
                <a:ea typeface="+mj-ea"/>
                <a:cs typeface="+mj-cs"/>
              </a:rPr>
              <a:t>Questions</a:t>
            </a:r>
          </a:p>
        </p:txBody>
      </p:sp>
      <p:pic>
        <p:nvPicPr>
          <p:cNvPr id="2050" name="Picture 2" descr="Students as Questioners 1: What's a Question? | creativiteach">
            <a:extLst>
              <a:ext uri="{FF2B5EF4-FFF2-40B4-BE49-F238E27FC236}">
                <a16:creationId xmlns:a16="http://schemas.microsoft.com/office/drawing/2014/main" id="{9597E596-5263-2DBB-7779-A2E942EEC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808" y="1689243"/>
            <a:ext cx="4394383" cy="439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42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175AB-7902-4CE9-9466-0ABE26900530}"/>
              </a:ext>
            </a:extLst>
          </p:cNvPr>
          <p:cNvSpPr>
            <a:spLocks noGrp="1"/>
          </p:cNvSpPr>
          <p:nvPr>
            <p:ph type="title"/>
          </p:nvPr>
        </p:nvSpPr>
        <p:spPr/>
        <p:txBody>
          <a:bodyPr/>
          <a:lstStyle/>
          <a:p>
            <a:r>
              <a:rPr lang="en-US" dirty="0"/>
              <a:t>What about the following?</a:t>
            </a:r>
          </a:p>
        </p:txBody>
      </p:sp>
      <p:sp>
        <p:nvSpPr>
          <p:cNvPr id="5" name="Text Placeholder 4">
            <a:extLst>
              <a:ext uri="{FF2B5EF4-FFF2-40B4-BE49-F238E27FC236}">
                <a16:creationId xmlns:a16="http://schemas.microsoft.com/office/drawing/2014/main" id="{83F354A3-52F5-4B12-A0DA-871E1D83C02B}"/>
              </a:ext>
            </a:extLst>
          </p:cNvPr>
          <p:cNvSpPr>
            <a:spLocks noGrp="1"/>
          </p:cNvSpPr>
          <p:nvPr>
            <p:ph type="body" idx="1"/>
          </p:nvPr>
        </p:nvSpPr>
        <p:spPr/>
        <p:txBody>
          <a:bodyPr/>
          <a:lstStyle/>
          <a:p>
            <a:r>
              <a:rPr lang="en-US" dirty="0"/>
              <a:t>“Consumer IT”</a:t>
            </a:r>
          </a:p>
        </p:txBody>
      </p:sp>
      <p:sp>
        <p:nvSpPr>
          <p:cNvPr id="6" name="Content Placeholder 5">
            <a:extLst>
              <a:ext uri="{FF2B5EF4-FFF2-40B4-BE49-F238E27FC236}">
                <a16:creationId xmlns:a16="http://schemas.microsoft.com/office/drawing/2014/main" id="{11B7E30D-5417-4497-A98A-801DEFCD00C7}"/>
              </a:ext>
            </a:extLst>
          </p:cNvPr>
          <p:cNvSpPr>
            <a:spLocks noGrp="1"/>
          </p:cNvSpPr>
          <p:nvPr>
            <p:ph sz="half" idx="2"/>
          </p:nvPr>
        </p:nvSpPr>
        <p:spPr>
          <a:solidFill>
            <a:schemeClr val="tx1"/>
          </a:solidFill>
        </p:spPr>
        <p:txBody>
          <a:bodyPr/>
          <a:lstStyle/>
          <a:p>
            <a:endParaRPr lang="en-US"/>
          </a:p>
        </p:txBody>
      </p:sp>
      <p:sp>
        <p:nvSpPr>
          <p:cNvPr id="7" name="Text Placeholder 6">
            <a:extLst>
              <a:ext uri="{FF2B5EF4-FFF2-40B4-BE49-F238E27FC236}">
                <a16:creationId xmlns:a16="http://schemas.microsoft.com/office/drawing/2014/main" id="{69C21C4D-BFC1-46F5-AA01-87620537262E}"/>
              </a:ext>
            </a:extLst>
          </p:cNvPr>
          <p:cNvSpPr>
            <a:spLocks noGrp="1"/>
          </p:cNvSpPr>
          <p:nvPr>
            <p:ph type="body" sz="quarter" idx="3"/>
          </p:nvPr>
        </p:nvSpPr>
        <p:spPr/>
        <p:txBody>
          <a:bodyPr/>
          <a:lstStyle/>
          <a:p>
            <a:r>
              <a:rPr lang="en-US" dirty="0"/>
              <a:t>“Enterprise IT”</a:t>
            </a:r>
          </a:p>
        </p:txBody>
      </p:sp>
      <p:sp>
        <p:nvSpPr>
          <p:cNvPr id="8" name="Content Placeholder 7">
            <a:extLst>
              <a:ext uri="{FF2B5EF4-FFF2-40B4-BE49-F238E27FC236}">
                <a16:creationId xmlns:a16="http://schemas.microsoft.com/office/drawing/2014/main" id="{0292D208-D629-4736-9D71-546C5FFB6AB3}"/>
              </a:ext>
            </a:extLst>
          </p:cNvPr>
          <p:cNvSpPr>
            <a:spLocks noGrp="1"/>
          </p:cNvSpPr>
          <p:nvPr>
            <p:ph sz="quarter" idx="4"/>
          </p:nvPr>
        </p:nvSpPr>
        <p:spPr>
          <a:solidFill>
            <a:schemeClr val="tx1"/>
          </a:solidFill>
        </p:spPr>
        <p:txBody>
          <a:bodyPr/>
          <a:lstStyle/>
          <a:p>
            <a:endParaRPr lang="en-US"/>
          </a:p>
        </p:txBody>
      </p:sp>
    </p:spTree>
    <p:extLst>
      <p:ext uri="{BB962C8B-B14F-4D97-AF65-F5344CB8AC3E}">
        <p14:creationId xmlns:p14="http://schemas.microsoft.com/office/powerpoint/2010/main" val="126485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435CACE-0FFD-4714-BEDB-B4201EA1194F}"/>
              </a:ext>
            </a:extLst>
          </p:cNvPr>
          <p:cNvGraphicFramePr>
            <a:graphicFrameLocks noGrp="1"/>
          </p:cNvGraphicFramePr>
          <p:nvPr>
            <p:ph idx="1"/>
            <p:extLst>
              <p:ext uri="{D42A27DB-BD31-4B8C-83A1-F6EECF244321}">
                <p14:modId xmlns:p14="http://schemas.microsoft.com/office/powerpoint/2010/main" val="1720581827"/>
              </p:ext>
            </p:extLst>
          </p:nvPr>
        </p:nvGraphicFramePr>
        <p:xfrm>
          <a:off x="88899" y="0"/>
          <a:ext cx="11858261" cy="632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9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laying a game on a tablet computer. If this information technology?&#10;">
            <a:extLst>
              <a:ext uri="{FF2B5EF4-FFF2-40B4-BE49-F238E27FC236}">
                <a16:creationId xmlns:a16="http://schemas.microsoft.com/office/drawing/2014/main" id="{6F5D1561-4DAF-44FE-AA59-6328EA8E1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12192000" cy="6096000"/>
          </a:xfrm>
          <a:prstGeom prst="rect">
            <a:avLst/>
          </a:prstGeom>
        </p:spPr>
      </p:pic>
    </p:spTree>
    <p:extLst>
      <p:ext uri="{BB962C8B-B14F-4D97-AF65-F5344CB8AC3E}">
        <p14:creationId xmlns:p14="http://schemas.microsoft.com/office/powerpoint/2010/main" val="404289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person using a tablet computer in an information technology context.&#10;">
            <a:extLst>
              <a:ext uri="{FF2B5EF4-FFF2-40B4-BE49-F238E27FC236}">
                <a16:creationId xmlns:a16="http://schemas.microsoft.com/office/drawing/2014/main" id="{435A107D-651A-4288-B087-A0BA1ED2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29" y="227571"/>
            <a:ext cx="11417142" cy="6402857"/>
          </a:xfrm>
          <a:prstGeom prst="rect">
            <a:avLst/>
          </a:prstGeom>
        </p:spPr>
      </p:pic>
    </p:spTree>
    <p:extLst>
      <p:ext uri="{BB962C8B-B14F-4D97-AF65-F5344CB8AC3E}">
        <p14:creationId xmlns:p14="http://schemas.microsoft.com/office/powerpoint/2010/main" val="32966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93A4EF-52A3-4F3C-895F-FA4A2220E17F}"/>
              </a:ext>
            </a:extLst>
          </p:cNvPr>
          <p:cNvSpPr/>
          <p:nvPr/>
        </p:nvSpPr>
        <p:spPr>
          <a:xfrm>
            <a:off x="1033780" y="1810067"/>
            <a:ext cx="4191000" cy="2790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 name="Picture 2" descr="A close up of a netgear home router - consumer IT hardware&#10;&#10;Description generated with high confidence">
            <a:extLst>
              <a:ext uri="{FF2B5EF4-FFF2-40B4-BE49-F238E27FC236}">
                <a16:creationId xmlns:a16="http://schemas.microsoft.com/office/drawing/2014/main" id="{02562401-A649-4B5C-B7F9-A4862350D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780" y="1810067"/>
            <a:ext cx="4191000" cy="2790825"/>
          </a:xfrm>
          <a:prstGeom prst="rect">
            <a:avLst/>
          </a:prstGeom>
        </p:spPr>
      </p:pic>
      <p:pic>
        <p:nvPicPr>
          <p:cNvPr id="5" name="Picture 4" descr="A close up of a cisco Meraki Router - enterprise IT hardware&#10;&#10;Description generated with high confidence">
            <a:extLst>
              <a:ext uri="{FF2B5EF4-FFF2-40B4-BE49-F238E27FC236}">
                <a16:creationId xmlns:a16="http://schemas.microsoft.com/office/drawing/2014/main" id="{A01C8526-347D-4C74-BFD4-9D7BEF8C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634" y="2556509"/>
            <a:ext cx="5331446" cy="1588771"/>
          </a:xfrm>
          <a:prstGeom prst="rect">
            <a:avLst/>
          </a:prstGeom>
        </p:spPr>
      </p:pic>
    </p:spTree>
    <p:extLst>
      <p:ext uri="{BB962C8B-B14F-4D97-AF65-F5344CB8AC3E}">
        <p14:creationId xmlns:p14="http://schemas.microsoft.com/office/powerpoint/2010/main" val="344540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of google email service gmail. Is this consumer IT or enterprise IT?">
            <a:extLst>
              <a:ext uri="{FF2B5EF4-FFF2-40B4-BE49-F238E27FC236}">
                <a16:creationId xmlns:a16="http://schemas.microsoft.com/office/drawing/2014/main" id="{401BE18D-D65E-40EE-BCC7-5EF028300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15277"/>
            <a:ext cx="11282680" cy="6346508"/>
          </a:xfrm>
          <a:prstGeom prst="rect">
            <a:avLst/>
          </a:prstGeom>
        </p:spPr>
      </p:pic>
    </p:spTree>
    <p:extLst>
      <p:ext uri="{BB962C8B-B14F-4D97-AF65-F5344CB8AC3E}">
        <p14:creationId xmlns:p14="http://schemas.microsoft.com/office/powerpoint/2010/main" val="163781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031CF-659C-4F79-BFF6-2D9A2677CF4C}"/>
              </a:ext>
            </a:extLst>
          </p:cNvPr>
          <p:cNvSpPr>
            <a:spLocks noGrp="1"/>
          </p:cNvSpPr>
          <p:nvPr>
            <p:ph type="title"/>
          </p:nvPr>
        </p:nvSpPr>
        <p:spPr/>
        <p:txBody>
          <a:bodyPr/>
          <a:lstStyle/>
          <a:p>
            <a:r>
              <a:rPr lang="en-US" dirty="0"/>
              <a:t>How is consumer IT Managed?</a:t>
            </a:r>
          </a:p>
        </p:txBody>
      </p:sp>
      <p:sp>
        <p:nvSpPr>
          <p:cNvPr id="8" name="Content Placeholder 7">
            <a:extLst>
              <a:ext uri="{FF2B5EF4-FFF2-40B4-BE49-F238E27FC236}">
                <a16:creationId xmlns:a16="http://schemas.microsoft.com/office/drawing/2014/main" id="{1C2BD49B-BA9B-40B4-AFF9-DC8E8FF6B92B}"/>
              </a:ext>
            </a:extLst>
          </p:cNvPr>
          <p:cNvSpPr>
            <a:spLocks noGrp="1"/>
          </p:cNvSpPr>
          <p:nvPr>
            <p:ph idx="1"/>
          </p:nvPr>
        </p:nvSpPr>
        <p:spPr>
          <a:xfrm>
            <a:off x="89043" y="1123406"/>
            <a:ext cx="11933068" cy="5296445"/>
          </a:xfrm>
        </p:spPr>
        <p:txBody>
          <a:bodyPr/>
          <a:lstStyle/>
          <a:p>
            <a:r>
              <a:rPr lang="en-US" dirty="0"/>
              <a:t>Have you reset your home router?</a:t>
            </a:r>
          </a:p>
          <a:p>
            <a:r>
              <a:rPr lang="en-US" dirty="0"/>
              <a:t>Does your Thanksgiving consist of “fixing” your parents’ computer?</a:t>
            </a:r>
          </a:p>
          <a:p>
            <a:r>
              <a:rPr lang="en-US" dirty="0"/>
              <a:t>When there’s an issue with your phone or TV, do you Google how to fix it?</a:t>
            </a:r>
          </a:p>
          <a:p>
            <a:endParaRPr lang="en-US" dirty="0"/>
          </a:p>
          <a:p>
            <a:pPr marL="0" indent="0">
              <a:buNone/>
            </a:pPr>
            <a:r>
              <a:rPr lang="en-US" b="1" dirty="0"/>
              <a:t>Consumer IT is not managed in an organized fashion because </a:t>
            </a:r>
          </a:p>
          <a:p>
            <a:pPr marL="0" indent="0">
              <a:buNone/>
            </a:pPr>
            <a:r>
              <a:rPr lang="en-US" b="1" dirty="0"/>
              <a:t>Consumer IT is not mission critical.</a:t>
            </a:r>
          </a:p>
          <a:p>
            <a:endParaRPr lang="en-US" dirty="0"/>
          </a:p>
        </p:txBody>
      </p:sp>
    </p:spTree>
    <p:extLst>
      <p:ext uri="{BB962C8B-B14F-4D97-AF65-F5344CB8AC3E}">
        <p14:creationId xmlns:p14="http://schemas.microsoft.com/office/powerpoint/2010/main" val="608158413"/>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39</TotalTime>
  <Words>2051</Words>
  <Application>Microsoft Office PowerPoint</Application>
  <PresentationFormat>Widescreen</PresentationFormat>
  <Paragraphs>226</Paragraphs>
  <Slides>28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Template</vt:lpstr>
      <vt:lpstr>What is Information Technology?</vt:lpstr>
      <vt:lpstr>When you hear “IT” what comes to mind?</vt:lpstr>
      <vt:lpstr>What about the following?</vt:lpstr>
      <vt:lpstr>PowerPoint Presentation</vt:lpstr>
      <vt:lpstr>PowerPoint Presentation</vt:lpstr>
      <vt:lpstr>PowerPoint Presentation</vt:lpstr>
      <vt:lpstr>PowerPoint Presentation</vt:lpstr>
      <vt:lpstr>PowerPoint Presentation</vt:lpstr>
      <vt:lpstr>How is consumer IT Managed?</vt:lpstr>
      <vt:lpstr>Enterprise IT Management Is Organized</vt:lpstr>
      <vt:lpstr>Who Manages Enterprise IT?</vt:lpstr>
      <vt:lpstr>The IT Job Title-O-Matic</vt:lpstr>
      <vt:lpstr>Essential Skills of the IT Professional</vt:lpstr>
      <vt:lpstr>IT Skills Assessment Group Exercise</vt:lpstr>
      <vt:lpstr>Managing IT</vt:lpstr>
      <vt:lpstr>Information Technology Management</vt:lpstr>
      <vt:lpstr>Manage The Work</vt:lpstr>
      <vt:lpstr>Helpdesks</vt:lpstr>
      <vt:lpstr>Managing Operational Work</vt:lpstr>
      <vt:lpstr>IT Services Models</vt:lpstr>
      <vt:lpstr>Centralized vs Decentralized</vt:lpstr>
      <vt:lpstr>TCO: Total Cost of Ownership</vt:lpstr>
      <vt:lpstr>TCO Example – Indirect cost comparison</vt:lpstr>
      <vt:lpstr>ROI: Return on Investment</vt:lpstr>
      <vt:lpstr>ROI Example: Selling Products on the Web</vt:lpstr>
      <vt:lpstr>ROI Example: Selling Products on the Web</vt:lpstr>
      <vt:lpstr>Check Yourself</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IST346: What Is IT?</dc:title>
  <dc:creator>Michael Fudge</dc:creator>
  <cp:lastModifiedBy>Stephen John Rieks</cp:lastModifiedBy>
  <cp:revision>6</cp:revision>
  <dcterms:created xsi:type="dcterms:W3CDTF">2018-08-09T18:33:31Z</dcterms:created>
  <dcterms:modified xsi:type="dcterms:W3CDTF">2022-08-26T19:03:05Z</dcterms:modified>
</cp:coreProperties>
</file>