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3" r:id="rId2"/>
    <p:sldId id="264" r:id="rId3"/>
    <p:sldId id="256" r:id="rId4"/>
    <p:sldId id="265" r:id="rId5"/>
    <p:sldId id="266" r:id="rId6"/>
    <p:sldId id="257" r:id="rId7"/>
    <p:sldId id="258" r:id="rId8"/>
    <p:sldId id="259" r:id="rId9"/>
    <p:sldId id="260" r:id="rId10"/>
    <p:sldId id="261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822F867-02B5-46D9-8967-71184E1EE961}">
          <p14:sldIdLst>
            <p14:sldId id="263"/>
            <p14:sldId id="264"/>
            <p14:sldId id="256"/>
            <p14:sldId id="265"/>
            <p14:sldId id="266"/>
            <p14:sldId id="257"/>
            <p14:sldId id="258"/>
            <p14:sldId id="259"/>
            <p14:sldId id="260"/>
            <p14:sldId id="261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90" autoAdjust="0"/>
  </p:normalViewPr>
  <p:slideViewPr>
    <p:cSldViewPr snapToGrid="0">
      <p:cViewPr>
        <p:scale>
          <a:sx n="75" d="100"/>
          <a:sy n="75" d="100"/>
        </p:scale>
        <p:origin x="389" y="1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F2C3D-E8C6-4518-9AFF-4B82A6003ACF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4EA78-1CC5-4973-A510-74A081ACF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62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EA78-1CC5-4973-A510-74A081ACFB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20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7530-A931-4998-8611-8AB47EC0E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85A5B-73CE-4DBE-8206-2CE2033E6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439DC-5CD4-4CEF-97C8-3785190C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31BA-55AB-421C-B575-713CF1C63D0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64DC7-D771-4F4D-8FC2-0741D3D4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808F9-8EAA-48F2-9089-0A9A442C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46E7-9364-460E-BEB4-7E090A61B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16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D50A-0192-4CD2-A161-147C404F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15B6F-7689-495A-9C7C-BC7DAE70B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F4D07-95AD-4F51-BE01-787F95E7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31BA-55AB-421C-B575-713CF1C63D0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A4A5-18EB-4536-B4F2-5A72643A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FD7DB-57AD-4A1F-B625-0441A5DC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46E7-9364-460E-BEB4-7E090A61B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87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DC2C0-82FD-4FC5-9C3F-F9AFDE278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F5E4B-2CEC-4B16-A783-93A09B0B8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466AD-755D-4F96-A091-63968B37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31BA-55AB-421C-B575-713CF1C63D0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4C6E9-D828-49FA-9C33-F970FAB2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CF0B2-989E-489A-8EDE-41CD1824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46E7-9364-460E-BEB4-7E090A61B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73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2826-E4B3-48E9-B0DE-567B632D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49195-373E-4956-9090-E8D6EE1A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D6999-3652-47CB-AD7E-B0213927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31BA-55AB-421C-B575-713CF1C63D0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144C7-DAA7-49D4-8013-553D44BC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773D8-E68C-4E71-8DDF-A806604E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46E7-9364-460E-BEB4-7E090A61B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31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7752-072B-4007-B1F4-8A4DE1F4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79B2E-4016-4640-92B6-62436B0F5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33C09-7472-4523-BD3A-0777893E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31BA-55AB-421C-B575-713CF1C63D0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20842-5E5E-4996-9BB6-CAD5D251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B2652-91BE-40BA-95EF-84A4D9BD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46E7-9364-460E-BEB4-7E090A61B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37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2E13-0C6C-46C1-8756-ABCD1423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8BC31-5604-47CE-B899-604844F0D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171A8-6B67-4919-AD47-BB9B59663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AD420-CA25-445C-AF94-EDA2AF3FD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31BA-55AB-421C-B575-713CF1C63D0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13AD5-1265-4150-A541-89DE5345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766FF-67C3-4325-9572-DFC27405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46E7-9364-460E-BEB4-7E090A61B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97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9819-60DF-410D-8689-07D6408E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79FBD-341B-453F-8714-123701FAD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A66AF-4B88-4AB1-8AE0-7B4CFD2AD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D5E7A-A824-4FCD-BA94-F02A60BED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2FA9D3-9506-46EE-B17D-A13315677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E58E7A-1B96-477A-A14F-D705F57D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31BA-55AB-421C-B575-713CF1C63D0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E7C59C-3097-4C66-9A73-93DAC35A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48DE6-31DD-4583-BA5C-751483C2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46E7-9364-460E-BEB4-7E090A61B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88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8065-578F-44FD-9151-47B5EC49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350D6-BA10-4ED5-8897-861F44C5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31BA-55AB-421C-B575-713CF1C63D0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127FE-2EEC-4A12-B9C6-4C5B0087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D614B-B3F1-43DF-AAAF-786D9BAC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46E7-9364-460E-BEB4-7E090A61B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53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799209-6C54-482A-BD9B-CCA9257B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31BA-55AB-421C-B575-713CF1C63D0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723FE-497A-48CD-BBAC-DD290851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AFEA7-A639-46C8-BA06-0F934841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46E7-9364-460E-BEB4-7E090A61B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54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26D6-859B-43E3-9854-2460428A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D026-5E2F-4733-9863-762F5BD08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433D9-55CC-462F-820C-054FEE5A7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83ED9-BEEE-4E21-8A13-C7582EB3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31BA-55AB-421C-B575-713CF1C63D0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14841-F772-48A6-8A46-CE9482CF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8F5A4-EA46-420B-85E8-17EE6BE5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46E7-9364-460E-BEB4-7E090A61B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8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EF52-DCBB-4E67-8161-D0601C15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6FC73-55D3-4C58-88F8-519CD5D80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BE8BB-4B52-4CE6-8B57-C2B99D03D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71CE6-AE3E-4E74-BCE2-F50DDB1D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31BA-55AB-421C-B575-713CF1C63D0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3ABF2-BB73-4D75-8C1D-4AFD4441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D4144-1F48-4739-BC81-9FFC58B8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46E7-9364-460E-BEB4-7E090A61B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92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0EB85-E7F5-4FF2-805D-79FC8B0ED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EBE9B-1B72-4C45-8319-1F75EE9C2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0E143-1160-4AC9-9B16-C701FEA26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231BA-55AB-421C-B575-713CF1C63D0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25F14-1B25-4D6F-8650-EA3A86763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FD33F-F0BB-4899-846E-98D6951EB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246E7-9364-460E-BEB4-7E090A61B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40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1036-01D9-4A3A-9C37-4B24C2857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9555"/>
            <a:ext cx="9144000" cy="1407477"/>
          </a:xfrm>
        </p:spPr>
        <p:txBody>
          <a:bodyPr/>
          <a:lstStyle/>
          <a:p>
            <a:r>
              <a:rPr lang="en-IN" dirty="0"/>
              <a:t>INDIAN DEFENCE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0638E-80B8-48EE-A962-647686CB3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1920" y="4870564"/>
            <a:ext cx="9144000" cy="1655762"/>
          </a:xfrm>
        </p:spPr>
        <p:txBody>
          <a:bodyPr/>
          <a:lstStyle/>
          <a:p>
            <a:pPr algn="l"/>
            <a:r>
              <a:rPr lang="en-IN" dirty="0"/>
              <a:t>.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6C1B0-FBE0-41AF-A368-93A7FE0CB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391" y="2567032"/>
            <a:ext cx="5135217" cy="194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381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C661-4AB7-42D4-84B3-4F545C3A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6.Ak-203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9A656-8EAA-459B-8E47-D53604B6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Length-940mm</a:t>
            </a:r>
          </a:p>
          <a:p>
            <a:r>
              <a:rPr lang="en-IN" dirty="0"/>
              <a:t>Cartridge-7.62x39mm</a:t>
            </a:r>
          </a:p>
          <a:p>
            <a:r>
              <a:rPr lang="en-IN" dirty="0"/>
              <a:t>Rate of fire-700 rounds/min</a:t>
            </a:r>
          </a:p>
          <a:p>
            <a:r>
              <a:rPr lang="en-IN" dirty="0"/>
              <a:t>Muzzle velocity-730m/s</a:t>
            </a:r>
          </a:p>
          <a:p>
            <a:r>
              <a:rPr lang="en-IN" dirty="0"/>
              <a:t>Effecting firing range-400-800 m</a:t>
            </a:r>
          </a:p>
          <a:p>
            <a:r>
              <a:rPr lang="en-IN" dirty="0"/>
              <a:t>Design-2007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9F3A7A6-87DB-45E5-A8CC-D96B39382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0515">
            <a:off x="7423784" y="1690688"/>
            <a:ext cx="3097761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79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96BE-5D32-47AA-B195-B10A091D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7.NSV Heavy Machine Gun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98F6-F979-4F98-ABEC-45882EF7F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Design-1971</a:t>
            </a:r>
          </a:p>
          <a:p>
            <a:r>
              <a:rPr lang="en-IN" dirty="0"/>
              <a:t>Cartridge-12.7x108mm</a:t>
            </a:r>
          </a:p>
          <a:p>
            <a:r>
              <a:rPr lang="en-IN" dirty="0"/>
              <a:t>Rate of fire-700-800rpm</a:t>
            </a:r>
          </a:p>
          <a:p>
            <a:r>
              <a:rPr lang="en-IN" dirty="0"/>
              <a:t>Muzzle velocity-845m/s</a:t>
            </a:r>
          </a:p>
          <a:p>
            <a:r>
              <a:rPr lang="en-IN" dirty="0"/>
              <a:t>Range-1500m</a:t>
            </a:r>
          </a:p>
          <a:p>
            <a:r>
              <a:rPr lang="en-IN" dirty="0"/>
              <a:t>Length-1560mm</a:t>
            </a:r>
          </a:p>
          <a:p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903B09B-1978-454A-B32E-EFFD7062C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582" y="1927225"/>
            <a:ext cx="3974719" cy="264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70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75CC-3B42-4423-9664-6B5ACC5E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8.12 Bore Pag 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C5EE7-D8D2-43E5-9D3B-A0B71651E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Design-</a:t>
            </a:r>
          </a:p>
          <a:p>
            <a:r>
              <a:rPr lang="en-IN" dirty="0"/>
              <a:t>Cartridge-12 BDRE</a:t>
            </a:r>
          </a:p>
          <a:p>
            <a:r>
              <a:rPr lang="en-IN" dirty="0"/>
              <a:t>Rate of fire-</a:t>
            </a:r>
          </a:p>
          <a:p>
            <a:r>
              <a:rPr lang="en-IN" dirty="0"/>
              <a:t>Muzzle Velocity-300m/s</a:t>
            </a:r>
          </a:p>
          <a:p>
            <a:r>
              <a:rPr lang="en-IN" dirty="0"/>
              <a:t>Range- 60-70m</a:t>
            </a:r>
          </a:p>
          <a:p>
            <a:r>
              <a:rPr lang="en-IN" dirty="0"/>
              <a:t>Length-478mm</a:t>
            </a:r>
          </a:p>
        </p:txBody>
      </p:sp>
    </p:spTree>
    <p:extLst>
      <p:ext uri="{BB962C8B-B14F-4D97-AF65-F5344CB8AC3E}">
        <p14:creationId xmlns:p14="http://schemas.microsoft.com/office/powerpoint/2010/main" val="319791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8B46-AA02-4C71-9029-2D4841D2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9.IMI GALIL (Sniper)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FB9F-037A-417B-BCB3-9B5757C58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Design-1976</a:t>
            </a:r>
          </a:p>
          <a:p>
            <a:r>
              <a:rPr lang="en-IN" dirty="0"/>
              <a:t>Cartridge-7.62x51mm</a:t>
            </a:r>
          </a:p>
          <a:p>
            <a:r>
              <a:rPr lang="en-IN" dirty="0"/>
              <a:t>Rate of fire-single</a:t>
            </a:r>
          </a:p>
          <a:p>
            <a:r>
              <a:rPr lang="en-IN" dirty="0"/>
              <a:t>Muzzle velocity-815 m/s</a:t>
            </a:r>
          </a:p>
          <a:p>
            <a:r>
              <a:rPr lang="en-IN" dirty="0"/>
              <a:t>Range-300-500m</a:t>
            </a:r>
          </a:p>
          <a:p>
            <a:r>
              <a:rPr lang="en-IN" dirty="0"/>
              <a:t>Length-1112mm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61CAE4A-99BF-490F-80D4-22804A837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9941">
            <a:off x="6180455" y="2152650"/>
            <a:ext cx="4528004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67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7C3C-B860-4EA6-88A2-99080741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10.Mauser SP 66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3AF9B-5063-4839-9DAA-EEEB4823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Design -1976</a:t>
            </a:r>
          </a:p>
          <a:p>
            <a:r>
              <a:rPr lang="en-IN" dirty="0"/>
              <a:t>Cartridge -7.62x61mm</a:t>
            </a:r>
          </a:p>
          <a:p>
            <a:r>
              <a:rPr lang="en-IN" dirty="0"/>
              <a:t>Rate of fire-Single</a:t>
            </a:r>
          </a:p>
          <a:p>
            <a:r>
              <a:rPr lang="en-IN" dirty="0"/>
              <a:t>Muzzle Velocity-815m/s</a:t>
            </a:r>
          </a:p>
          <a:p>
            <a:r>
              <a:rPr lang="en-IN" dirty="0"/>
              <a:t>Range-1000m</a:t>
            </a:r>
          </a:p>
          <a:p>
            <a:r>
              <a:rPr lang="en-IN" dirty="0"/>
              <a:t>Length-1120mm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840EC29-D4FA-401C-BC1C-449A4A288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1825625"/>
            <a:ext cx="4807674" cy="253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69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B4BC-5DFF-4307-949D-994FFB6D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VEHICLES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E327A-71EB-4D36-9FB4-AE4FEBE5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T-9OS “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</a:rPr>
              <a:t>Bhishma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BMP-2 “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</a:rPr>
              <a:t>Sarath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TATA KESTREL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9P148(BRDM-2)</a:t>
            </a:r>
          </a:p>
        </p:txBody>
      </p:sp>
    </p:spTree>
    <p:extLst>
      <p:ext uri="{BB962C8B-B14F-4D97-AF65-F5344CB8AC3E}">
        <p14:creationId xmlns:p14="http://schemas.microsoft.com/office/powerpoint/2010/main" val="210054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7117-B544-4F9A-BD72-1CCF32B9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18D36-8D11-4F07-97AA-96612426C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74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FCB4-41EF-4180-B129-A2F869B58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001"/>
            <a:ext cx="9144000" cy="934719"/>
          </a:xfrm>
        </p:spPr>
        <p:txBody>
          <a:bodyPr>
            <a:normAutofit/>
          </a:bodyPr>
          <a:lstStyle/>
          <a:p>
            <a:r>
              <a:rPr lang="en-IN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0D96F-C20C-4844-9A91-E7A380CD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600" y="1310640"/>
            <a:ext cx="9144000" cy="2509520"/>
          </a:xfrm>
        </p:spPr>
        <p:txBody>
          <a:bodyPr>
            <a:normAutofit/>
          </a:bodyPr>
          <a:lstStyle/>
          <a:p>
            <a:pPr algn="l"/>
            <a:r>
              <a:rPr lang="en-IN" sz="4000" dirty="0"/>
              <a:t>DEFENCE</a:t>
            </a:r>
          </a:p>
          <a:p>
            <a:pPr algn="l"/>
            <a:r>
              <a:rPr lang="en-IN" dirty="0"/>
              <a:t>1.ARMY</a:t>
            </a:r>
          </a:p>
          <a:p>
            <a:pPr algn="l"/>
            <a:r>
              <a:rPr lang="en-IN" dirty="0"/>
              <a:t>2.NAVY</a:t>
            </a:r>
          </a:p>
          <a:p>
            <a:pPr algn="l"/>
            <a:r>
              <a:rPr lang="en-IN" dirty="0"/>
              <a:t>3.AIRFORCE</a:t>
            </a:r>
          </a:p>
          <a:p>
            <a:pPr algn="l"/>
            <a:r>
              <a:rPr lang="en-IN" dirty="0"/>
              <a:t>4.DRDO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D4E3416-B1D6-4082-BC9F-F89F300A8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680" y="1635760"/>
            <a:ext cx="3007360" cy="451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01DE1A-A0E3-406E-AEC6-D6ABC1BA1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20" y="4267201"/>
            <a:ext cx="556768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8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5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9B0A-A7FA-44EA-913D-6B3DDB038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2107"/>
            <a:ext cx="9144000" cy="75477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9CEF8-CF6F-4D76-87B6-6ED95BD3D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4145280"/>
            <a:ext cx="9144000" cy="3215640"/>
          </a:xfrm>
        </p:spPr>
        <p:txBody>
          <a:bodyPr>
            <a:normAutofit/>
          </a:bodyPr>
          <a:lstStyle/>
          <a:p>
            <a:pPr algn="just"/>
            <a:r>
              <a:rPr lang="en-IN" sz="3200" dirty="0">
                <a:solidFill>
                  <a:srgbClr val="0070C0"/>
                </a:solidFill>
              </a:rPr>
              <a:t>It is the largest standing army in thew world, with 1,237,117 active troops and 960,000 reserve troops.</a:t>
            </a:r>
          </a:p>
          <a:p>
            <a:pPr algn="just"/>
            <a:endParaRPr lang="en-IN" sz="32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F91D0-10D8-4A61-AF60-58125EBB6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024" y="1964053"/>
            <a:ext cx="3531952" cy="198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5053-3E1B-4C22-9725-415F01DC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Weapons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05452-5F1B-4B60-BBF4-358A4F49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T91 Assault Riffle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AR-M1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AKM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Grenade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Pistol Auto 9mm 1A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AK 203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NSV Heavy Machine Gun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12 Bore Pag Gun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IMI Galil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Mauser SP 66</a:t>
            </a:r>
          </a:p>
        </p:txBody>
      </p:sp>
    </p:spTree>
    <p:extLst>
      <p:ext uri="{BB962C8B-B14F-4D97-AF65-F5344CB8AC3E}">
        <p14:creationId xmlns:p14="http://schemas.microsoft.com/office/powerpoint/2010/main" val="33535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566D-144D-4F9D-8565-904CBA16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1.T91 Assault Rifle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B7989-576F-4B61-BFBC-9AF28F8F7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Cartridge-5.56x45mm NATO</a:t>
            </a:r>
          </a:p>
          <a:p>
            <a:r>
              <a:rPr lang="en-IN" dirty="0"/>
              <a:t>Design-2002</a:t>
            </a:r>
          </a:p>
          <a:p>
            <a:r>
              <a:rPr lang="en-IN" dirty="0"/>
              <a:t>Effective firing range-400m,600m</a:t>
            </a:r>
          </a:p>
          <a:p>
            <a:r>
              <a:rPr lang="en-IN" dirty="0"/>
              <a:t>Rate of fire-800-850 rpm</a:t>
            </a:r>
          </a:p>
          <a:p>
            <a:r>
              <a:rPr lang="en-IN" dirty="0"/>
              <a:t>Muzzle velocity-975m/s</a:t>
            </a:r>
          </a:p>
          <a:p>
            <a:r>
              <a:rPr lang="en-IN" dirty="0"/>
              <a:t>Length-800mm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27D960-03E9-4F96-9332-8BB6ECC3C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59" y="1825625"/>
            <a:ext cx="3491653" cy="196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94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6F55-1FEB-4B5F-BE17-AAA4ECB7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2.AR-M1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42CB-D6C6-4B47-B34E-93CB77207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Cartridge-5.56x45mmNATO and 7.62x39mm </a:t>
            </a:r>
          </a:p>
          <a:p>
            <a:r>
              <a:rPr lang="en-IN" dirty="0"/>
              <a:t>Effective Firing range-600m</a:t>
            </a:r>
          </a:p>
          <a:p>
            <a:r>
              <a:rPr lang="en-IN" dirty="0"/>
              <a:t>Design-2000</a:t>
            </a:r>
          </a:p>
          <a:p>
            <a:r>
              <a:rPr lang="en-IN" dirty="0"/>
              <a:t>Rate of fire-600-700rounds/min</a:t>
            </a:r>
          </a:p>
          <a:p>
            <a:r>
              <a:rPr lang="en-IN" dirty="0"/>
              <a:t>Muscle velocity-910m/s</a:t>
            </a:r>
          </a:p>
          <a:p>
            <a:r>
              <a:rPr lang="en-IN" dirty="0"/>
              <a:t>Length-930 mm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CFCC1A-3D19-48B9-A005-FE4E2B9DA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655" y="2489835"/>
            <a:ext cx="45148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81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DAC2-093B-469E-ABE6-B4265D24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3.AKM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5E8F5-116F-4A37-A854-29E1AD027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Cartridge-7.62x39mm</a:t>
            </a:r>
          </a:p>
          <a:p>
            <a:r>
              <a:rPr lang="en-IN" dirty="0"/>
              <a:t>Effective Firing range-350m</a:t>
            </a:r>
          </a:p>
          <a:p>
            <a:r>
              <a:rPr lang="en-IN" dirty="0"/>
              <a:t>Muscle velocity-715m/s</a:t>
            </a:r>
          </a:p>
          <a:p>
            <a:r>
              <a:rPr lang="en-IN" dirty="0"/>
              <a:t>Rate of fire-600rounds/min</a:t>
            </a:r>
          </a:p>
          <a:p>
            <a:r>
              <a:rPr lang="en-IN" dirty="0"/>
              <a:t>Length-880mm</a:t>
            </a:r>
          </a:p>
          <a:p>
            <a:r>
              <a:rPr lang="en-IN" dirty="0"/>
              <a:t>Design-1959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ABEC70-977F-480A-861F-44075C286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4665">
            <a:off x="6546214" y="1825625"/>
            <a:ext cx="4060825" cy="148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05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84C8-A842-4F48-B8BE-FAA82256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4.HE-36M Hand Grenade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E6CD3-DA31-4FE1-AAC9-E25FBAB55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Weight-490g</a:t>
            </a:r>
          </a:p>
          <a:p>
            <a:r>
              <a:rPr lang="en-IN" dirty="0"/>
              <a:t>Length-139mm</a:t>
            </a:r>
          </a:p>
          <a:p>
            <a:r>
              <a:rPr lang="en-IN" dirty="0"/>
              <a:t>Design-1915</a:t>
            </a:r>
          </a:p>
          <a:p>
            <a:r>
              <a:rPr lang="en-IN" dirty="0"/>
              <a:t>Diameter-63mm</a:t>
            </a:r>
          </a:p>
          <a:p>
            <a:r>
              <a:rPr lang="en-IN" dirty="0"/>
              <a:t>Range-35m</a:t>
            </a:r>
          </a:p>
          <a:p>
            <a:r>
              <a:rPr lang="en-IN" dirty="0"/>
              <a:t>Delay Time-3.5 to 4.5 sec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CD7D811-138D-4458-8E4A-797CDD6A4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718" y="1825625"/>
            <a:ext cx="290512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81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10DE-9F23-4C9A-9EE8-B191F91E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5.Pistol Auto 9mm 1A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48372-A2C3-4D5E-9A43-F55B961D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Design-1973</a:t>
            </a:r>
          </a:p>
          <a:p>
            <a:r>
              <a:rPr lang="en-IN" dirty="0"/>
              <a:t>Cartridge-9x19mm</a:t>
            </a:r>
          </a:p>
          <a:p>
            <a:r>
              <a:rPr lang="en-IN" dirty="0"/>
              <a:t>Rate of fire-Semi automatic</a:t>
            </a:r>
          </a:p>
          <a:p>
            <a:r>
              <a:rPr lang="en-IN" dirty="0"/>
              <a:t>Muzzle velocity-396.23m/s</a:t>
            </a:r>
          </a:p>
          <a:p>
            <a:r>
              <a:rPr lang="en-IN" dirty="0"/>
              <a:t>Effective firing range-50m</a:t>
            </a:r>
          </a:p>
          <a:p>
            <a:r>
              <a:rPr lang="en-IN" dirty="0"/>
              <a:t>Length-205mm</a:t>
            </a:r>
          </a:p>
          <a:p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3944272-1DA6-42CD-963F-49D08E9F7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7978">
            <a:off x="7598410" y="2083708"/>
            <a:ext cx="20955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75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268</Words>
  <Application>Microsoft Office PowerPoint</Application>
  <PresentationFormat>Widescreen</PresentationFormat>
  <Paragraphs>98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INDIAN DEFENCE</vt:lpstr>
      <vt:lpstr>Overview</vt:lpstr>
      <vt:lpstr>ARMY</vt:lpstr>
      <vt:lpstr>Weapons</vt:lpstr>
      <vt:lpstr>1.T91 Assault Rifle</vt:lpstr>
      <vt:lpstr>2.AR-M1</vt:lpstr>
      <vt:lpstr>3.AKM</vt:lpstr>
      <vt:lpstr>4.HE-36M Hand Grenade</vt:lpstr>
      <vt:lpstr>5.Pistol Auto 9mm 1A</vt:lpstr>
      <vt:lpstr>6.Ak-203</vt:lpstr>
      <vt:lpstr>7.NSV Heavy Machine Gun</vt:lpstr>
      <vt:lpstr>8.12 Bore Pag Pan</vt:lpstr>
      <vt:lpstr>9.IMI GALIL (Sniper)</vt:lpstr>
      <vt:lpstr>10.Mauser SP 66</vt:lpstr>
      <vt:lpstr>VEHICLES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DEFENCE</dc:title>
  <dc:creator>Sripada Pranay</dc:creator>
  <cp:lastModifiedBy>Sripada Pranay</cp:lastModifiedBy>
  <cp:revision>1</cp:revision>
  <dcterms:created xsi:type="dcterms:W3CDTF">2022-05-10T14:27:45Z</dcterms:created>
  <dcterms:modified xsi:type="dcterms:W3CDTF">2022-05-10T18:04:42Z</dcterms:modified>
</cp:coreProperties>
</file>