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fbf690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fbf690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fbf690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afbf690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fbf690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fbf690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afbf69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afbf69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fbf690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fbf690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fbf690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afbf690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fbf690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fbf690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fbf690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fbf690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fbf690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fbf690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fbf690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fbf690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b491bf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b491bf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fbf690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fbf690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afbf690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afbf690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afbf690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afbf690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afbf690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afbf690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afbf6900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afbf6900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afbf690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afbf690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34765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934765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fbf690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fbf690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b491bf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b491bf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b491bf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b491bf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fbf690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fbf690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fbf690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fbf690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fbf690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fbf690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fbf690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fbf690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fWW2b3rwPZuMFnS34MP4TQRwXELolQjL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_rvME4jd1GL41-I7JYMeFk7FsUb1Xdoq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ygt_eKNUioVWVKv7bTaYVut6XGV71B3D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h0gQ2XfaD8e9vKRLGzehNAqiilSk2AKN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3BG16WpOi6CIKpLtirIBdqAHJzumiGR-/view" TargetMode="External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HHX2G7aZW5M7Wt0-fKcwHevfYrZ6wNq8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ciencedirect.com/science/article/abs/pii/S0378437119309276" TargetMode="External"/><Relationship Id="rId4" Type="http://schemas.openxmlformats.org/officeDocument/2006/relationships/hyperlink" Target="https://iopscience.iop.org/article/10.1088/0305-4470/35/47/303/meta" TargetMode="External"/><Relationship Id="rId5" Type="http://schemas.openxmlformats.org/officeDocument/2006/relationships/hyperlink" Target="https://www.youtube.com/watch?v=DmrmtYLabrI" TargetMode="External"/><Relationship Id="rId6" Type="http://schemas.openxmlformats.org/officeDocument/2006/relationships/hyperlink" Target="https://journals.aps.org/pre/pdf/10.1103/PhysRevE.79.056108" TargetMode="External"/><Relationship Id="rId7" Type="http://schemas.openxmlformats.org/officeDocument/2006/relationships/hyperlink" Target="https://reader.elsevier.com/reader/sd/pii/S0378437117312438?token=DA05088F382D407941D96EB2E2867A8B06627EE3427403D2D074881763C096BECBF0F835DE65C3666D4973B86703261A&amp;originRegion=us-east-1&amp;originCreation=2023042622193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WPNZSp8z1DNcig1rOB0sD9GSiN4gQmM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jdakPC-M9y8jvROwVpyWxXB_fXYcrfzf/view" TargetMode="External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Optimizing Traffic Flow w/ ABM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Liam Mackay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Random Slowdowns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63" y="1720130"/>
            <a:ext cx="8334276" cy="17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Move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43" y="1855393"/>
            <a:ext cx="7600325" cy="1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Handle Boundary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8" y="1714455"/>
            <a:ext cx="7805525" cy="17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Starting Conditions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 title="fi_equiv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800" y="1017725"/>
            <a:ext cx="6936400" cy="3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0" y="142223"/>
            <a:ext cx="7885373" cy="48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74" y="219600"/>
            <a:ext cx="7634248" cy="47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‘Default’ Parameters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 title="fi_defaul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Lane Change Chance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 title="fi_high_lan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7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Density of Cars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 title="2023-04-27_10-43-2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Real-Life Situation: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Rain, so drivers are more likely to brake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likely to change lanes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3-lane highway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Rush hour so high car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parameters does a traffic model have?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92375" y="1152475"/>
            <a:ext cx="31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Road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Lane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Vehicle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Weather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97725" y="1152475"/>
            <a:ext cx="31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Prob. of Braking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Prob. of Lane-Changes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Destination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 title="rai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4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 Day!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 title="sun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agents lane change?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On/Off ramps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Concrete Agent destinations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Larger/More complex road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LANE CHANGING!!!!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Fitting “reality”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575" y="948600"/>
            <a:ext cx="5348675" cy="32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https://www.sciencedirect.com/science/article/abs/pii/S0378437119309276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https://iopscience.iop.org/article/10.1088/0305-4470/35/47/303/meta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https://www.youtube.com/watch?v=DmrmtYLabrI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https://journals.aps.org/pre/pdf/10.1103/PhysRevE.79.056108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https://reader.elsevier.com/reader/sd/pii/S0378437117312438?token=DA05088F382D407941D96EB2E2867A8B06627EE3427403D2D074881763C096BECBF0F835DE65C3666D4973B86703261A&amp;originRegion=us-east-1&amp;originCreation=20230426221934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Existing Models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0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Nagel-Schreckenberg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21000" y="1152475"/>
            <a:ext cx="40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Biham-Middletone-Levine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Biham-Middleton-Levine_traffic_model_self-organized_to_a_free_flowing_phase.ogv.240p.vp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000" y="1672500"/>
            <a:ext cx="4011300" cy="30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nagel_default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72500"/>
            <a:ext cx="4011300" cy="300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Fukui-Ishibashi: Basic Overview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1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Rule: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Accelerate to v_max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Stochastic Lane-Change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velocity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Stochastic Slowdown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Forwards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Boundary Conditions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0" y="1152475"/>
            <a:ext cx="41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Differences: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Acceleration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Lanes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Slowdown to gap-1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62" y="1017723"/>
            <a:ext cx="7028075" cy="3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Accelerate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8" y="1738228"/>
            <a:ext cx="8051850" cy="1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Lane Changes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25" y="1152475"/>
            <a:ext cx="6282749" cy="3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Brake If Needed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1239125"/>
            <a:ext cx="87534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