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91" r:id="rId4"/>
  </p:sldIdLst>
  <p:sldSz cx="9144000" cy="5143500" type="screen16x9"/>
  <p:notesSz cx="6858000" cy="9144000"/>
  <p:embeddedFontLst>
    <p:embeddedFont>
      <p:font typeface="Anaheim" charset="0"/>
      <p:regular r:id="rId6"/>
    </p:embeddedFont>
    <p:embeddedFont>
      <p:font typeface="Unbounded" charset="0"/>
      <p:regular r:id="rId7"/>
      <p:bold r:id="rId8"/>
    </p:embeddedFont>
    <p:embeddedFont>
      <p:font typeface="Bebas Neue" pitchFamily="34" charset="0"/>
      <p:regular r:id="rId9"/>
    </p:embeddedFont>
    <p:embeddedFont>
      <p:font typeface="Josefin Sans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B4E7DC1-65D5-471F-A70B-5C73C5E4278E}">
  <a:tblStyle styleId="{2B4E7DC1-65D5-471F-A70B-5C73C5E427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80" y="-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99297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0e2316d277_1_1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0e2316d277_1_1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37d5fa55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37d5fa55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37d5fa55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37d5fa55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86850" y="791750"/>
            <a:ext cx="5370300" cy="3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886850" y="4033775"/>
            <a:ext cx="5370300" cy="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4118603" y="-1839885"/>
            <a:ext cx="7836797" cy="10710573"/>
            <a:chOff x="4118603" y="-1839885"/>
            <a:chExt cx="7836797" cy="10710573"/>
          </a:xfrm>
        </p:grpSpPr>
        <p:pic>
          <p:nvPicPr>
            <p:cNvPr id="13" name="Google Shape;13;p2"/>
            <p:cNvPicPr preferRelativeResize="0"/>
            <p:nvPr/>
          </p:nvPicPr>
          <p:blipFill rotWithShape="1">
            <a:blip r:embed="rId3">
              <a:alphaModFix/>
            </a:blip>
            <a:srcRect b="70509"/>
            <a:stretch/>
          </p:blipFill>
          <p:spPr>
            <a:xfrm rot="792505">
              <a:off x="4240105" y="-1231713"/>
              <a:ext cx="5520443" cy="17026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Google Shape;14;p2"/>
            <p:cNvSpPr/>
            <p:nvPr/>
          </p:nvSpPr>
          <p:spPr>
            <a:xfrm rot="-1384403">
              <a:off x="7591783" y="4390544"/>
              <a:ext cx="3749333" cy="39013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/>
          <p:nvPr/>
        </p:nvSpPr>
        <p:spPr>
          <a:xfrm>
            <a:off x="7992923" y="196448"/>
            <a:ext cx="1697695" cy="999200"/>
          </a:xfrm>
          <a:custGeom>
            <a:avLst/>
            <a:gdLst/>
            <a:ahLst/>
            <a:cxnLst/>
            <a:rect l="l" t="t" r="r" b="b"/>
            <a:pathLst>
              <a:path w="42947" h="25277" extrusionOk="0">
                <a:moveTo>
                  <a:pt x="17518" y="0"/>
                </a:moveTo>
                <a:cubicBezTo>
                  <a:pt x="14563" y="0"/>
                  <a:pt x="11344" y="1006"/>
                  <a:pt x="6803" y="3578"/>
                </a:cubicBezTo>
                <a:cubicBezTo>
                  <a:pt x="1" y="7418"/>
                  <a:pt x="1089" y="15308"/>
                  <a:pt x="7849" y="19149"/>
                </a:cubicBezTo>
                <a:cubicBezTo>
                  <a:pt x="14678" y="22998"/>
                  <a:pt x="18762" y="25276"/>
                  <a:pt x="23227" y="25276"/>
                </a:cubicBezTo>
                <a:cubicBezTo>
                  <a:pt x="26603" y="25276"/>
                  <a:pt x="30197" y="23974"/>
                  <a:pt x="35360" y="21064"/>
                </a:cubicBezTo>
                <a:cubicBezTo>
                  <a:pt x="42120" y="17223"/>
                  <a:pt x="42946" y="8684"/>
                  <a:pt x="34439" y="5587"/>
                </a:cubicBezTo>
                <a:cubicBezTo>
                  <a:pt x="26444" y="2669"/>
                  <a:pt x="22331" y="0"/>
                  <a:pt x="175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grpSp>
        <p:nvGrpSpPr>
          <p:cNvPr id="16" name="Google Shape;16;p2"/>
          <p:cNvGrpSpPr/>
          <p:nvPr/>
        </p:nvGrpSpPr>
        <p:grpSpPr>
          <a:xfrm rot="-1000157">
            <a:off x="-1848344" y="3500845"/>
            <a:ext cx="3129599" cy="4075257"/>
            <a:chOff x="2229641" y="2678891"/>
            <a:chExt cx="1011055" cy="1167749"/>
          </a:xfrm>
        </p:grpSpPr>
        <p:sp>
          <p:nvSpPr>
            <p:cNvPr id="17" name="Google Shape;17;p2"/>
            <p:cNvSpPr/>
            <p:nvPr/>
          </p:nvSpPr>
          <p:spPr>
            <a:xfrm>
              <a:off x="2668571" y="3235430"/>
              <a:ext cx="572114" cy="69480"/>
            </a:xfrm>
            <a:custGeom>
              <a:avLst/>
              <a:gdLst/>
              <a:ahLst/>
              <a:cxnLst/>
              <a:rect l="l" t="t" r="r" b="b"/>
              <a:pathLst>
                <a:path w="27387" h="3326" extrusionOk="0">
                  <a:moveTo>
                    <a:pt x="16221" y="0"/>
                  </a:moveTo>
                  <a:cubicBezTo>
                    <a:pt x="15090" y="42"/>
                    <a:pt x="14002" y="304"/>
                    <a:pt x="12956" y="618"/>
                  </a:cubicBezTo>
                  <a:cubicBezTo>
                    <a:pt x="11867" y="921"/>
                    <a:pt x="10821" y="1183"/>
                    <a:pt x="9733" y="1350"/>
                  </a:cubicBezTo>
                  <a:cubicBezTo>
                    <a:pt x="9275" y="1405"/>
                    <a:pt x="8826" y="1437"/>
                    <a:pt x="8380" y="1437"/>
                  </a:cubicBezTo>
                  <a:cubicBezTo>
                    <a:pt x="7712" y="1437"/>
                    <a:pt x="7051" y="1365"/>
                    <a:pt x="6374" y="1183"/>
                  </a:cubicBezTo>
                  <a:cubicBezTo>
                    <a:pt x="5673" y="1005"/>
                    <a:pt x="4930" y="827"/>
                    <a:pt x="4187" y="660"/>
                  </a:cubicBezTo>
                  <a:cubicBezTo>
                    <a:pt x="3669" y="556"/>
                    <a:pt x="3159" y="500"/>
                    <a:pt x="2654" y="500"/>
                  </a:cubicBezTo>
                  <a:cubicBezTo>
                    <a:pt x="1883" y="500"/>
                    <a:pt x="1122" y="630"/>
                    <a:pt x="357" y="921"/>
                  </a:cubicBezTo>
                  <a:cubicBezTo>
                    <a:pt x="221" y="963"/>
                    <a:pt x="95" y="1005"/>
                    <a:pt x="1" y="1183"/>
                  </a:cubicBezTo>
                  <a:cubicBezTo>
                    <a:pt x="82" y="1258"/>
                    <a:pt x="160" y="1273"/>
                    <a:pt x="248" y="1273"/>
                  </a:cubicBezTo>
                  <a:cubicBezTo>
                    <a:pt x="306" y="1273"/>
                    <a:pt x="369" y="1267"/>
                    <a:pt x="440" y="1267"/>
                  </a:cubicBezTo>
                  <a:cubicBezTo>
                    <a:pt x="838" y="1267"/>
                    <a:pt x="1225" y="1267"/>
                    <a:pt x="1623" y="1308"/>
                  </a:cubicBezTo>
                  <a:cubicBezTo>
                    <a:pt x="2355" y="1403"/>
                    <a:pt x="3015" y="1664"/>
                    <a:pt x="3663" y="1968"/>
                  </a:cubicBezTo>
                  <a:cubicBezTo>
                    <a:pt x="4323" y="2271"/>
                    <a:pt x="5024" y="2616"/>
                    <a:pt x="5714" y="2878"/>
                  </a:cubicBezTo>
                  <a:cubicBezTo>
                    <a:pt x="6486" y="3190"/>
                    <a:pt x="7250" y="3325"/>
                    <a:pt x="8040" y="3325"/>
                  </a:cubicBezTo>
                  <a:cubicBezTo>
                    <a:pt x="8150" y="3325"/>
                    <a:pt x="8261" y="3323"/>
                    <a:pt x="8372" y="3318"/>
                  </a:cubicBezTo>
                  <a:cubicBezTo>
                    <a:pt x="9419" y="3234"/>
                    <a:pt x="10382" y="2972"/>
                    <a:pt x="11386" y="2575"/>
                  </a:cubicBezTo>
                  <a:cubicBezTo>
                    <a:pt x="11611" y="2482"/>
                    <a:pt x="11812" y="2429"/>
                    <a:pt x="12042" y="2429"/>
                  </a:cubicBezTo>
                  <a:cubicBezTo>
                    <a:pt x="12122" y="2429"/>
                    <a:pt x="12207" y="2435"/>
                    <a:pt x="12296" y="2449"/>
                  </a:cubicBezTo>
                  <a:cubicBezTo>
                    <a:pt x="12820" y="2533"/>
                    <a:pt x="13395" y="2616"/>
                    <a:pt x="13960" y="2711"/>
                  </a:cubicBezTo>
                  <a:cubicBezTo>
                    <a:pt x="14415" y="2773"/>
                    <a:pt x="14871" y="2818"/>
                    <a:pt x="15326" y="2818"/>
                  </a:cubicBezTo>
                  <a:cubicBezTo>
                    <a:pt x="16085" y="2818"/>
                    <a:pt x="16841" y="2693"/>
                    <a:pt x="17581" y="2313"/>
                  </a:cubicBezTo>
                  <a:cubicBezTo>
                    <a:pt x="17704" y="2252"/>
                    <a:pt x="17877" y="2213"/>
                    <a:pt x="18030" y="2213"/>
                  </a:cubicBezTo>
                  <a:cubicBezTo>
                    <a:pt x="18087" y="2213"/>
                    <a:pt x="18140" y="2218"/>
                    <a:pt x="18188" y="2229"/>
                  </a:cubicBezTo>
                  <a:cubicBezTo>
                    <a:pt x="18837" y="2397"/>
                    <a:pt x="19496" y="2491"/>
                    <a:pt x="20197" y="2533"/>
                  </a:cubicBezTo>
                  <a:cubicBezTo>
                    <a:pt x="20930" y="2575"/>
                    <a:pt x="21673" y="2616"/>
                    <a:pt x="22416" y="2658"/>
                  </a:cubicBezTo>
                  <a:cubicBezTo>
                    <a:pt x="22719" y="2658"/>
                    <a:pt x="23022" y="2616"/>
                    <a:pt x="23336" y="2397"/>
                  </a:cubicBezTo>
                  <a:cubicBezTo>
                    <a:pt x="22761" y="2355"/>
                    <a:pt x="22290" y="2271"/>
                    <a:pt x="21809" y="2229"/>
                  </a:cubicBezTo>
                  <a:cubicBezTo>
                    <a:pt x="21243" y="2187"/>
                    <a:pt x="20668" y="2135"/>
                    <a:pt x="20103" y="2093"/>
                  </a:cubicBezTo>
                  <a:cubicBezTo>
                    <a:pt x="19580" y="2051"/>
                    <a:pt x="19056" y="2051"/>
                    <a:pt x="18533" y="1790"/>
                  </a:cubicBezTo>
                  <a:cubicBezTo>
                    <a:pt x="18229" y="1638"/>
                    <a:pt x="17925" y="1574"/>
                    <a:pt x="17613" y="1574"/>
                  </a:cubicBezTo>
                  <a:cubicBezTo>
                    <a:pt x="17388" y="1574"/>
                    <a:pt x="17158" y="1607"/>
                    <a:pt x="16922" y="1664"/>
                  </a:cubicBezTo>
                  <a:cubicBezTo>
                    <a:pt x="16576" y="1706"/>
                    <a:pt x="16221" y="1748"/>
                    <a:pt x="15875" y="1748"/>
                  </a:cubicBezTo>
                  <a:cubicBezTo>
                    <a:pt x="15352" y="1706"/>
                    <a:pt x="14787" y="1664"/>
                    <a:pt x="14264" y="1612"/>
                  </a:cubicBezTo>
                  <a:cubicBezTo>
                    <a:pt x="14086" y="1612"/>
                    <a:pt x="13960" y="1570"/>
                    <a:pt x="13824" y="1570"/>
                  </a:cubicBezTo>
                  <a:cubicBezTo>
                    <a:pt x="13824" y="1528"/>
                    <a:pt x="13824" y="1486"/>
                    <a:pt x="13782" y="1486"/>
                  </a:cubicBezTo>
                  <a:cubicBezTo>
                    <a:pt x="13866" y="1444"/>
                    <a:pt x="13918" y="1403"/>
                    <a:pt x="13960" y="1350"/>
                  </a:cubicBezTo>
                  <a:cubicBezTo>
                    <a:pt x="14965" y="963"/>
                    <a:pt x="16011" y="701"/>
                    <a:pt x="17141" y="701"/>
                  </a:cubicBezTo>
                  <a:cubicBezTo>
                    <a:pt x="19716" y="701"/>
                    <a:pt x="22290" y="1089"/>
                    <a:pt x="24770" y="1873"/>
                  </a:cubicBezTo>
                  <a:lnTo>
                    <a:pt x="27386" y="2658"/>
                  </a:lnTo>
                  <a:lnTo>
                    <a:pt x="27386" y="2313"/>
                  </a:lnTo>
                  <a:cubicBezTo>
                    <a:pt x="27124" y="2229"/>
                    <a:pt x="26863" y="2135"/>
                    <a:pt x="26601" y="2051"/>
                  </a:cubicBezTo>
                  <a:cubicBezTo>
                    <a:pt x="25335" y="1664"/>
                    <a:pt x="24027" y="1225"/>
                    <a:pt x="22761" y="879"/>
                  </a:cubicBezTo>
                  <a:cubicBezTo>
                    <a:pt x="21066" y="440"/>
                    <a:pt x="19360" y="220"/>
                    <a:pt x="17665" y="42"/>
                  </a:cubicBezTo>
                  <a:cubicBezTo>
                    <a:pt x="17183" y="0"/>
                    <a:pt x="16702" y="0"/>
                    <a:pt x="162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566713" y="3307248"/>
              <a:ext cx="615607" cy="74870"/>
            </a:xfrm>
            <a:custGeom>
              <a:avLst/>
              <a:gdLst/>
              <a:ahLst/>
              <a:cxnLst/>
              <a:rect l="l" t="t" r="r" b="b"/>
              <a:pathLst>
                <a:path w="29469" h="3584" extrusionOk="0">
                  <a:moveTo>
                    <a:pt x="28286" y="1835"/>
                  </a:moveTo>
                  <a:cubicBezTo>
                    <a:pt x="28289" y="1836"/>
                    <a:pt x="28293" y="1836"/>
                    <a:pt x="28296" y="1836"/>
                  </a:cubicBezTo>
                  <a:cubicBezTo>
                    <a:pt x="28293" y="1836"/>
                    <a:pt x="28289" y="1835"/>
                    <a:pt x="28286" y="1835"/>
                  </a:cubicBezTo>
                  <a:close/>
                  <a:moveTo>
                    <a:pt x="4530" y="0"/>
                  </a:moveTo>
                  <a:cubicBezTo>
                    <a:pt x="4284" y="0"/>
                    <a:pt x="4036" y="30"/>
                    <a:pt x="3789" y="99"/>
                  </a:cubicBezTo>
                  <a:cubicBezTo>
                    <a:pt x="2700" y="445"/>
                    <a:pt x="1612" y="790"/>
                    <a:pt x="524" y="1188"/>
                  </a:cubicBezTo>
                  <a:cubicBezTo>
                    <a:pt x="430" y="1188"/>
                    <a:pt x="304" y="1271"/>
                    <a:pt x="220" y="1313"/>
                  </a:cubicBezTo>
                  <a:cubicBezTo>
                    <a:pt x="0" y="1491"/>
                    <a:pt x="42" y="1795"/>
                    <a:pt x="304" y="1889"/>
                  </a:cubicBezTo>
                  <a:cubicBezTo>
                    <a:pt x="430" y="1931"/>
                    <a:pt x="566" y="1931"/>
                    <a:pt x="743" y="1931"/>
                  </a:cubicBezTo>
                  <a:cubicBezTo>
                    <a:pt x="1832" y="1931"/>
                    <a:pt x="2962" y="1795"/>
                    <a:pt x="4008" y="1491"/>
                  </a:cubicBezTo>
                  <a:cubicBezTo>
                    <a:pt x="4224" y="1446"/>
                    <a:pt x="4429" y="1423"/>
                    <a:pt x="4627" y="1423"/>
                  </a:cubicBezTo>
                  <a:cubicBezTo>
                    <a:pt x="4987" y="1423"/>
                    <a:pt x="5324" y="1500"/>
                    <a:pt x="5662" y="1669"/>
                  </a:cubicBezTo>
                  <a:cubicBezTo>
                    <a:pt x="5798" y="1711"/>
                    <a:pt x="5976" y="1795"/>
                    <a:pt x="6101" y="1889"/>
                  </a:cubicBezTo>
                  <a:cubicBezTo>
                    <a:pt x="7067" y="2301"/>
                    <a:pt x="8058" y="2551"/>
                    <a:pt x="9076" y="2551"/>
                  </a:cubicBezTo>
                  <a:cubicBezTo>
                    <a:pt x="9349" y="2551"/>
                    <a:pt x="9623" y="2533"/>
                    <a:pt x="9900" y="2496"/>
                  </a:cubicBezTo>
                  <a:cubicBezTo>
                    <a:pt x="10141" y="2456"/>
                    <a:pt x="10382" y="2436"/>
                    <a:pt x="10622" y="2436"/>
                  </a:cubicBezTo>
                  <a:cubicBezTo>
                    <a:pt x="11205" y="2436"/>
                    <a:pt x="11782" y="2554"/>
                    <a:pt x="12338" y="2799"/>
                  </a:cubicBezTo>
                  <a:cubicBezTo>
                    <a:pt x="13772" y="3364"/>
                    <a:pt x="15299" y="3584"/>
                    <a:pt x="16827" y="3584"/>
                  </a:cubicBezTo>
                  <a:cubicBezTo>
                    <a:pt x="18051" y="3542"/>
                    <a:pt x="19265" y="3500"/>
                    <a:pt x="20490" y="3500"/>
                  </a:cubicBezTo>
                  <a:cubicBezTo>
                    <a:pt x="21081" y="3479"/>
                    <a:pt x="21670" y="3469"/>
                    <a:pt x="22252" y="3469"/>
                  </a:cubicBezTo>
                  <a:cubicBezTo>
                    <a:pt x="22834" y="3469"/>
                    <a:pt x="23409" y="3479"/>
                    <a:pt x="23974" y="3500"/>
                  </a:cubicBezTo>
                  <a:cubicBezTo>
                    <a:pt x="24080" y="3503"/>
                    <a:pt x="24185" y="3504"/>
                    <a:pt x="24290" y="3504"/>
                  </a:cubicBezTo>
                  <a:cubicBezTo>
                    <a:pt x="25917" y="3504"/>
                    <a:pt x="27431" y="3199"/>
                    <a:pt x="28945" y="2579"/>
                  </a:cubicBezTo>
                  <a:cubicBezTo>
                    <a:pt x="29123" y="2537"/>
                    <a:pt x="29301" y="2454"/>
                    <a:pt x="29468" y="2234"/>
                  </a:cubicBezTo>
                  <a:lnTo>
                    <a:pt x="29468" y="2234"/>
                  </a:lnTo>
                  <a:cubicBezTo>
                    <a:pt x="29206" y="2276"/>
                    <a:pt x="29039" y="2276"/>
                    <a:pt x="28819" y="2318"/>
                  </a:cubicBezTo>
                  <a:cubicBezTo>
                    <a:pt x="28558" y="2360"/>
                    <a:pt x="28296" y="2454"/>
                    <a:pt x="27993" y="2537"/>
                  </a:cubicBezTo>
                  <a:cubicBezTo>
                    <a:pt x="27428" y="2674"/>
                    <a:pt x="26852" y="2841"/>
                    <a:pt x="26287" y="2935"/>
                  </a:cubicBezTo>
                  <a:cubicBezTo>
                    <a:pt x="25680" y="3047"/>
                    <a:pt x="25068" y="3065"/>
                    <a:pt x="24458" y="3065"/>
                  </a:cubicBezTo>
                  <a:cubicBezTo>
                    <a:pt x="24153" y="3065"/>
                    <a:pt x="23849" y="3061"/>
                    <a:pt x="23545" y="3061"/>
                  </a:cubicBezTo>
                  <a:cubicBezTo>
                    <a:pt x="21358" y="3061"/>
                    <a:pt x="19182" y="3061"/>
                    <a:pt x="17005" y="3019"/>
                  </a:cubicBezTo>
                  <a:cubicBezTo>
                    <a:pt x="16566" y="3019"/>
                    <a:pt x="16084" y="3019"/>
                    <a:pt x="15697" y="2935"/>
                  </a:cubicBezTo>
                  <a:cubicBezTo>
                    <a:pt x="14912" y="2799"/>
                    <a:pt x="14169" y="2579"/>
                    <a:pt x="13426" y="2412"/>
                  </a:cubicBezTo>
                  <a:cubicBezTo>
                    <a:pt x="13301" y="2360"/>
                    <a:pt x="13206" y="2318"/>
                    <a:pt x="13081" y="2234"/>
                  </a:cubicBezTo>
                  <a:lnTo>
                    <a:pt x="13081" y="2150"/>
                  </a:lnTo>
                  <a:cubicBezTo>
                    <a:pt x="13343" y="2098"/>
                    <a:pt x="13604" y="2098"/>
                    <a:pt x="13824" y="2056"/>
                  </a:cubicBezTo>
                  <a:cubicBezTo>
                    <a:pt x="14734" y="1972"/>
                    <a:pt x="15603" y="1836"/>
                    <a:pt x="16524" y="1753"/>
                  </a:cubicBezTo>
                  <a:cubicBezTo>
                    <a:pt x="16723" y="1735"/>
                    <a:pt x="16922" y="1725"/>
                    <a:pt x="17121" y="1725"/>
                  </a:cubicBezTo>
                  <a:cubicBezTo>
                    <a:pt x="17402" y="1725"/>
                    <a:pt x="17681" y="1745"/>
                    <a:pt x="17957" y="1795"/>
                  </a:cubicBezTo>
                  <a:cubicBezTo>
                    <a:pt x="18549" y="1883"/>
                    <a:pt x="19150" y="1949"/>
                    <a:pt x="19751" y="1949"/>
                  </a:cubicBezTo>
                  <a:cubicBezTo>
                    <a:pt x="20351" y="1949"/>
                    <a:pt x="20950" y="1883"/>
                    <a:pt x="21536" y="1711"/>
                  </a:cubicBezTo>
                  <a:cubicBezTo>
                    <a:pt x="21632" y="1695"/>
                    <a:pt x="21728" y="1686"/>
                    <a:pt x="21825" y="1686"/>
                  </a:cubicBezTo>
                  <a:cubicBezTo>
                    <a:pt x="21995" y="1686"/>
                    <a:pt x="22170" y="1715"/>
                    <a:pt x="22363" y="1795"/>
                  </a:cubicBezTo>
                  <a:cubicBezTo>
                    <a:pt x="22631" y="1897"/>
                    <a:pt x="22917" y="1946"/>
                    <a:pt x="23230" y="1946"/>
                  </a:cubicBezTo>
                  <a:cubicBezTo>
                    <a:pt x="23332" y="1946"/>
                    <a:pt x="23437" y="1941"/>
                    <a:pt x="23545" y="1931"/>
                  </a:cubicBezTo>
                  <a:cubicBezTo>
                    <a:pt x="24330" y="1889"/>
                    <a:pt x="25115" y="1836"/>
                    <a:pt x="25900" y="1753"/>
                  </a:cubicBezTo>
                  <a:cubicBezTo>
                    <a:pt x="26187" y="1737"/>
                    <a:pt x="26474" y="1728"/>
                    <a:pt x="26764" y="1728"/>
                  </a:cubicBezTo>
                  <a:cubicBezTo>
                    <a:pt x="27262" y="1728"/>
                    <a:pt x="27766" y="1756"/>
                    <a:pt x="28286" y="1835"/>
                  </a:cubicBezTo>
                  <a:lnTo>
                    <a:pt x="28286" y="1835"/>
                  </a:lnTo>
                  <a:cubicBezTo>
                    <a:pt x="28247" y="1824"/>
                    <a:pt x="28208" y="1753"/>
                    <a:pt x="28160" y="1753"/>
                  </a:cubicBezTo>
                  <a:cubicBezTo>
                    <a:pt x="27538" y="1684"/>
                    <a:pt x="26903" y="1652"/>
                    <a:pt x="26268" y="1652"/>
                  </a:cubicBezTo>
                  <a:cubicBezTo>
                    <a:pt x="25749" y="1652"/>
                    <a:pt x="25230" y="1673"/>
                    <a:pt x="24717" y="1711"/>
                  </a:cubicBezTo>
                  <a:cubicBezTo>
                    <a:pt x="24341" y="1735"/>
                    <a:pt x="23948" y="1791"/>
                    <a:pt x="23558" y="1791"/>
                  </a:cubicBezTo>
                  <a:cubicBezTo>
                    <a:pt x="23274" y="1791"/>
                    <a:pt x="22992" y="1761"/>
                    <a:pt x="22719" y="1669"/>
                  </a:cubicBezTo>
                  <a:cubicBezTo>
                    <a:pt x="22059" y="1491"/>
                    <a:pt x="21411" y="1365"/>
                    <a:pt x="20709" y="1365"/>
                  </a:cubicBezTo>
                  <a:lnTo>
                    <a:pt x="20668" y="1365"/>
                  </a:lnTo>
                  <a:cubicBezTo>
                    <a:pt x="19789" y="1229"/>
                    <a:pt x="19004" y="968"/>
                    <a:pt x="18177" y="706"/>
                  </a:cubicBezTo>
                  <a:cubicBezTo>
                    <a:pt x="17915" y="581"/>
                    <a:pt x="17654" y="486"/>
                    <a:pt x="17392" y="445"/>
                  </a:cubicBezTo>
                  <a:cubicBezTo>
                    <a:pt x="16848" y="377"/>
                    <a:pt x="16306" y="330"/>
                    <a:pt x="15764" y="330"/>
                  </a:cubicBezTo>
                  <a:cubicBezTo>
                    <a:pt x="15307" y="330"/>
                    <a:pt x="14849" y="363"/>
                    <a:pt x="14389" y="445"/>
                  </a:cubicBezTo>
                  <a:cubicBezTo>
                    <a:pt x="13824" y="581"/>
                    <a:pt x="13301" y="664"/>
                    <a:pt x="12725" y="748"/>
                  </a:cubicBezTo>
                  <a:cubicBezTo>
                    <a:pt x="12115" y="867"/>
                    <a:pt x="11500" y="944"/>
                    <a:pt x="10875" y="944"/>
                  </a:cubicBezTo>
                  <a:cubicBezTo>
                    <a:pt x="10567" y="944"/>
                    <a:pt x="10256" y="926"/>
                    <a:pt x="9942" y="884"/>
                  </a:cubicBezTo>
                  <a:cubicBezTo>
                    <a:pt x="9764" y="863"/>
                    <a:pt x="9588" y="853"/>
                    <a:pt x="9414" y="853"/>
                  </a:cubicBezTo>
                  <a:cubicBezTo>
                    <a:pt x="9240" y="853"/>
                    <a:pt x="9068" y="863"/>
                    <a:pt x="8895" y="884"/>
                  </a:cubicBezTo>
                  <a:cubicBezTo>
                    <a:pt x="8717" y="884"/>
                    <a:pt x="8498" y="926"/>
                    <a:pt x="8330" y="968"/>
                  </a:cubicBezTo>
                  <a:cubicBezTo>
                    <a:pt x="8219" y="1020"/>
                    <a:pt x="8109" y="1060"/>
                    <a:pt x="8000" y="1060"/>
                  </a:cubicBezTo>
                  <a:cubicBezTo>
                    <a:pt x="7935" y="1060"/>
                    <a:pt x="7870" y="1045"/>
                    <a:pt x="7807" y="1010"/>
                  </a:cubicBezTo>
                  <a:cubicBezTo>
                    <a:pt x="7409" y="884"/>
                    <a:pt x="7022" y="748"/>
                    <a:pt x="6624" y="581"/>
                  </a:cubicBezTo>
                  <a:cubicBezTo>
                    <a:pt x="6447" y="528"/>
                    <a:pt x="6279" y="403"/>
                    <a:pt x="6101" y="319"/>
                  </a:cubicBezTo>
                  <a:cubicBezTo>
                    <a:pt x="5593" y="140"/>
                    <a:pt x="5065" y="0"/>
                    <a:pt x="4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085880" y="3206456"/>
              <a:ext cx="154795" cy="34657"/>
            </a:xfrm>
            <a:custGeom>
              <a:avLst/>
              <a:gdLst/>
              <a:ahLst/>
              <a:cxnLst/>
              <a:rect l="l" t="t" r="r" b="b"/>
              <a:pathLst>
                <a:path w="7410" h="1659" extrusionOk="0">
                  <a:moveTo>
                    <a:pt x="1637" y="1"/>
                  </a:moveTo>
                  <a:cubicBezTo>
                    <a:pt x="1254" y="1"/>
                    <a:pt x="868" y="57"/>
                    <a:pt x="482" y="173"/>
                  </a:cubicBezTo>
                  <a:cubicBezTo>
                    <a:pt x="387" y="215"/>
                    <a:pt x="304" y="215"/>
                    <a:pt x="220" y="257"/>
                  </a:cubicBezTo>
                  <a:cubicBezTo>
                    <a:pt x="42" y="383"/>
                    <a:pt x="0" y="603"/>
                    <a:pt x="220" y="697"/>
                  </a:cubicBezTo>
                  <a:cubicBezTo>
                    <a:pt x="346" y="780"/>
                    <a:pt x="524" y="780"/>
                    <a:pt x="649" y="822"/>
                  </a:cubicBezTo>
                  <a:cubicBezTo>
                    <a:pt x="1476" y="906"/>
                    <a:pt x="2261" y="1084"/>
                    <a:pt x="3004" y="1387"/>
                  </a:cubicBezTo>
                  <a:cubicBezTo>
                    <a:pt x="3098" y="1429"/>
                    <a:pt x="3181" y="1482"/>
                    <a:pt x="3265" y="1482"/>
                  </a:cubicBezTo>
                  <a:cubicBezTo>
                    <a:pt x="3635" y="1592"/>
                    <a:pt x="4005" y="1659"/>
                    <a:pt x="4373" y="1659"/>
                  </a:cubicBezTo>
                  <a:cubicBezTo>
                    <a:pt x="4703" y="1659"/>
                    <a:pt x="5032" y="1605"/>
                    <a:pt x="5358" y="1482"/>
                  </a:cubicBezTo>
                  <a:cubicBezTo>
                    <a:pt x="5536" y="1429"/>
                    <a:pt x="5756" y="1429"/>
                    <a:pt x="5923" y="1429"/>
                  </a:cubicBezTo>
                  <a:cubicBezTo>
                    <a:pt x="6363" y="1482"/>
                    <a:pt x="6844" y="1523"/>
                    <a:pt x="7325" y="1565"/>
                  </a:cubicBezTo>
                  <a:lnTo>
                    <a:pt x="7409" y="1565"/>
                  </a:lnTo>
                  <a:lnTo>
                    <a:pt x="7409" y="1126"/>
                  </a:lnTo>
                  <a:cubicBezTo>
                    <a:pt x="6802" y="1084"/>
                    <a:pt x="6237" y="1042"/>
                    <a:pt x="5620" y="958"/>
                  </a:cubicBezTo>
                  <a:cubicBezTo>
                    <a:pt x="4751" y="822"/>
                    <a:pt x="3924" y="561"/>
                    <a:pt x="3045" y="257"/>
                  </a:cubicBezTo>
                  <a:cubicBezTo>
                    <a:pt x="2586" y="89"/>
                    <a:pt x="2114" y="1"/>
                    <a:pt x="1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157803" y="3345601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204135" y="3320763"/>
              <a:ext cx="36537" cy="26823"/>
            </a:xfrm>
            <a:custGeom>
              <a:avLst/>
              <a:gdLst/>
              <a:ahLst/>
              <a:cxnLst/>
              <a:rect l="l" t="t" r="r" b="b"/>
              <a:pathLst>
                <a:path w="1749" h="1284" extrusionOk="0">
                  <a:moveTo>
                    <a:pt x="1123" y="0"/>
                  </a:moveTo>
                  <a:cubicBezTo>
                    <a:pt x="1033" y="0"/>
                    <a:pt x="939" y="5"/>
                    <a:pt x="838" y="17"/>
                  </a:cubicBezTo>
                  <a:cubicBezTo>
                    <a:pt x="524" y="59"/>
                    <a:pt x="262" y="143"/>
                    <a:pt x="1" y="405"/>
                  </a:cubicBezTo>
                  <a:cubicBezTo>
                    <a:pt x="262" y="499"/>
                    <a:pt x="482" y="541"/>
                    <a:pt x="702" y="666"/>
                  </a:cubicBezTo>
                  <a:cubicBezTo>
                    <a:pt x="1047" y="844"/>
                    <a:pt x="1403" y="1064"/>
                    <a:pt x="1748" y="1284"/>
                  </a:cubicBezTo>
                  <a:lnTo>
                    <a:pt x="1748" y="59"/>
                  </a:lnTo>
                  <a:cubicBezTo>
                    <a:pt x="1533" y="30"/>
                    <a:pt x="1340" y="0"/>
                    <a:pt x="1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027515" y="3058809"/>
              <a:ext cx="213162" cy="42407"/>
            </a:xfrm>
            <a:custGeom>
              <a:avLst/>
              <a:gdLst/>
              <a:ahLst/>
              <a:cxnLst/>
              <a:rect l="l" t="t" r="r" b="b"/>
              <a:pathLst>
                <a:path w="10204" h="2030" extrusionOk="0">
                  <a:moveTo>
                    <a:pt x="6059" y="0"/>
                  </a:moveTo>
                  <a:cubicBezTo>
                    <a:pt x="5233" y="0"/>
                    <a:pt x="4448" y="220"/>
                    <a:pt x="3663" y="440"/>
                  </a:cubicBezTo>
                  <a:cubicBezTo>
                    <a:pt x="2794" y="701"/>
                    <a:pt x="1968" y="869"/>
                    <a:pt x="1130" y="1088"/>
                  </a:cubicBezTo>
                  <a:cubicBezTo>
                    <a:pt x="827" y="1172"/>
                    <a:pt x="524" y="1266"/>
                    <a:pt x="262" y="1350"/>
                  </a:cubicBezTo>
                  <a:cubicBezTo>
                    <a:pt x="136" y="1392"/>
                    <a:pt x="42" y="1486"/>
                    <a:pt x="0" y="1612"/>
                  </a:cubicBezTo>
                  <a:cubicBezTo>
                    <a:pt x="0" y="1748"/>
                    <a:pt x="136" y="1831"/>
                    <a:pt x="262" y="1831"/>
                  </a:cubicBezTo>
                  <a:cubicBezTo>
                    <a:pt x="607" y="1915"/>
                    <a:pt x="921" y="1957"/>
                    <a:pt x="1267" y="2009"/>
                  </a:cubicBezTo>
                  <a:cubicBezTo>
                    <a:pt x="1456" y="2023"/>
                    <a:pt x="1643" y="2030"/>
                    <a:pt x="1830" y="2030"/>
                  </a:cubicBezTo>
                  <a:cubicBezTo>
                    <a:pt x="2761" y="2030"/>
                    <a:pt x="3669" y="1864"/>
                    <a:pt x="4584" y="1612"/>
                  </a:cubicBezTo>
                  <a:cubicBezTo>
                    <a:pt x="5416" y="1383"/>
                    <a:pt x="6255" y="1258"/>
                    <a:pt x="7096" y="1258"/>
                  </a:cubicBezTo>
                  <a:cubicBezTo>
                    <a:pt x="7218" y="1258"/>
                    <a:pt x="7340" y="1261"/>
                    <a:pt x="7461" y="1266"/>
                  </a:cubicBezTo>
                  <a:cubicBezTo>
                    <a:pt x="7985" y="1266"/>
                    <a:pt x="8456" y="1308"/>
                    <a:pt x="8979" y="1308"/>
                  </a:cubicBezTo>
                  <a:cubicBezTo>
                    <a:pt x="9418" y="1350"/>
                    <a:pt x="9816" y="1350"/>
                    <a:pt x="10203" y="1350"/>
                  </a:cubicBezTo>
                  <a:lnTo>
                    <a:pt x="10203" y="963"/>
                  </a:lnTo>
                  <a:cubicBezTo>
                    <a:pt x="9502" y="743"/>
                    <a:pt x="8769" y="523"/>
                    <a:pt x="8068" y="304"/>
                  </a:cubicBezTo>
                  <a:cubicBezTo>
                    <a:pt x="7409" y="84"/>
                    <a:pt x="6760" y="0"/>
                    <a:pt x="6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229641" y="3125864"/>
              <a:ext cx="539296" cy="55024"/>
            </a:xfrm>
            <a:custGeom>
              <a:avLst/>
              <a:gdLst/>
              <a:ahLst/>
              <a:cxnLst/>
              <a:rect l="l" t="t" r="r" b="b"/>
              <a:pathLst>
                <a:path w="25816" h="2634" extrusionOk="0">
                  <a:moveTo>
                    <a:pt x="1474" y="1"/>
                  </a:moveTo>
                  <a:cubicBezTo>
                    <a:pt x="981" y="1"/>
                    <a:pt x="491" y="44"/>
                    <a:pt x="0" y="149"/>
                  </a:cubicBezTo>
                  <a:lnTo>
                    <a:pt x="0" y="1279"/>
                  </a:lnTo>
                  <a:cubicBezTo>
                    <a:pt x="178" y="1279"/>
                    <a:pt x="346" y="1238"/>
                    <a:pt x="566" y="1238"/>
                  </a:cubicBezTo>
                  <a:cubicBezTo>
                    <a:pt x="876" y="1223"/>
                    <a:pt x="1187" y="1216"/>
                    <a:pt x="1497" y="1216"/>
                  </a:cubicBezTo>
                  <a:cubicBezTo>
                    <a:pt x="2976" y="1216"/>
                    <a:pt x="4455" y="1374"/>
                    <a:pt x="5934" y="1625"/>
                  </a:cubicBezTo>
                  <a:cubicBezTo>
                    <a:pt x="6760" y="1803"/>
                    <a:pt x="7629" y="2064"/>
                    <a:pt x="8508" y="2284"/>
                  </a:cubicBezTo>
                  <a:cubicBezTo>
                    <a:pt x="9264" y="2515"/>
                    <a:pt x="10039" y="2634"/>
                    <a:pt x="10822" y="2634"/>
                  </a:cubicBezTo>
                  <a:cubicBezTo>
                    <a:pt x="11211" y="2634"/>
                    <a:pt x="11601" y="2604"/>
                    <a:pt x="11993" y="2546"/>
                  </a:cubicBezTo>
                  <a:cubicBezTo>
                    <a:pt x="12694" y="2462"/>
                    <a:pt x="13301" y="2284"/>
                    <a:pt x="13949" y="2106"/>
                  </a:cubicBezTo>
                  <a:cubicBezTo>
                    <a:pt x="14842" y="1951"/>
                    <a:pt x="15735" y="1714"/>
                    <a:pt x="16662" y="1714"/>
                  </a:cubicBezTo>
                  <a:cubicBezTo>
                    <a:pt x="16734" y="1714"/>
                    <a:pt x="16807" y="1716"/>
                    <a:pt x="16879" y="1719"/>
                  </a:cubicBezTo>
                  <a:cubicBezTo>
                    <a:pt x="17368" y="1719"/>
                    <a:pt x="17842" y="1700"/>
                    <a:pt x="18324" y="1700"/>
                  </a:cubicBezTo>
                  <a:cubicBezTo>
                    <a:pt x="18565" y="1700"/>
                    <a:pt x="18808" y="1705"/>
                    <a:pt x="19056" y="1719"/>
                  </a:cubicBezTo>
                  <a:cubicBezTo>
                    <a:pt x="20186" y="1803"/>
                    <a:pt x="21274" y="1886"/>
                    <a:pt x="22373" y="1980"/>
                  </a:cubicBezTo>
                  <a:cubicBezTo>
                    <a:pt x="23200" y="2064"/>
                    <a:pt x="23985" y="2200"/>
                    <a:pt x="24811" y="2284"/>
                  </a:cubicBezTo>
                  <a:cubicBezTo>
                    <a:pt x="24913" y="2298"/>
                    <a:pt x="25018" y="2303"/>
                    <a:pt x="25126" y="2303"/>
                  </a:cubicBezTo>
                  <a:cubicBezTo>
                    <a:pt x="25342" y="2303"/>
                    <a:pt x="25565" y="2284"/>
                    <a:pt x="25774" y="2284"/>
                  </a:cubicBezTo>
                  <a:lnTo>
                    <a:pt x="25816" y="2242"/>
                  </a:lnTo>
                  <a:cubicBezTo>
                    <a:pt x="25638" y="2200"/>
                    <a:pt x="25513" y="2200"/>
                    <a:pt x="25376" y="2200"/>
                  </a:cubicBezTo>
                  <a:cubicBezTo>
                    <a:pt x="24110" y="2022"/>
                    <a:pt x="22802" y="1844"/>
                    <a:pt x="21536" y="1677"/>
                  </a:cubicBezTo>
                  <a:cubicBezTo>
                    <a:pt x="20774" y="1558"/>
                    <a:pt x="19980" y="1406"/>
                    <a:pt x="19174" y="1406"/>
                  </a:cubicBezTo>
                  <a:cubicBezTo>
                    <a:pt x="19062" y="1406"/>
                    <a:pt x="18949" y="1409"/>
                    <a:pt x="18836" y="1415"/>
                  </a:cubicBezTo>
                  <a:lnTo>
                    <a:pt x="16743" y="1415"/>
                  </a:lnTo>
                  <a:cubicBezTo>
                    <a:pt x="15435" y="1415"/>
                    <a:pt x="14085" y="1363"/>
                    <a:pt x="12736" y="1363"/>
                  </a:cubicBezTo>
                  <a:cubicBezTo>
                    <a:pt x="11250" y="1363"/>
                    <a:pt x="9764" y="1279"/>
                    <a:pt x="8330" y="976"/>
                  </a:cubicBezTo>
                  <a:cubicBezTo>
                    <a:pt x="6363" y="578"/>
                    <a:pt x="4448" y="233"/>
                    <a:pt x="2491" y="55"/>
                  </a:cubicBezTo>
                  <a:cubicBezTo>
                    <a:pt x="2150" y="21"/>
                    <a:pt x="1811" y="1"/>
                    <a:pt x="14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48910" y="3133363"/>
              <a:ext cx="391771" cy="78484"/>
            </a:xfrm>
            <a:custGeom>
              <a:avLst/>
              <a:gdLst/>
              <a:ahLst/>
              <a:cxnLst/>
              <a:rect l="l" t="t" r="r" b="b"/>
              <a:pathLst>
                <a:path w="18754" h="3757" extrusionOk="0">
                  <a:moveTo>
                    <a:pt x="14981" y="1"/>
                  </a:moveTo>
                  <a:cubicBezTo>
                    <a:pt x="13655" y="1"/>
                    <a:pt x="12354" y="236"/>
                    <a:pt x="11083" y="795"/>
                  </a:cubicBezTo>
                  <a:cubicBezTo>
                    <a:pt x="10518" y="1056"/>
                    <a:pt x="9900" y="1266"/>
                    <a:pt x="9293" y="1266"/>
                  </a:cubicBezTo>
                  <a:cubicBezTo>
                    <a:pt x="9210" y="1266"/>
                    <a:pt x="9115" y="1266"/>
                    <a:pt x="9032" y="1318"/>
                  </a:cubicBezTo>
                  <a:cubicBezTo>
                    <a:pt x="8205" y="1485"/>
                    <a:pt x="7378" y="1621"/>
                    <a:pt x="6541" y="1841"/>
                  </a:cubicBezTo>
                  <a:cubicBezTo>
                    <a:pt x="5585" y="2052"/>
                    <a:pt x="4629" y="2180"/>
                    <a:pt x="3673" y="2180"/>
                  </a:cubicBezTo>
                  <a:cubicBezTo>
                    <a:pt x="3059" y="2180"/>
                    <a:pt x="2446" y="2127"/>
                    <a:pt x="1832" y="2009"/>
                  </a:cubicBezTo>
                  <a:cubicBezTo>
                    <a:pt x="1361" y="1883"/>
                    <a:pt x="922" y="1841"/>
                    <a:pt x="440" y="1747"/>
                  </a:cubicBezTo>
                  <a:cubicBezTo>
                    <a:pt x="400" y="1747"/>
                    <a:pt x="355" y="1743"/>
                    <a:pt x="307" y="1743"/>
                  </a:cubicBezTo>
                  <a:cubicBezTo>
                    <a:pt x="205" y="1743"/>
                    <a:pt x="93" y="1762"/>
                    <a:pt x="1" y="1883"/>
                  </a:cubicBezTo>
                  <a:cubicBezTo>
                    <a:pt x="1" y="1925"/>
                    <a:pt x="1" y="1925"/>
                    <a:pt x="53" y="1967"/>
                  </a:cubicBezTo>
                  <a:cubicBezTo>
                    <a:pt x="95" y="2009"/>
                    <a:pt x="137" y="2051"/>
                    <a:pt x="221" y="2103"/>
                  </a:cubicBezTo>
                  <a:cubicBezTo>
                    <a:pt x="1623" y="2888"/>
                    <a:pt x="3057" y="3411"/>
                    <a:pt x="4668" y="3453"/>
                  </a:cubicBezTo>
                  <a:cubicBezTo>
                    <a:pt x="5934" y="3453"/>
                    <a:pt x="7159" y="3233"/>
                    <a:pt x="8425" y="2930"/>
                  </a:cubicBezTo>
                  <a:cubicBezTo>
                    <a:pt x="9397" y="2720"/>
                    <a:pt x="10375" y="2537"/>
                    <a:pt x="11377" y="2537"/>
                  </a:cubicBezTo>
                  <a:cubicBezTo>
                    <a:pt x="11626" y="2537"/>
                    <a:pt x="11877" y="2549"/>
                    <a:pt x="12129" y="2574"/>
                  </a:cubicBezTo>
                  <a:cubicBezTo>
                    <a:pt x="13301" y="2668"/>
                    <a:pt x="14484" y="2835"/>
                    <a:pt x="15572" y="3191"/>
                  </a:cubicBezTo>
                  <a:cubicBezTo>
                    <a:pt x="16535" y="3453"/>
                    <a:pt x="17487" y="3620"/>
                    <a:pt x="18491" y="3714"/>
                  </a:cubicBezTo>
                  <a:cubicBezTo>
                    <a:pt x="18575" y="3714"/>
                    <a:pt x="18669" y="3714"/>
                    <a:pt x="18753" y="3756"/>
                  </a:cubicBezTo>
                  <a:lnTo>
                    <a:pt x="18753" y="2626"/>
                  </a:lnTo>
                  <a:cubicBezTo>
                    <a:pt x="17623" y="2406"/>
                    <a:pt x="16535" y="2103"/>
                    <a:pt x="15394" y="1747"/>
                  </a:cubicBezTo>
                  <a:cubicBezTo>
                    <a:pt x="15352" y="1747"/>
                    <a:pt x="15268" y="1705"/>
                    <a:pt x="15227" y="1663"/>
                  </a:cubicBezTo>
                  <a:cubicBezTo>
                    <a:pt x="15227" y="1621"/>
                    <a:pt x="15268" y="1621"/>
                    <a:pt x="15268" y="1621"/>
                  </a:cubicBezTo>
                  <a:cubicBezTo>
                    <a:pt x="15394" y="1621"/>
                    <a:pt x="15488" y="1580"/>
                    <a:pt x="15614" y="1580"/>
                  </a:cubicBezTo>
                  <a:cubicBezTo>
                    <a:pt x="16482" y="1580"/>
                    <a:pt x="17361" y="1663"/>
                    <a:pt x="18230" y="1789"/>
                  </a:cubicBezTo>
                  <a:cubicBezTo>
                    <a:pt x="18408" y="1789"/>
                    <a:pt x="18575" y="1841"/>
                    <a:pt x="18753" y="1841"/>
                  </a:cubicBezTo>
                  <a:lnTo>
                    <a:pt x="18753" y="533"/>
                  </a:lnTo>
                  <a:cubicBezTo>
                    <a:pt x="18366" y="439"/>
                    <a:pt x="17968" y="355"/>
                    <a:pt x="17581" y="272"/>
                  </a:cubicBezTo>
                  <a:cubicBezTo>
                    <a:pt x="16706" y="99"/>
                    <a:pt x="15838" y="1"/>
                    <a:pt x="14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229641" y="3181994"/>
              <a:ext cx="126593" cy="47107"/>
            </a:xfrm>
            <a:custGeom>
              <a:avLst/>
              <a:gdLst/>
              <a:ahLst/>
              <a:cxnLst/>
              <a:rect l="l" t="t" r="r" b="b"/>
              <a:pathLst>
                <a:path w="6060" h="2255" extrusionOk="0">
                  <a:moveTo>
                    <a:pt x="3572" y="0"/>
                  </a:moveTo>
                  <a:cubicBezTo>
                    <a:pt x="3402" y="0"/>
                    <a:pt x="3229" y="12"/>
                    <a:pt x="3056" y="36"/>
                  </a:cubicBezTo>
                  <a:cubicBezTo>
                    <a:pt x="2753" y="78"/>
                    <a:pt x="2439" y="162"/>
                    <a:pt x="2135" y="204"/>
                  </a:cubicBezTo>
                  <a:cubicBezTo>
                    <a:pt x="1445" y="382"/>
                    <a:pt x="702" y="560"/>
                    <a:pt x="0" y="727"/>
                  </a:cubicBezTo>
                  <a:lnTo>
                    <a:pt x="0" y="2255"/>
                  </a:lnTo>
                  <a:cubicBezTo>
                    <a:pt x="607" y="2171"/>
                    <a:pt x="1225" y="2035"/>
                    <a:pt x="1832" y="1815"/>
                  </a:cubicBezTo>
                  <a:cubicBezTo>
                    <a:pt x="2836" y="1470"/>
                    <a:pt x="3841" y="1250"/>
                    <a:pt x="4929" y="1250"/>
                  </a:cubicBezTo>
                  <a:lnTo>
                    <a:pt x="5149" y="1250"/>
                  </a:lnTo>
                  <a:cubicBezTo>
                    <a:pt x="5369" y="1208"/>
                    <a:pt x="5578" y="1167"/>
                    <a:pt x="5756" y="1083"/>
                  </a:cubicBezTo>
                  <a:cubicBezTo>
                    <a:pt x="5840" y="1031"/>
                    <a:pt x="5976" y="905"/>
                    <a:pt x="5976" y="821"/>
                  </a:cubicBezTo>
                  <a:cubicBezTo>
                    <a:pt x="6059" y="685"/>
                    <a:pt x="5892" y="643"/>
                    <a:pt x="5756" y="560"/>
                  </a:cubicBezTo>
                  <a:cubicBezTo>
                    <a:pt x="5080" y="234"/>
                    <a:pt x="4340" y="0"/>
                    <a:pt x="3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521028" y="3056761"/>
              <a:ext cx="490121" cy="84166"/>
            </a:xfrm>
            <a:custGeom>
              <a:avLst/>
              <a:gdLst/>
              <a:ahLst/>
              <a:cxnLst/>
              <a:rect l="l" t="t" r="r" b="b"/>
              <a:pathLst>
                <a:path w="23462" h="4029" extrusionOk="0">
                  <a:moveTo>
                    <a:pt x="11839" y="0"/>
                  </a:moveTo>
                  <a:cubicBezTo>
                    <a:pt x="11474" y="0"/>
                    <a:pt x="11105" y="30"/>
                    <a:pt x="10726" y="98"/>
                  </a:cubicBezTo>
                  <a:cubicBezTo>
                    <a:pt x="10339" y="140"/>
                    <a:pt x="9900" y="182"/>
                    <a:pt x="9471" y="224"/>
                  </a:cubicBezTo>
                  <a:cubicBezTo>
                    <a:pt x="8110" y="360"/>
                    <a:pt x="6802" y="485"/>
                    <a:pt x="5547" y="883"/>
                  </a:cubicBezTo>
                  <a:cubicBezTo>
                    <a:pt x="4929" y="1061"/>
                    <a:pt x="4280" y="1145"/>
                    <a:pt x="3621" y="1186"/>
                  </a:cubicBezTo>
                  <a:cubicBezTo>
                    <a:pt x="3318" y="1186"/>
                    <a:pt x="3014" y="1228"/>
                    <a:pt x="2711" y="1270"/>
                  </a:cubicBezTo>
                  <a:cubicBezTo>
                    <a:pt x="2533" y="1270"/>
                    <a:pt x="2355" y="1322"/>
                    <a:pt x="2271" y="1532"/>
                  </a:cubicBezTo>
                  <a:cubicBezTo>
                    <a:pt x="2391" y="1652"/>
                    <a:pt x="2549" y="1691"/>
                    <a:pt x="2706" y="1691"/>
                  </a:cubicBezTo>
                  <a:cubicBezTo>
                    <a:pt x="2782" y="1691"/>
                    <a:pt x="2859" y="1681"/>
                    <a:pt x="2930" y="1668"/>
                  </a:cubicBezTo>
                  <a:lnTo>
                    <a:pt x="5756" y="1668"/>
                  </a:lnTo>
                  <a:cubicBezTo>
                    <a:pt x="6237" y="1668"/>
                    <a:pt x="6719" y="1710"/>
                    <a:pt x="7200" y="1710"/>
                  </a:cubicBezTo>
                  <a:cubicBezTo>
                    <a:pt x="7242" y="1710"/>
                    <a:pt x="7325" y="1752"/>
                    <a:pt x="7378" y="1793"/>
                  </a:cubicBezTo>
                  <a:cubicBezTo>
                    <a:pt x="7284" y="1888"/>
                    <a:pt x="7158" y="1971"/>
                    <a:pt x="7064" y="1971"/>
                  </a:cubicBezTo>
                  <a:cubicBezTo>
                    <a:pt x="6635" y="2107"/>
                    <a:pt x="6195" y="2191"/>
                    <a:pt x="5756" y="2275"/>
                  </a:cubicBezTo>
                  <a:cubicBezTo>
                    <a:pt x="3977" y="2578"/>
                    <a:pt x="2093" y="2672"/>
                    <a:pt x="262" y="2714"/>
                  </a:cubicBezTo>
                  <a:cubicBezTo>
                    <a:pt x="178" y="2714"/>
                    <a:pt x="95" y="2756"/>
                    <a:pt x="0" y="2756"/>
                  </a:cubicBezTo>
                  <a:cubicBezTo>
                    <a:pt x="0" y="2976"/>
                    <a:pt x="136" y="2976"/>
                    <a:pt x="262" y="3018"/>
                  </a:cubicBezTo>
                  <a:cubicBezTo>
                    <a:pt x="482" y="3101"/>
                    <a:pt x="702" y="3196"/>
                    <a:pt x="963" y="3196"/>
                  </a:cubicBezTo>
                  <a:cubicBezTo>
                    <a:pt x="1640" y="3247"/>
                    <a:pt x="2325" y="3277"/>
                    <a:pt x="3015" y="3277"/>
                  </a:cubicBezTo>
                  <a:cubicBezTo>
                    <a:pt x="4011" y="3277"/>
                    <a:pt x="5016" y="3214"/>
                    <a:pt x="6017" y="3060"/>
                  </a:cubicBezTo>
                  <a:cubicBezTo>
                    <a:pt x="6457" y="3018"/>
                    <a:pt x="6896" y="2840"/>
                    <a:pt x="7378" y="2840"/>
                  </a:cubicBezTo>
                  <a:cubicBezTo>
                    <a:pt x="7606" y="2829"/>
                    <a:pt x="7835" y="2824"/>
                    <a:pt x="8064" y="2824"/>
                  </a:cubicBezTo>
                  <a:cubicBezTo>
                    <a:pt x="8707" y="2824"/>
                    <a:pt x="9357" y="2865"/>
                    <a:pt x="10036" y="2934"/>
                  </a:cubicBezTo>
                  <a:cubicBezTo>
                    <a:pt x="10904" y="3060"/>
                    <a:pt x="11731" y="3279"/>
                    <a:pt x="12610" y="3625"/>
                  </a:cubicBezTo>
                  <a:cubicBezTo>
                    <a:pt x="13271" y="3861"/>
                    <a:pt x="13974" y="4028"/>
                    <a:pt x="14681" y="4028"/>
                  </a:cubicBezTo>
                  <a:cubicBezTo>
                    <a:pt x="14758" y="4028"/>
                    <a:pt x="14835" y="4026"/>
                    <a:pt x="14912" y="4022"/>
                  </a:cubicBezTo>
                  <a:cubicBezTo>
                    <a:pt x="15791" y="4022"/>
                    <a:pt x="16618" y="3980"/>
                    <a:pt x="17445" y="3886"/>
                  </a:cubicBezTo>
                  <a:cubicBezTo>
                    <a:pt x="18187" y="3844"/>
                    <a:pt x="18930" y="3761"/>
                    <a:pt x="19621" y="3583"/>
                  </a:cubicBezTo>
                  <a:cubicBezTo>
                    <a:pt x="20438" y="3419"/>
                    <a:pt x="21227" y="3331"/>
                    <a:pt x="22025" y="3331"/>
                  </a:cubicBezTo>
                  <a:cubicBezTo>
                    <a:pt x="22300" y="3331"/>
                    <a:pt x="22576" y="3342"/>
                    <a:pt x="22855" y="3363"/>
                  </a:cubicBezTo>
                  <a:lnTo>
                    <a:pt x="23462" y="3363"/>
                  </a:lnTo>
                  <a:lnTo>
                    <a:pt x="23462" y="3321"/>
                  </a:lnTo>
                  <a:cubicBezTo>
                    <a:pt x="23336" y="3321"/>
                    <a:pt x="23158" y="3279"/>
                    <a:pt x="22980" y="3279"/>
                  </a:cubicBezTo>
                  <a:cubicBezTo>
                    <a:pt x="22499" y="3198"/>
                    <a:pt x="22022" y="3147"/>
                    <a:pt x="21544" y="3147"/>
                  </a:cubicBezTo>
                  <a:cubicBezTo>
                    <a:pt x="21284" y="3147"/>
                    <a:pt x="21024" y="3162"/>
                    <a:pt x="20762" y="3196"/>
                  </a:cubicBezTo>
                  <a:cubicBezTo>
                    <a:pt x="19959" y="3292"/>
                    <a:pt x="19156" y="3394"/>
                    <a:pt x="18354" y="3394"/>
                  </a:cubicBezTo>
                  <a:cubicBezTo>
                    <a:pt x="18110" y="3394"/>
                    <a:pt x="17866" y="3385"/>
                    <a:pt x="17622" y="3363"/>
                  </a:cubicBezTo>
                  <a:cubicBezTo>
                    <a:pt x="17183" y="3363"/>
                    <a:pt x="16743" y="3321"/>
                    <a:pt x="16314" y="3279"/>
                  </a:cubicBezTo>
                  <a:cubicBezTo>
                    <a:pt x="15226" y="3237"/>
                    <a:pt x="14127" y="3060"/>
                    <a:pt x="13133" y="2578"/>
                  </a:cubicBezTo>
                  <a:cubicBezTo>
                    <a:pt x="12348" y="2191"/>
                    <a:pt x="11511" y="1929"/>
                    <a:pt x="10601" y="1888"/>
                  </a:cubicBezTo>
                  <a:cubicBezTo>
                    <a:pt x="10517" y="1888"/>
                    <a:pt x="10381" y="1888"/>
                    <a:pt x="10297" y="1752"/>
                  </a:cubicBezTo>
                  <a:cubicBezTo>
                    <a:pt x="10423" y="1710"/>
                    <a:pt x="10517" y="1668"/>
                    <a:pt x="10601" y="1668"/>
                  </a:cubicBezTo>
                  <a:cubicBezTo>
                    <a:pt x="11208" y="1584"/>
                    <a:pt x="11867" y="1490"/>
                    <a:pt x="12474" y="1448"/>
                  </a:cubicBezTo>
                  <a:cubicBezTo>
                    <a:pt x="12777" y="1448"/>
                    <a:pt x="13081" y="1448"/>
                    <a:pt x="13395" y="1532"/>
                  </a:cubicBezTo>
                  <a:cubicBezTo>
                    <a:pt x="15006" y="1888"/>
                    <a:pt x="16660" y="2013"/>
                    <a:pt x="18313" y="2055"/>
                  </a:cubicBezTo>
                  <a:cubicBezTo>
                    <a:pt x="19014" y="2055"/>
                    <a:pt x="19715" y="2107"/>
                    <a:pt x="20364" y="2107"/>
                  </a:cubicBezTo>
                  <a:cubicBezTo>
                    <a:pt x="20762" y="2107"/>
                    <a:pt x="21107" y="2149"/>
                    <a:pt x="21452" y="2149"/>
                  </a:cubicBezTo>
                  <a:cubicBezTo>
                    <a:pt x="21630" y="2149"/>
                    <a:pt x="21808" y="2149"/>
                    <a:pt x="21934" y="2013"/>
                  </a:cubicBezTo>
                  <a:cubicBezTo>
                    <a:pt x="21714" y="1793"/>
                    <a:pt x="21410" y="1752"/>
                    <a:pt x="21107" y="1710"/>
                  </a:cubicBezTo>
                  <a:cubicBezTo>
                    <a:pt x="20720" y="1626"/>
                    <a:pt x="20280" y="1626"/>
                    <a:pt x="19841" y="1532"/>
                  </a:cubicBezTo>
                  <a:cubicBezTo>
                    <a:pt x="19056" y="1406"/>
                    <a:pt x="18229" y="1322"/>
                    <a:pt x="17403" y="1145"/>
                  </a:cubicBezTo>
                  <a:cubicBezTo>
                    <a:pt x="16356" y="925"/>
                    <a:pt x="15310" y="621"/>
                    <a:pt x="14263" y="360"/>
                  </a:cubicBezTo>
                  <a:cubicBezTo>
                    <a:pt x="13446" y="150"/>
                    <a:pt x="12654" y="0"/>
                    <a:pt x="118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157803" y="3345601"/>
              <a:ext cx="13558" cy="21"/>
            </a:xfrm>
            <a:custGeom>
              <a:avLst/>
              <a:gdLst/>
              <a:ahLst/>
              <a:cxnLst/>
              <a:rect l="l" t="t" r="r" b="b"/>
              <a:pathLst>
                <a:path w="649" h="1" extrusionOk="0">
                  <a:moveTo>
                    <a:pt x="0" y="0"/>
                  </a:moveTo>
                  <a:lnTo>
                    <a:pt x="0" y="0"/>
                  </a:lnTo>
                  <a:lnTo>
                    <a:pt x="6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597525" y="3390346"/>
              <a:ext cx="626763" cy="75496"/>
            </a:xfrm>
            <a:custGeom>
              <a:avLst/>
              <a:gdLst/>
              <a:ahLst/>
              <a:cxnLst/>
              <a:rect l="l" t="t" r="r" b="b"/>
              <a:pathLst>
                <a:path w="30003" h="3614" extrusionOk="0">
                  <a:moveTo>
                    <a:pt x="8232" y="1"/>
                  </a:moveTo>
                  <a:cubicBezTo>
                    <a:pt x="7647" y="1"/>
                    <a:pt x="7057" y="45"/>
                    <a:pt x="6457" y="129"/>
                  </a:cubicBezTo>
                  <a:cubicBezTo>
                    <a:pt x="5714" y="265"/>
                    <a:pt x="5066" y="527"/>
                    <a:pt x="4406" y="914"/>
                  </a:cubicBezTo>
                  <a:cubicBezTo>
                    <a:pt x="3318" y="1479"/>
                    <a:pt x="2230" y="1877"/>
                    <a:pt x="964" y="1919"/>
                  </a:cubicBezTo>
                  <a:cubicBezTo>
                    <a:pt x="702" y="1919"/>
                    <a:pt x="440" y="2002"/>
                    <a:pt x="179" y="2044"/>
                  </a:cubicBezTo>
                  <a:cubicBezTo>
                    <a:pt x="137" y="2044"/>
                    <a:pt x="53" y="2180"/>
                    <a:pt x="1" y="2222"/>
                  </a:cubicBezTo>
                  <a:cubicBezTo>
                    <a:pt x="95" y="2306"/>
                    <a:pt x="137" y="2400"/>
                    <a:pt x="221" y="2400"/>
                  </a:cubicBezTo>
                  <a:cubicBezTo>
                    <a:pt x="786" y="2484"/>
                    <a:pt x="1403" y="2620"/>
                    <a:pt x="1968" y="2662"/>
                  </a:cubicBezTo>
                  <a:cubicBezTo>
                    <a:pt x="2091" y="2671"/>
                    <a:pt x="2214" y="2675"/>
                    <a:pt x="2335" y="2675"/>
                  </a:cubicBezTo>
                  <a:cubicBezTo>
                    <a:pt x="3293" y="2675"/>
                    <a:pt x="4221" y="2397"/>
                    <a:pt x="5149" y="2044"/>
                  </a:cubicBezTo>
                  <a:cubicBezTo>
                    <a:pt x="5547" y="1919"/>
                    <a:pt x="5976" y="1783"/>
                    <a:pt x="6416" y="1699"/>
                  </a:cubicBezTo>
                  <a:cubicBezTo>
                    <a:pt x="6882" y="1641"/>
                    <a:pt x="7357" y="1609"/>
                    <a:pt x="7833" y="1609"/>
                  </a:cubicBezTo>
                  <a:cubicBezTo>
                    <a:pt x="8382" y="1609"/>
                    <a:pt x="8933" y="1651"/>
                    <a:pt x="9471" y="1741"/>
                  </a:cubicBezTo>
                  <a:cubicBezTo>
                    <a:pt x="10779" y="1960"/>
                    <a:pt x="12087" y="2264"/>
                    <a:pt x="13395" y="2484"/>
                  </a:cubicBezTo>
                  <a:cubicBezTo>
                    <a:pt x="14525" y="2703"/>
                    <a:pt x="15656" y="2881"/>
                    <a:pt x="16796" y="3007"/>
                  </a:cubicBezTo>
                  <a:cubicBezTo>
                    <a:pt x="18146" y="3185"/>
                    <a:pt x="19538" y="3268"/>
                    <a:pt x="20930" y="3352"/>
                  </a:cubicBezTo>
                  <a:cubicBezTo>
                    <a:pt x="22154" y="3446"/>
                    <a:pt x="23378" y="3488"/>
                    <a:pt x="24592" y="3572"/>
                  </a:cubicBezTo>
                  <a:lnTo>
                    <a:pt x="25639" y="3572"/>
                  </a:lnTo>
                  <a:cubicBezTo>
                    <a:pt x="26779" y="3614"/>
                    <a:pt x="27909" y="3614"/>
                    <a:pt x="29040" y="3614"/>
                  </a:cubicBezTo>
                  <a:cubicBezTo>
                    <a:pt x="29353" y="3614"/>
                    <a:pt x="29699" y="3572"/>
                    <a:pt x="29960" y="3404"/>
                  </a:cubicBezTo>
                  <a:cubicBezTo>
                    <a:pt x="29960" y="3404"/>
                    <a:pt x="29960" y="3352"/>
                    <a:pt x="30002" y="3310"/>
                  </a:cubicBezTo>
                  <a:cubicBezTo>
                    <a:pt x="29479" y="3268"/>
                    <a:pt x="28998" y="3185"/>
                    <a:pt x="28474" y="3143"/>
                  </a:cubicBezTo>
                  <a:cubicBezTo>
                    <a:pt x="27261" y="3091"/>
                    <a:pt x="25994" y="3049"/>
                    <a:pt x="24770" y="2965"/>
                  </a:cubicBezTo>
                  <a:cubicBezTo>
                    <a:pt x="24331" y="2965"/>
                    <a:pt x="23860" y="2923"/>
                    <a:pt x="23420" y="2881"/>
                  </a:cubicBezTo>
                  <a:cubicBezTo>
                    <a:pt x="22593" y="2745"/>
                    <a:pt x="21714" y="2620"/>
                    <a:pt x="20888" y="2484"/>
                  </a:cubicBezTo>
                  <a:cubicBezTo>
                    <a:pt x="18366" y="2138"/>
                    <a:pt x="15917" y="1657"/>
                    <a:pt x="13479" y="956"/>
                  </a:cubicBezTo>
                  <a:cubicBezTo>
                    <a:pt x="12391" y="652"/>
                    <a:pt x="11302" y="391"/>
                    <a:pt x="10162" y="171"/>
                  </a:cubicBezTo>
                  <a:cubicBezTo>
                    <a:pt x="9523" y="55"/>
                    <a:pt x="8881" y="1"/>
                    <a:pt x="82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467468" y="2678891"/>
              <a:ext cx="773222" cy="82202"/>
            </a:xfrm>
            <a:custGeom>
              <a:avLst/>
              <a:gdLst/>
              <a:ahLst/>
              <a:cxnLst/>
              <a:rect l="l" t="t" r="r" b="b"/>
              <a:pathLst>
                <a:path w="37014" h="3935" extrusionOk="0">
                  <a:moveTo>
                    <a:pt x="210" y="0"/>
                  </a:moveTo>
                  <a:cubicBezTo>
                    <a:pt x="126" y="52"/>
                    <a:pt x="43" y="94"/>
                    <a:pt x="1" y="220"/>
                  </a:cubicBezTo>
                  <a:cubicBezTo>
                    <a:pt x="210" y="398"/>
                    <a:pt x="304" y="398"/>
                    <a:pt x="649" y="440"/>
                  </a:cubicBezTo>
                  <a:cubicBezTo>
                    <a:pt x="1957" y="481"/>
                    <a:pt x="3224" y="659"/>
                    <a:pt x="4490" y="963"/>
                  </a:cubicBezTo>
                  <a:cubicBezTo>
                    <a:pt x="5756" y="1308"/>
                    <a:pt x="7064" y="1664"/>
                    <a:pt x="8320" y="2009"/>
                  </a:cubicBezTo>
                  <a:cubicBezTo>
                    <a:pt x="9328" y="2249"/>
                    <a:pt x="10326" y="2454"/>
                    <a:pt x="11357" y="2454"/>
                  </a:cubicBezTo>
                  <a:cubicBezTo>
                    <a:pt x="11450" y="2454"/>
                    <a:pt x="11543" y="2452"/>
                    <a:pt x="11637" y="2449"/>
                  </a:cubicBezTo>
                  <a:cubicBezTo>
                    <a:pt x="11721" y="2449"/>
                    <a:pt x="11815" y="2491"/>
                    <a:pt x="11899" y="2491"/>
                  </a:cubicBezTo>
                  <a:cubicBezTo>
                    <a:pt x="13123" y="2836"/>
                    <a:pt x="14337" y="3139"/>
                    <a:pt x="15519" y="3453"/>
                  </a:cubicBezTo>
                  <a:cubicBezTo>
                    <a:pt x="16220" y="3621"/>
                    <a:pt x="16869" y="3799"/>
                    <a:pt x="17570" y="3841"/>
                  </a:cubicBezTo>
                  <a:cubicBezTo>
                    <a:pt x="18154" y="3905"/>
                    <a:pt x="18739" y="3935"/>
                    <a:pt x="19323" y="3935"/>
                  </a:cubicBezTo>
                  <a:cubicBezTo>
                    <a:pt x="20739" y="3935"/>
                    <a:pt x="22153" y="3757"/>
                    <a:pt x="23545" y="3453"/>
                  </a:cubicBezTo>
                  <a:cubicBezTo>
                    <a:pt x="24676" y="3234"/>
                    <a:pt x="25848" y="2972"/>
                    <a:pt x="27030" y="2930"/>
                  </a:cubicBezTo>
                  <a:cubicBezTo>
                    <a:pt x="28035" y="2836"/>
                    <a:pt x="28987" y="2794"/>
                    <a:pt x="29991" y="2752"/>
                  </a:cubicBezTo>
                  <a:cubicBezTo>
                    <a:pt x="31559" y="2677"/>
                    <a:pt x="33127" y="2526"/>
                    <a:pt x="34688" y="2526"/>
                  </a:cubicBezTo>
                  <a:cubicBezTo>
                    <a:pt x="34866" y="2526"/>
                    <a:pt x="35045" y="2528"/>
                    <a:pt x="35224" y="2533"/>
                  </a:cubicBezTo>
                  <a:cubicBezTo>
                    <a:pt x="35841" y="2574"/>
                    <a:pt x="36448" y="2574"/>
                    <a:pt x="37013" y="2574"/>
                  </a:cubicBezTo>
                  <a:lnTo>
                    <a:pt x="37013" y="2229"/>
                  </a:lnTo>
                  <a:lnTo>
                    <a:pt x="36887" y="2229"/>
                  </a:lnTo>
                  <a:cubicBezTo>
                    <a:pt x="35542" y="2081"/>
                    <a:pt x="34174" y="1999"/>
                    <a:pt x="32827" y="1999"/>
                  </a:cubicBezTo>
                  <a:cubicBezTo>
                    <a:pt x="32551" y="1999"/>
                    <a:pt x="32275" y="2002"/>
                    <a:pt x="32001" y="2009"/>
                  </a:cubicBezTo>
                  <a:cubicBezTo>
                    <a:pt x="31300" y="2009"/>
                    <a:pt x="30609" y="2051"/>
                    <a:pt x="29908" y="2051"/>
                  </a:cubicBezTo>
                  <a:cubicBezTo>
                    <a:pt x="28558" y="2009"/>
                    <a:pt x="27250" y="1967"/>
                    <a:pt x="25942" y="1926"/>
                  </a:cubicBezTo>
                  <a:cubicBezTo>
                    <a:pt x="23545" y="1926"/>
                    <a:pt x="21139" y="2145"/>
                    <a:pt x="18700" y="2271"/>
                  </a:cubicBezTo>
                  <a:cubicBezTo>
                    <a:pt x="18348" y="2286"/>
                    <a:pt x="17997" y="2296"/>
                    <a:pt x="17649" y="2296"/>
                  </a:cubicBezTo>
                  <a:cubicBezTo>
                    <a:pt x="17045" y="2296"/>
                    <a:pt x="16448" y="2267"/>
                    <a:pt x="15865" y="2187"/>
                  </a:cubicBezTo>
                  <a:cubicBezTo>
                    <a:pt x="15519" y="2145"/>
                    <a:pt x="15216" y="2093"/>
                    <a:pt x="14912" y="2051"/>
                  </a:cubicBezTo>
                  <a:cubicBezTo>
                    <a:pt x="14860" y="2051"/>
                    <a:pt x="14860" y="2009"/>
                    <a:pt x="14860" y="2009"/>
                  </a:cubicBezTo>
                  <a:cubicBezTo>
                    <a:pt x="14954" y="1967"/>
                    <a:pt x="15038" y="1926"/>
                    <a:pt x="15080" y="1926"/>
                  </a:cubicBezTo>
                  <a:cubicBezTo>
                    <a:pt x="15865" y="1748"/>
                    <a:pt x="16649" y="1570"/>
                    <a:pt x="17434" y="1444"/>
                  </a:cubicBezTo>
                  <a:cubicBezTo>
                    <a:pt x="18878" y="1183"/>
                    <a:pt x="20354" y="921"/>
                    <a:pt x="21798" y="743"/>
                  </a:cubicBezTo>
                  <a:cubicBezTo>
                    <a:pt x="23493" y="576"/>
                    <a:pt x="25157" y="356"/>
                    <a:pt x="26852" y="262"/>
                  </a:cubicBezTo>
                  <a:cubicBezTo>
                    <a:pt x="27407" y="248"/>
                    <a:pt x="27965" y="243"/>
                    <a:pt x="28526" y="243"/>
                  </a:cubicBezTo>
                  <a:cubicBezTo>
                    <a:pt x="29647" y="243"/>
                    <a:pt x="30780" y="262"/>
                    <a:pt x="31917" y="262"/>
                  </a:cubicBezTo>
                  <a:cubicBezTo>
                    <a:pt x="32084" y="262"/>
                    <a:pt x="32304" y="314"/>
                    <a:pt x="32482" y="314"/>
                  </a:cubicBezTo>
                  <a:cubicBezTo>
                    <a:pt x="33131" y="356"/>
                    <a:pt x="33832" y="440"/>
                    <a:pt x="34481" y="481"/>
                  </a:cubicBezTo>
                  <a:cubicBezTo>
                    <a:pt x="34742" y="481"/>
                    <a:pt x="35004" y="440"/>
                    <a:pt x="35266" y="440"/>
                  </a:cubicBezTo>
                  <a:cubicBezTo>
                    <a:pt x="34742" y="356"/>
                    <a:pt x="34271" y="314"/>
                    <a:pt x="33748" y="262"/>
                  </a:cubicBezTo>
                  <a:cubicBezTo>
                    <a:pt x="33047" y="178"/>
                    <a:pt x="32346" y="136"/>
                    <a:pt x="31655" y="94"/>
                  </a:cubicBezTo>
                  <a:cubicBezTo>
                    <a:pt x="31237" y="73"/>
                    <a:pt x="30831" y="73"/>
                    <a:pt x="30432" y="73"/>
                  </a:cubicBezTo>
                  <a:cubicBezTo>
                    <a:pt x="30033" y="73"/>
                    <a:pt x="29641" y="73"/>
                    <a:pt x="29249" y="52"/>
                  </a:cubicBezTo>
                  <a:cubicBezTo>
                    <a:pt x="28819" y="52"/>
                    <a:pt x="28422" y="52"/>
                    <a:pt x="27993" y="0"/>
                  </a:cubicBezTo>
                  <a:lnTo>
                    <a:pt x="16649" y="0"/>
                  </a:lnTo>
                  <a:cubicBezTo>
                    <a:pt x="16566" y="0"/>
                    <a:pt x="16524" y="0"/>
                    <a:pt x="16430" y="52"/>
                  </a:cubicBezTo>
                  <a:cubicBezTo>
                    <a:pt x="14693" y="481"/>
                    <a:pt x="12903" y="837"/>
                    <a:pt x="11114" y="921"/>
                  </a:cubicBezTo>
                  <a:cubicBezTo>
                    <a:pt x="10690" y="951"/>
                    <a:pt x="10266" y="971"/>
                    <a:pt x="9840" y="971"/>
                  </a:cubicBezTo>
                  <a:cubicBezTo>
                    <a:pt x="9089" y="971"/>
                    <a:pt x="8336" y="910"/>
                    <a:pt x="7587" y="743"/>
                  </a:cubicBezTo>
                  <a:cubicBezTo>
                    <a:pt x="6802" y="576"/>
                    <a:pt x="6060" y="398"/>
                    <a:pt x="5275" y="262"/>
                  </a:cubicBezTo>
                  <a:cubicBezTo>
                    <a:pt x="4574" y="136"/>
                    <a:pt x="3925" y="52"/>
                    <a:pt x="32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29777" y="3750356"/>
              <a:ext cx="510907" cy="96282"/>
            </a:xfrm>
            <a:custGeom>
              <a:avLst/>
              <a:gdLst/>
              <a:ahLst/>
              <a:cxnLst/>
              <a:rect l="l" t="t" r="r" b="b"/>
              <a:pathLst>
                <a:path w="24457" h="4609" extrusionOk="0">
                  <a:moveTo>
                    <a:pt x="3257" y="0"/>
                  </a:moveTo>
                  <a:cubicBezTo>
                    <a:pt x="2986" y="0"/>
                    <a:pt x="2713" y="12"/>
                    <a:pt x="2439" y="36"/>
                  </a:cubicBezTo>
                  <a:cubicBezTo>
                    <a:pt x="1958" y="78"/>
                    <a:pt x="1476" y="119"/>
                    <a:pt x="995" y="203"/>
                  </a:cubicBezTo>
                  <a:cubicBezTo>
                    <a:pt x="828" y="203"/>
                    <a:pt x="608" y="203"/>
                    <a:pt x="430" y="245"/>
                  </a:cubicBezTo>
                  <a:cubicBezTo>
                    <a:pt x="262" y="297"/>
                    <a:pt x="85" y="339"/>
                    <a:pt x="43" y="507"/>
                  </a:cubicBezTo>
                  <a:cubicBezTo>
                    <a:pt x="1" y="685"/>
                    <a:pt x="85" y="862"/>
                    <a:pt x="304" y="946"/>
                  </a:cubicBezTo>
                  <a:cubicBezTo>
                    <a:pt x="524" y="1030"/>
                    <a:pt x="692" y="1124"/>
                    <a:pt x="911" y="1166"/>
                  </a:cubicBezTo>
                  <a:cubicBezTo>
                    <a:pt x="1257" y="1208"/>
                    <a:pt x="1654" y="1250"/>
                    <a:pt x="2041" y="1250"/>
                  </a:cubicBezTo>
                  <a:cubicBezTo>
                    <a:pt x="3444" y="1291"/>
                    <a:pt x="4835" y="1469"/>
                    <a:pt x="6185" y="1909"/>
                  </a:cubicBezTo>
                  <a:cubicBezTo>
                    <a:pt x="7148" y="2212"/>
                    <a:pt x="8153" y="2516"/>
                    <a:pt x="9157" y="2819"/>
                  </a:cubicBezTo>
                  <a:cubicBezTo>
                    <a:pt x="10204" y="3175"/>
                    <a:pt x="11292" y="3437"/>
                    <a:pt x="12422" y="3479"/>
                  </a:cubicBezTo>
                  <a:cubicBezTo>
                    <a:pt x="13385" y="3520"/>
                    <a:pt x="14295" y="3562"/>
                    <a:pt x="15258" y="3562"/>
                  </a:cubicBezTo>
                  <a:cubicBezTo>
                    <a:pt x="15373" y="3568"/>
                    <a:pt x="15488" y="3570"/>
                    <a:pt x="15604" y="3570"/>
                  </a:cubicBezTo>
                  <a:cubicBezTo>
                    <a:pt x="16401" y="3570"/>
                    <a:pt x="17204" y="3445"/>
                    <a:pt x="18000" y="3217"/>
                  </a:cubicBezTo>
                  <a:cubicBezTo>
                    <a:pt x="18275" y="3140"/>
                    <a:pt x="18546" y="3100"/>
                    <a:pt x="18811" y="3100"/>
                  </a:cubicBezTo>
                  <a:cubicBezTo>
                    <a:pt x="19301" y="3100"/>
                    <a:pt x="19774" y="3235"/>
                    <a:pt x="20228" y="3520"/>
                  </a:cubicBezTo>
                  <a:cubicBezTo>
                    <a:pt x="20710" y="3824"/>
                    <a:pt x="21191" y="4044"/>
                    <a:pt x="21714" y="4263"/>
                  </a:cubicBezTo>
                  <a:cubicBezTo>
                    <a:pt x="22018" y="4389"/>
                    <a:pt x="22321" y="4483"/>
                    <a:pt x="22625" y="4609"/>
                  </a:cubicBezTo>
                  <a:lnTo>
                    <a:pt x="24456" y="4609"/>
                  </a:lnTo>
                  <a:lnTo>
                    <a:pt x="24456" y="3646"/>
                  </a:lnTo>
                  <a:cubicBezTo>
                    <a:pt x="23064" y="3259"/>
                    <a:pt x="21714" y="2819"/>
                    <a:pt x="20354" y="2338"/>
                  </a:cubicBezTo>
                  <a:cubicBezTo>
                    <a:pt x="20270" y="2296"/>
                    <a:pt x="20187" y="2254"/>
                    <a:pt x="20145" y="2212"/>
                  </a:cubicBezTo>
                  <a:lnTo>
                    <a:pt x="20145" y="2129"/>
                  </a:lnTo>
                  <a:cubicBezTo>
                    <a:pt x="20312" y="2076"/>
                    <a:pt x="20448" y="1951"/>
                    <a:pt x="20616" y="1951"/>
                  </a:cubicBezTo>
                  <a:cubicBezTo>
                    <a:pt x="20956" y="1921"/>
                    <a:pt x="21296" y="1892"/>
                    <a:pt x="21637" y="1892"/>
                  </a:cubicBezTo>
                  <a:cubicBezTo>
                    <a:pt x="21778" y="1892"/>
                    <a:pt x="21919" y="1897"/>
                    <a:pt x="22060" y="1909"/>
                  </a:cubicBezTo>
                  <a:cubicBezTo>
                    <a:pt x="22845" y="1993"/>
                    <a:pt x="23671" y="2129"/>
                    <a:pt x="24456" y="2296"/>
                  </a:cubicBezTo>
                  <a:lnTo>
                    <a:pt x="24456" y="339"/>
                  </a:lnTo>
                  <a:cubicBezTo>
                    <a:pt x="23849" y="209"/>
                    <a:pt x="23242" y="129"/>
                    <a:pt x="22614" y="129"/>
                  </a:cubicBezTo>
                  <a:cubicBezTo>
                    <a:pt x="22387" y="129"/>
                    <a:pt x="22157" y="139"/>
                    <a:pt x="21924" y="161"/>
                  </a:cubicBezTo>
                  <a:cubicBezTo>
                    <a:pt x="20835" y="297"/>
                    <a:pt x="19789" y="601"/>
                    <a:pt x="19004" y="1427"/>
                  </a:cubicBezTo>
                  <a:cubicBezTo>
                    <a:pt x="18743" y="1731"/>
                    <a:pt x="18397" y="1909"/>
                    <a:pt x="18000" y="2076"/>
                  </a:cubicBezTo>
                  <a:cubicBezTo>
                    <a:pt x="17173" y="2390"/>
                    <a:pt x="16346" y="2599"/>
                    <a:pt x="15478" y="2599"/>
                  </a:cubicBezTo>
                  <a:cubicBezTo>
                    <a:pt x="14651" y="2558"/>
                    <a:pt x="13814" y="2558"/>
                    <a:pt x="12987" y="2516"/>
                  </a:cubicBezTo>
                  <a:cubicBezTo>
                    <a:pt x="11857" y="2432"/>
                    <a:pt x="10811" y="2170"/>
                    <a:pt x="9764" y="1731"/>
                  </a:cubicBezTo>
                  <a:cubicBezTo>
                    <a:pt x="8843" y="1386"/>
                    <a:pt x="7933" y="1030"/>
                    <a:pt x="6970" y="726"/>
                  </a:cubicBezTo>
                  <a:cubicBezTo>
                    <a:pt x="5787" y="260"/>
                    <a:pt x="4540" y="0"/>
                    <a:pt x="32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699612" y="3448565"/>
              <a:ext cx="445542" cy="64007"/>
            </a:xfrm>
            <a:custGeom>
              <a:avLst/>
              <a:gdLst/>
              <a:ahLst/>
              <a:cxnLst/>
              <a:rect l="l" t="t" r="r" b="b"/>
              <a:pathLst>
                <a:path w="21328" h="3064" extrusionOk="0">
                  <a:moveTo>
                    <a:pt x="3001" y="1"/>
                  </a:moveTo>
                  <a:cubicBezTo>
                    <a:pt x="2242" y="1"/>
                    <a:pt x="1494" y="154"/>
                    <a:pt x="786" y="440"/>
                  </a:cubicBezTo>
                  <a:cubicBezTo>
                    <a:pt x="566" y="523"/>
                    <a:pt x="346" y="659"/>
                    <a:pt x="179" y="827"/>
                  </a:cubicBezTo>
                  <a:cubicBezTo>
                    <a:pt x="1" y="963"/>
                    <a:pt x="43" y="1183"/>
                    <a:pt x="221" y="1266"/>
                  </a:cubicBezTo>
                  <a:cubicBezTo>
                    <a:pt x="346" y="1308"/>
                    <a:pt x="482" y="1350"/>
                    <a:pt x="608" y="1350"/>
                  </a:cubicBezTo>
                  <a:cubicBezTo>
                    <a:pt x="964" y="1350"/>
                    <a:pt x="1309" y="1350"/>
                    <a:pt x="1654" y="1402"/>
                  </a:cubicBezTo>
                  <a:cubicBezTo>
                    <a:pt x="2136" y="1402"/>
                    <a:pt x="2617" y="1402"/>
                    <a:pt x="3098" y="1528"/>
                  </a:cubicBezTo>
                  <a:cubicBezTo>
                    <a:pt x="4009" y="1748"/>
                    <a:pt x="4930" y="2093"/>
                    <a:pt x="5840" y="2355"/>
                  </a:cubicBezTo>
                  <a:cubicBezTo>
                    <a:pt x="6363" y="2491"/>
                    <a:pt x="6844" y="2710"/>
                    <a:pt x="7326" y="2794"/>
                  </a:cubicBezTo>
                  <a:cubicBezTo>
                    <a:pt x="8272" y="2949"/>
                    <a:pt x="9218" y="3064"/>
                    <a:pt x="10198" y="3064"/>
                  </a:cubicBezTo>
                  <a:cubicBezTo>
                    <a:pt x="10345" y="3064"/>
                    <a:pt x="10494" y="3061"/>
                    <a:pt x="10643" y="3056"/>
                  </a:cubicBezTo>
                  <a:cubicBezTo>
                    <a:pt x="12035" y="2920"/>
                    <a:pt x="13427" y="2794"/>
                    <a:pt x="14829" y="2616"/>
                  </a:cubicBezTo>
                  <a:cubicBezTo>
                    <a:pt x="15434" y="2555"/>
                    <a:pt x="16039" y="2516"/>
                    <a:pt x="16644" y="2516"/>
                  </a:cubicBezTo>
                  <a:cubicBezTo>
                    <a:pt x="16866" y="2516"/>
                    <a:pt x="17087" y="2521"/>
                    <a:pt x="17309" y="2532"/>
                  </a:cubicBezTo>
                  <a:cubicBezTo>
                    <a:pt x="17811" y="2574"/>
                    <a:pt x="18303" y="2595"/>
                    <a:pt x="18795" y="2595"/>
                  </a:cubicBezTo>
                  <a:cubicBezTo>
                    <a:pt x="19287" y="2595"/>
                    <a:pt x="19778" y="2574"/>
                    <a:pt x="20281" y="2532"/>
                  </a:cubicBezTo>
                  <a:cubicBezTo>
                    <a:pt x="20626" y="2491"/>
                    <a:pt x="20971" y="2449"/>
                    <a:pt x="21327" y="2271"/>
                  </a:cubicBezTo>
                  <a:lnTo>
                    <a:pt x="21149" y="2271"/>
                  </a:lnTo>
                  <a:cubicBezTo>
                    <a:pt x="19799" y="2229"/>
                    <a:pt x="18491" y="2187"/>
                    <a:pt x="17183" y="2187"/>
                  </a:cubicBezTo>
                  <a:cubicBezTo>
                    <a:pt x="16398" y="2135"/>
                    <a:pt x="15614" y="2135"/>
                    <a:pt x="14829" y="2135"/>
                  </a:cubicBezTo>
                  <a:cubicBezTo>
                    <a:pt x="13688" y="2135"/>
                    <a:pt x="12600" y="2187"/>
                    <a:pt x="11512" y="2187"/>
                  </a:cubicBezTo>
                  <a:cubicBezTo>
                    <a:pt x="10810" y="2187"/>
                    <a:pt x="10162" y="2093"/>
                    <a:pt x="9502" y="1926"/>
                  </a:cubicBezTo>
                  <a:cubicBezTo>
                    <a:pt x="8979" y="1706"/>
                    <a:pt x="8414" y="1570"/>
                    <a:pt x="7891" y="1402"/>
                  </a:cubicBezTo>
                  <a:cubicBezTo>
                    <a:pt x="7504" y="1266"/>
                    <a:pt x="7148" y="1183"/>
                    <a:pt x="6803" y="1005"/>
                  </a:cubicBezTo>
                  <a:cubicBezTo>
                    <a:pt x="5976" y="565"/>
                    <a:pt x="5107" y="356"/>
                    <a:pt x="4228" y="136"/>
                  </a:cubicBezTo>
                  <a:cubicBezTo>
                    <a:pt x="3819" y="45"/>
                    <a:pt x="3408" y="1"/>
                    <a:pt x="3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229641" y="3241634"/>
              <a:ext cx="404430" cy="76833"/>
            </a:xfrm>
            <a:custGeom>
              <a:avLst/>
              <a:gdLst/>
              <a:ahLst/>
              <a:cxnLst/>
              <a:rect l="l" t="t" r="r" b="b"/>
              <a:pathLst>
                <a:path w="19360" h="3678" extrusionOk="0">
                  <a:moveTo>
                    <a:pt x="5636" y="1"/>
                  </a:moveTo>
                  <a:cubicBezTo>
                    <a:pt x="5575" y="1"/>
                    <a:pt x="5514" y="3"/>
                    <a:pt x="5452" y="7"/>
                  </a:cubicBezTo>
                  <a:cubicBezTo>
                    <a:pt x="4270" y="101"/>
                    <a:pt x="3140" y="446"/>
                    <a:pt x="2010" y="844"/>
                  </a:cubicBezTo>
                  <a:cubicBezTo>
                    <a:pt x="1848" y="896"/>
                    <a:pt x="1670" y="931"/>
                    <a:pt x="1496" y="931"/>
                  </a:cubicBezTo>
                  <a:cubicBezTo>
                    <a:pt x="1389" y="931"/>
                    <a:pt x="1283" y="918"/>
                    <a:pt x="1183" y="886"/>
                  </a:cubicBezTo>
                  <a:cubicBezTo>
                    <a:pt x="921" y="792"/>
                    <a:pt x="660" y="666"/>
                    <a:pt x="440" y="582"/>
                  </a:cubicBezTo>
                  <a:cubicBezTo>
                    <a:pt x="262" y="530"/>
                    <a:pt x="136" y="446"/>
                    <a:pt x="0" y="404"/>
                  </a:cubicBezTo>
                  <a:lnTo>
                    <a:pt x="0" y="1535"/>
                  </a:lnTo>
                  <a:cubicBezTo>
                    <a:pt x="42" y="1576"/>
                    <a:pt x="84" y="1576"/>
                    <a:pt x="136" y="1629"/>
                  </a:cubicBezTo>
                  <a:cubicBezTo>
                    <a:pt x="398" y="1754"/>
                    <a:pt x="660" y="1890"/>
                    <a:pt x="963" y="1974"/>
                  </a:cubicBezTo>
                  <a:cubicBezTo>
                    <a:pt x="1129" y="2010"/>
                    <a:pt x="1312" y="2038"/>
                    <a:pt x="1498" y="2038"/>
                  </a:cubicBezTo>
                  <a:cubicBezTo>
                    <a:pt x="1747" y="2038"/>
                    <a:pt x="2002" y="1988"/>
                    <a:pt x="2229" y="1838"/>
                  </a:cubicBezTo>
                  <a:cubicBezTo>
                    <a:pt x="2962" y="1409"/>
                    <a:pt x="3799" y="1189"/>
                    <a:pt x="4626" y="1011"/>
                  </a:cubicBezTo>
                  <a:cubicBezTo>
                    <a:pt x="4904" y="937"/>
                    <a:pt x="5182" y="894"/>
                    <a:pt x="5455" y="894"/>
                  </a:cubicBezTo>
                  <a:cubicBezTo>
                    <a:pt x="5994" y="894"/>
                    <a:pt x="6515" y="1062"/>
                    <a:pt x="6980" y="1493"/>
                  </a:cubicBezTo>
                  <a:cubicBezTo>
                    <a:pt x="7242" y="1754"/>
                    <a:pt x="7587" y="1838"/>
                    <a:pt x="7932" y="1838"/>
                  </a:cubicBezTo>
                  <a:cubicBezTo>
                    <a:pt x="8246" y="1838"/>
                    <a:pt x="8550" y="1838"/>
                    <a:pt x="8853" y="1890"/>
                  </a:cubicBezTo>
                  <a:cubicBezTo>
                    <a:pt x="9900" y="2016"/>
                    <a:pt x="10862" y="2278"/>
                    <a:pt x="11773" y="2759"/>
                  </a:cubicBezTo>
                  <a:cubicBezTo>
                    <a:pt x="12338" y="3062"/>
                    <a:pt x="12955" y="3282"/>
                    <a:pt x="13562" y="3544"/>
                  </a:cubicBezTo>
                  <a:cubicBezTo>
                    <a:pt x="13803" y="3633"/>
                    <a:pt x="14054" y="3677"/>
                    <a:pt x="14310" y="3677"/>
                  </a:cubicBezTo>
                  <a:cubicBezTo>
                    <a:pt x="14567" y="3677"/>
                    <a:pt x="14828" y="3633"/>
                    <a:pt x="15090" y="3544"/>
                  </a:cubicBezTo>
                  <a:cubicBezTo>
                    <a:pt x="16304" y="3198"/>
                    <a:pt x="17528" y="2843"/>
                    <a:pt x="18794" y="2801"/>
                  </a:cubicBezTo>
                  <a:cubicBezTo>
                    <a:pt x="18920" y="2801"/>
                    <a:pt x="19098" y="2717"/>
                    <a:pt x="19234" y="2623"/>
                  </a:cubicBezTo>
                  <a:cubicBezTo>
                    <a:pt x="19318" y="2539"/>
                    <a:pt x="19359" y="2414"/>
                    <a:pt x="19276" y="2319"/>
                  </a:cubicBezTo>
                  <a:cubicBezTo>
                    <a:pt x="19098" y="2152"/>
                    <a:pt x="18972" y="2016"/>
                    <a:pt x="18753" y="1890"/>
                  </a:cubicBezTo>
                  <a:cubicBezTo>
                    <a:pt x="18397" y="1671"/>
                    <a:pt x="18010" y="1629"/>
                    <a:pt x="17570" y="1576"/>
                  </a:cubicBezTo>
                  <a:cubicBezTo>
                    <a:pt x="17490" y="1572"/>
                    <a:pt x="17411" y="1570"/>
                    <a:pt x="17331" y="1570"/>
                  </a:cubicBezTo>
                  <a:cubicBezTo>
                    <a:pt x="16625" y="1570"/>
                    <a:pt x="15916" y="1725"/>
                    <a:pt x="15174" y="1838"/>
                  </a:cubicBezTo>
                  <a:cubicBezTo>
                    <a:pt x="14958" y="1897"/>
                    <a:pt x="14721" y="1935"/>
                    <a:pt x="14490" y="1935"/>
                  </a:cubicBezTo>
                  <a:cubicBezTo>
                    <a:pt x="14351" y="1935"/>
                    <a:pt x="14215" y="1922"/>
                    <a:pt x="14085" y="1890"/>
                  </a:cubicBezTo>
                  <a:cubicBezTo>
                    <a:pt x="13301" y="1671"/>
                    <a:pt x="12558" y="1493"/>
                    <a:pt x="11773" y="1315"/>
                  </a:cubicBezTo>
                  <a:cubicBezTo>
                    <a:pt x="10766" y="1054"/>
                    <a:pt x="9752" y="824"/>
                    <a:pt x="8743" y="824"/>
                  </a:cubicBezTo>
                  <a:cubicBezTo>
                    <a:pt x="8577" y="824"/>
                    <a:pt x="8412" y="831"/>
                    <a:pt x="8246" y="844"/>
                  </a:cubicBezTo>
                  <a:cubicBezTo>
                    <a:pt x="8184" y="850"/>
                    <a:pt x="8126" y="854"/>
                    <a:pt x="8070" y="854"/>
                  </a:cubicBezTo>
                  <a:cubicBezTo>
                    <a:pt x="7766" y="854"/>
                    <a:pt x="7540" y="759"/>
                    <a:pt x="7284" y="582"/>
                  </a:cubicBezTo>
                  <a:cubicBezTo>
                    <a:pt x="6810" y="184"/>
                    <a:pt x="6224" y="1"/>
                    <a:pt x="56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229641" y="3065138"/>
              <a:ext cx="252289" cy="59829"/>
            </a:xfrm>
            <a:custGeom>
              <a:avLst/>
              <a:gdLst/>
              <a:ahLst/>
              <a:cxnLst/>
              <a:rect l="l" t="t" r="r" b="b"/>
              <a:pathLst>
                <a:path w="12077" h="2864" extrusionOk="0">
                  <a:moveTo>
                    <a:pt x="0" y="1"/>
                  </a:moveTo>
                  <a:lnTo>
                    <a:pt x="0" y="1612"/>
                  </a:lnTo>
                  <a:cubicBezTo>
                    <a:pt x="193" y="1603"/>
                    <a:pt x="385" y="1598"/>
                    <a:pt x="576" y="1598"/>
                  </a:cubicBezTo>
                  <a:cubicBezTo>
                    <a:pt x="1243" y="1598"/>
                    <a:pt x="1899" y="1661"/>
                    <a:pt x="2575" y="1832"/>
                  </a:cubicBezTo>
                  <a:lnTo>
                    <a:pt x="6499" y="2617"/>
                  </a:lnTo>
                  <a:cubicBezTo>
                    <a:pt x="7270" y="2743"/>
                    <a:pt x="8063" y="2864"/>
                    <a:pt x="8865" y="2864"/>
                  </a:cubicBezTo>
                  <a:cubicBezTo>
                    <a:pt x="9195" y="2864"/>
                    <a:pt x="9526" y="2843"/>
                    <a:pt x="9858" y="2795"/>
                  </a:cubicBezTo>
                  <a:cubicBezTo>
                    <a:pt x="10423" y="2700"/>
                    <a:pt x="10946" y="2575"/>
                    <a:pt x="11511" y="2397"/>
                  </a:cubicBezTo>
                  <a:cubicBezTo>
                    <a:pt x="11689" y="2355"/>
                    <a:pt x="11909" y="2271"/>
                    <a:pt x="12076" y="2010"/>
                  </a:cubicBezTo>
                  <a:cubicBezTo>
                    <a:pt x="11951" y="1968"/>
                    <a:pt x="11815" y="1874"/>
                    <a:pt x="11689" y="1874"/>
                  </a:cubicBezTo>
                  <a:cubicBezTo>
                    <a:pt x="11511" y="1832"/>
                    <a:pt x="11291" y="1832"/>
                    <a:pt x="11072" y="1832"/>
                  </a:cubicBezTo>
                  <a:lnTo>
                    <a:pt x="10078" y="1832"/>
                  </a:lnTo>
                  <a:cubicBezTo>
                    <a:pt x="8717" y="1790"/>
                    <a:pt x="7409" y="1570"/>
                    <a:pt x="6101" y="1351"/>
                  </a:cubicBezTo>
                  <a:cubicBezTo>
                    <a:pt x="5536" y="1267"/>
                    <a:pt x="5013" y="1183"/>
                    <a:pt x="4490" y="1005"/>
                  </a:cubicBezTo>
                  <a:cubicBezTo>
                    <a:pt x="3485" y="566"/>
                    <a:pt x="2439" y="398"/>
                    <a:pt x="1392" y="262"/>
                  </a:cubicBezTo>
                  <a:cubicBezTo>
                    <a:pt x="1089" y="220"/>
                    <a:pt x="827" y="220"/>
                    <a:pt x="524" y="137"/>
                  </a:cubicBezTo>
                  <a:cubicBezTo>
                    <a:pt x="346" y="84"/>
                    <a:pt x="178" y="4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399054" y="3190266"/>
              <a:ext cx="490999" cy="64425"/>
            </a:xfrm>
            <a:custGeom>
              <a:avLst/>
              <a:gdLst/>
              <a:ahLst/>
              <a:cxnLst/>
              <a:rect l="l" t="t" r="r" b="b"/>
              <a:pathLst>
                <a:path w="23504" h="3084" extrusionOk="0">
                  <a:moveTo>
                    <a:pt x="6767" y="1"/>
                  </a:moveTo>
                  <a:cubicBezTo>
                    <a:pt x="6617" y="1"/>
                    <a:pt x="6468" y="9"/>
                    <a:pt x="6321" y="28"/>
                  </a:cubicBezTo>
                  <a:cubicBezTo>
                    <a:pt x="5892" y="69"/>
                    <a:pt x="5494" y="164"/>
                    <a:pt x="5055" y="247"/>
                  </a:cubicBezTo>
                  <a:cubicBezTo>
                    <a:pt x="4793" y="331"/>
                    <a:pt x="4584" y="467"/>
                    <a:pt x="4448" y="771"/>
                  </a:cubicBezTo>
                  <a:cubicBezTo>
                    <a:pt x="4626" y="896"/>
                    <a:pt x="4845" y="948"/>
                    <a:pt x="5055" y="948"/>
                  </a:cubicBezTo>
                  <a:cubicBezTo>
                    <a:pt x="5241" y="911"/>
                    <a:pt x="5428" y="879"/>
                    <a:pt x="5615" y="879"/>
                  </a:cubicBezTo>
                  <a:cubicBezTo>
                    <a:pt x="5690" y="879"/>
                    <a:pt x="5765" y="884"/>
                    <a:pt x="5839" y="896"/>
                  </a:cubicBezTo>
                  <a:cubicBezTo>
                    <a:pt x="6541" y="948"/>
                    <a:pt x="7242" y="1032"/>
                    <a:pt x="7932" y="1074"/>
                  </a:cubicBezTo>
                  <a:cubicBezTo>
                    <a:pt x="7985" y="1116"/>
                    <a:pt x="8026" y="1158"/>
                    <a:pt x="8068" y="1158"/>
                  </a:cubicBezTo>
                  <a:cubicBezTo>
                    <a:pt x="8026" y="1252"/>
                    <a:pt x="7985" y="1252"/>
                    <a:pt x="7890" y="1294"/>
                  </a:cubicBezTo>
                  <a:cubicBezTo>
                    <a:pt x="7200" y="1472"/>
                    <a:pt x="6457" y="1733"/>
                    <a:pt x="5756" y="1901"/>
                  </a:cubicBezTo>
                  <a:cubicBezTo>
                    <a:pt x="5533" y="1951"/>
                    <a:pt x="5309" y="1977"/>
                    <a:pt x="5087" y="1977"/>
                  </a:cubicBezTo>
                  <a:cubicBezTo>
                    <a:pt x="4703" y="1977"/>
                    <a:pt x="4324" y="1899"/>
                    <a:pt x="3966" y="1733"/>
                  </a:cubicBezTo>
                  <a:cubicBezTo>
                    <a:pt x="3663" y="1597"/>
                    <a:pt x="3318" y="1378"/>
                    <a:pt x="2962" y="1294"/>
                  </a:cubicBezTo>
                  <a:cubicBezTo>
                    <a:pt x="2616" y="1158"/>
                    <a:pt x="2313" y="1074"/>
                    <a:pt x="1968" y="1032"/>
                  </a:cubicBezTo>
                  <a:cubicBezTo>
                    <a:pt x="1867" y="1025"/>
                    <a:pt x="1766" y="1021"/>
                    <a:pt x="1665" y="1021"/>
                  </a:cubicBezTo>
                  <a:cubicBezTo>
                    <a:pt x="1194" y="1021"/>
                    <a:pt x="728" y="1098"/>
                    <a:pt x="262" y="1210"/>
                  </a:cubicBezTo>
                  <a:cubicBezTo>
                    <a:pt x="178" y="1210"/>
                    <a:pt x="42" y="1252"/>
                    <a:pt x="0" y="1378"/>
                  </a:cubicBezTo>
                  <a:cubicBezTo>
                    <a:pt x="0" y="1555"/>
                    <a:pt x="84" y="1639"/>
                    <a:pt x="220" y="1681"/>
                  </a:cubicBezTo>
                  <a:cubicBezTo>
                    <a:pt x="440" y="1775"/>
                    <a:pt x="660" y="1859"/>
                    <a:pt x="921" y="1859"/>
                  </a:cubicBezTo>
                  <a:cubicBezTo>
                    <a:pt x="1654" y="1943"/>
                    <a:pt x="2397" y="2162"/>
                    <a:pt x="3056" y="2560"/>
                  </a:cubicBezTo>
                  <a:cubicBezTo>
                    <a:pt x="3140" y="2602"/>
                    <a:pt x="3223" y="2644"/>
                    <a:pt x="3276" y="2686"/>
                  </a:cubicBezTo>
                  <a:cubicBezTo>
                    <a:pt x="3841" y="2905"/>
                    <a:pt x="4364" y="3083"/>
                    <a:pt x="4971" y="3083"/>
                  </a:cubicBezTo>
                  <a:cubicBezTo>
                    <a:pt x="5578" y="3083"/>
                    <a:pt x="6153" y="2947"/>
                    <a:pt x="6718" y="2780"/>
                  </a:cubicBezTo>
                  <a:cubicBezTo>
                    <a:pt x="7849" y="2424"/>
                    <a:pt x="8895" y="1943"/>
                    <a:pt x="9941" y="1472"/>
                  </a:cubicBezTo>
                  <a:cubicBezTo>
                    <a:pt x="10423" y="1252"/>
                    <a:pt x="10946" y="1158"/>
                    <a:pt x="11469" y="1158"/>
                  </a:cubicBezTo>
                  <a:cubicBezTo>
                    <a:pt x="12296" y="1210"/>
                    <a:pt x="13164" y="1252"/>
                    <a:pt x="14043" y="1336"/>
                  </a:cubicBezTo>
                  <a:cubicBezTo>
                    <a:pt x="16000" y="1472"/>
                    <a:pt x="17926" y="1775"/>
                    <a:pt x="19883" y="2120"/>
                  </a:cubicBezTo>
                  <a:cubicBezTo>
                    <a:pt x="20709" y="2298"/>
                    <a:pt x="21536" y="2424"/>
                    <a:pt x="22373" y="2602"/>
                  </a:cubicBezTo>
                  <a:cubicBezTo>
                    <a:pt x="22488" y="2613"/>
                    <a:pt x="22601" y="2618"/>
                    <a:pt x="22710" y="2618"/>
                  </a:cubicBezTo>
                  <a:cubicBezTo>
                    <a:pt x="23008" y="2618"/>
                    <a:pt x="23281" y="2579"/>
                    <a:pt x="23503" y="2518"/>
                  </a:cubicBezTo>
                  <a:cubicBezTo>
                    <a:pt x="23420" y="2466"/>
                    <a:pt x="23367" y="2466"/>
                    <a:pt x="23325" y="2466"/>
                  </a:cubicBezTo>
                  <a:cubicBezTo>
                    <a:pt x="21892" y="2162"/>
                    <a:pt x="20364" y="1943"/>
                    <a:pt x="18920" y="1639"/>
                  </a:cubicBezTo>
                  <a:cubicBezTo>
                    <a:pt x="16660" y="1158"/>
                    <a:pt x="14389" y="635"/>
                    <a:pt x="12076" y="509"/>
                  </a:cubicBezTo>
                  <a:cubicBezTo>
                    <a:pt x="11731" y="509"/>
                    <a:pt x="11427" y="425"/>
                    <a:pt x="11124" y="425"/>
                  </a:cubicBezTo>
                  <a:cubicBezTo>
                    <a:pt x="10931" y="443"/>
                    <a:pt x="10737" y="451"/>
                    <a:pt x="10541" y="451"/>
                  </a:cubicBezTo>
                  <a:cubicBezTo>
                    <a:pt x="9802" y="451"/>
                    <a:pt x="9050" y="338"/>
                    <a:pt x="8330" y="206"/>
                  </a:cubicBezTo>
                  <a:cubicBezTo>
                    <a:pt x="7818" y="100"/>
                    <a:pt x="7288" y="1"/>
                    <a:pt x="67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229641" y="3293795"/>
              <a:ext cx="273262" cy="52267"/>
            </a:xfrm>
            <a:custGeom>
              <a:avLst/>
              <a:gdLst/>
              <a:ahLst/>
              <a:cxnLst/>
              <a:rect l="l" t="t" r="r" b="b"/>
              <a:pathLst>
                <a:path w="13081" h="2502" extrusionOk="0">
                  <a:moveTo>
                    <a:pt x="0" y="0"/>
                  </a:moveTo>
                  <a:lnTo>
                    <a:pt x="0" y="911"/>
                  </a:lnTo>
                  <a:cubicBezTo>
                    <a:pt x="398" y="1047"/>
                    <a:pt x="785" y="1130"/>
                    <a:pt x="1225" y="1225"/>
                  </a:cubicBezTo>
                  <a:cubicBezTo>
                    <a:pt x="1549" y="1329"/>
                    <a:pt x="1887" y="1382"/>
                    <a:pt x="2231" y="1382"/>
                  </a:cubicBezTo>
                  <a:cubicBezTo>
                    <a:pt x="2575" y="1382"/>
                    <a:pt x="2925" y="1329"/>
                    <a:pt x="3276" y="1225"/>
                  </a:cubicBezTo>
                  <a:cubicBezTo>
                    <a:pt x="3579" y="1089"/>
                    <a:pt x="3883" y="963"/>
                    <a:pt x="4228" y="869"/>
                  </a:cubicBezTo>
                  <a:cubicBezTo>
                    <a:pt x="4349" y="800"/>
                    <a:pt x="4470" y="769"/>
                    <a:pt x="4591" y="769"/>
                  </a:cubicBezTo>
                  <a:cubicBezTo>
                    <a:pt x="4690" y="769"/>
                    <a:pt x="4789" y="789"/>
                    <a:pt x="4887" y="827"/>
                  </a:cubicBezTo>
                  <a:cubicBezTo>
                    <a:pt x="5411" y="1005"/>
                    <a:pt x="5934" y="1225"/>
                    <a:pt x="6499" y="1392"/>
                  </a:cubicBezTo>
                  <a:cubicBezTo>
                    <a:pt x="6938" y="1528"/>
                    <a:pt x="7325" y="1696"/>
                    <a:pt x="7765" y="1790"/>
                  </a:cubicBezTo>
                  <a:cubicBezTo>
                    <a:pt x="8717" y="1957"/>
                    <a:pt x="9680" y="2093"/>
                    <a:pt x="10643" y="2355"/>
                  </a:cubicBezTo>
                  <a:cubicBezTo>
                    <a:pt x="11073" y="2458"/>
                    <a:pt x="11499" y="2501"/>
                    <a:pt x="11926" y="2501"/>
                  </a:cubicBezTo>
                  <a:cubicBezTo>
                    <a:pt x="12237" y="2501"/>
                    <a:pt x="12548" y="2478"/>
                    <a:pt x="12861" y="2439"/>
                  </a:cubicBezTo>
                  <a:cubicBezTo>
                    <a:pt x="12955" y="2439"/>
                    <a:pt x="13039" y="2397"/>
                    <a:pt x="13081" y="2355"/>
                  </a:cubicBezTo>
                  <a:lnTo>
                    <a:pt x="13081" y="2271"/>
                  </a:lnTo>
                  <a:cubicBezTo>
                    <a:pt x="12777" y="2219"/>
                    <a:pt x="12474" y="2219"/>
                    <a:pt x="12170" y="2177"/>
                  </a:cubicBezTo>
                  <a:cubicBezTo>
                    <a:pt x="11909" y="2177"/>
                    <a:pt x="11647" y="2177"/>
                    <a:pt x="11386" y="2135"/>
                  </a:cubicBezTo>
                  <a:cubicBezTo>
                    <a:pt x="10203" y="1873"/>
                    <a:pt x="8979" y="1612"/>
                    <a:pt x="7807" y="1308"/>
                  </a:cubicBezTo>
                  <a:cubicBezTo>
                    <a:pt x="7409" y="1225"/>
                    <a:pt x="7064" y="1047"/>
                    <a:pt x="6677" y="911"/>
                  </a:cubicBezTo>
                  <a:cubicBezTo>
                    <a:pt x="6101" y="649"/>
                    <a:pt x="5536" y="440"/>
                    <a:pt x="4971" y="178"/>
                  </a:cubicBezTo>
                  <a:cubicBezTo>
                    <a:pt x="4773" y="90"/>
                    <a:pt x="4558" y="41"/>
                    <a:pt x="4333" y="41"/>
                  </a:cubicBezTo>
                  <a:cubicBezTo>
                    <a:pt x="4213" y="41"/>
                    <a:pt x="4090" y="55"/>
                    <a:pt x="3966" y="84"/>
                  </a:cubicBezTo>
                  <a:cubicBezTo>
                    <a:pt x="3663" y="178"/>
                    <a:pt x="3401" y="262"/>
                    <a:pt x="3098" y="346"/>
                  </a:cubicBezTo>
                  <a:cubicBezTo>
                    <a:pt x="2815" y="435"/>
                    <a:pt x="2520" y="479"/>
                    <a:pt x="2224" y="479"/>
                  </a:cubicBezTo>
                  <a:cubicBezTo>
                    <a:pt x="1929" y="479"/>
                    <a:pt x="1633" y="435"/>
                    <a:pt x="1350" y="346"/>
                  </a:cubicBezTo>
                  <a:cubicBezTo>
                    <a:pt x="921" y="220"/>
                    <a:pt x="440" y="12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090476" y="2972409"/>
              <a:ext cx="150199" cy="27178"/>
            </a:xfrm>
            <a:custGeom>
              <a:avLst/>
              <a:gdLst/>
              <a:ahLst/>
              <a:cxnLst/>
              <a:rect l="l" t="t" r="r" b="b"/>
              <a:pathLst>
                <a:path w="7190" h="1301" extrusionOk="0">
                  <a:moveTo>
                    <a:pt x="3382" y="1"/>
                  </a:moveTo>
                  <a:cubicBezTo>
                    <a:pt x="2737" y="1"/>
                    <a:pt x="2098" y="92"/>
                    <a:pt x="1476" y="338"/>
                  </a:cubicBezTo>
                  <a:cubicBezTo>
                    <a:pt x="1172" y="474"/>
                    <a:pt x="869" y="516"/>
                    <a:pt x="607" y="599"/>
                  </a:cubicBezTo>
                  <a:cubicBezTo>
                    <a:pt x="471" y="652"/>
                    <a:pt x="345" y="693"/>
                    <a:pt x="209" y="735"/>
                  </a:cubicBezTo>
                  <a:cubicBezTo>
                    <a:pt x="126" y="777"/>
                    <a:pt x="42" y="861"/>
                    <a:pt x="42" y="913"/>
                  </a:cubicBezTo>
                  <a:cubicBezTo>
                    <a:pt x="0" y="997"/>
                    <a:pt x="84" y="1081"/>
                    <a:pt x="167" y="1122"/>
                  </a:cubicBezTo>
                  <a:cubicBezTo>
                    <a:pt x="209" y="1217"/>
                    <a:pt x="304" y="1217"/>
                    <a:pt x="345" y="1217"/>
                  </a:cubicBezTo>
                  <a:cubicBezTo>
                    <a:pt x="523" y="1258"/>
                    <a:pt x="649" y="1300"/>
                    <a:pt x="785" y="1300"/>
                  </a:cubicBezTo>
                  <a:cubicBezTo>
                    <a:pt x="1350" y="1300"/>
                    <a:pt x="1873" y="1258"/>
                    <a:pt x="2396" y="1081"/>
                  </a:cubicBezTo>
                  <a:cubicBezTo>
                    <a:pt x="3095" y="825"/>
                    <a:pt x="3812" y="751"/>
                    <a:pt x="4536" y="751"/>
                  </a:cubicBezTo>
                  <a:cubicBezTo>
                    <a:pt x="5028" y="751"/>
                    <a:pt x="5522" y="785"/>
                    <a:pt x="6017" y="819"/>
                  </a:cubicBezTo>
                  <a:cubicBezTo>
                    <a:pt x="6404" y="861"/>
                    <a:pt x="6802" y="913"/>
                    <a:pt x="7189" y="913"/>
                  </a:cubicBezTo>
                  <a:lnTo>
                    <a:pt x="7189" y="474"/>
                  </a:lnTo>
                  <a:lnTo>
                    <a:pt x="7147" y="474"/>
                  </a:lnTo>
                  <a:cubicBezTo>
                    <a:pt x="6404" y="338"/>
                    <a:pt x="5619" y="212"/>
                    <a:pt x="4835" y="128"/>
                  </a:cubicBezTo>
                  <a:cubicBezTo>
                    <a:pt x="4351" y="52"/>
                    <a:pt x="3865" y="1"/>
                    <a:pt x="3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29641" y="2764329"/>
              <a:ext cx="427159" cy="74912"/>
            </a:xfrm>
            <a:custGeom>
              <a:avLst/>
              <a:gdLst/>
              <a:ahLst/>
              <a:cxnLst/>
              <a:rect l="l" t="t" r="r" b="b"/>
              <a:pathLst>
                <a:path w="20448" h="3586" extrusionOk="0">
                  <a:moveTo>
                    <a:pt x="1749" y="1"/>
                  </a:moveTo>
                  <a:cubicBezTo>
                    <a:pt x="1629" y="1"/>
                    <a:pt x="1510" y="4"/>
                    <a:pt x="1392" y="12"/>
                  </a:cubicBezTo>
                  <a:cubicBezTo>
                    <a:pt x="921" y="54"/>
                    <a:pt x="440" y="96"/>
                    <a:pt x="0" y="148"/>
                  </a:cubicBezTo>
                  <a:lnTo>
                    <a:pt x="0" y="2450"/>
                  </a:lnTo>
                  <a:cubicBezTo>
                    <a:pt x="743" y="2586"/>
                    <a:pt x="1528" y="2712"/>
                    <a:pt x="2313" y="2848"/>
                  </a:cubicBezTo>
                  <a:cubicBezTo>
                    <a:pt x="3747" y="3110"/>
                    <a:pt x="5191" y="3329"/>
                    <a:pt x="6624" y="3455"/>
                  </a:cubicBezTo>
                  <a:cubicBezTo>
                    <a:pt x="7609" y="3555"/>
                    <a:pt x="8594" y="3586"/>
                    <a:pt x="9570" y="3586"/>
                  </a:cubicBezTo>
                  <a:cubicBezTo>
                    <a:pt x="10325" y="3586"/>
                    <a:pt x="11075" y="3567"/>
                    <a:pt x="11815" y="3549"/>
                  </a:cubicBezTo>
                  <a:cubicBezTo>
                    <a:pt x="11951" y="3549"/>
                    <a:pt x="12034" y="3497"/>
                    <a:pt x="12118" y="3497"/>
                  </a:cubicBezTo>
                  <a:cubicBezTo>
                    <a:pt x="11333" y="3413"/>
                    <a:pt x="10549" y="3329"/>
                    <a:pt x="9764" y="3329"/>
                  </a:cubicBezTo>
                  <a:cubicBezTo>
                    <a:pt x="8634" y="3287"/>
                    <a:pt x="7545" y="3193"/>
                    <a:pt x="6415" y="3026"/>
                  </a:cubicBezTo>
                  <a:cubicBezTo>
                    <a:pt x="4668" y="2712"/>
                    <a:pt x="2920" y="2283"/>
                    <a:pt x="1183" y="1760"/>
                  </a:cubicBezTo>
                  <a:cubicBezTo>
                    <a:pt x="1089" y="1760"/>
                    <a:pt x="1047" y="1718"/>
                    <a:pt x="963" y="1666"/>
                  </a:cubicBezTo>
                  <a:lnTo>
                    <a:pt x="963" y="1624"/>
                  </a:lnTo>
                  <a:cubicBezTo>
                    <a:pt x="1193" y="1624"/>
                    <a:pt x="1405" y="1605"/>
                    <a:pt x="1626" y="1605"/>
                  </a:cubicBezTo>
                  <a:cubicBezTo>
                    <a:pt x="1736" y="1605"/>
                    <a:pt x="1849" y="1610"/>
                    <a:pt x="1968" y="1624"/>
                  </a:cubicBezTo>
                  <a:cubicBezTo>
                    <a:pt x="2805" y="1624"/>
                    <a:pt x="3665" y="1642"/>
                    <a:pt x="4521" y="1642"/>
                  </a:cubicBezTo>
                  <a:cubicBezTo>
                    <a:pt x="4949" y="1642"/>
                    <a:pt x="5376" y="1638"/>
                    <a:pt x="5798" y="1624"/>
                  </a:cubicBezTo>
                  <a:cubicBezTo>
                    <a:pt x="7106" y="1624"/>
                    <a:pt x="8414" y="1760"/>
                    <a:pt x="9680" y="2021"/>
                  </a:cubicBezTo>
                  <a:cubicBezTo>
                    <a:pt x="10988" y="2283"/>
                    <a:pt x="12254" y="2450"/>
                    <a:pt x="13604" y="2545"/>
                  </a:cubicBezTo>
                  <a:cubicBezTo>
                    <a:pt x="14211" y="2586"/>
                    <a:pt x="14828" y="2628"/>
                    <a:pt x="15435" y="2628"/>
                  </a:cubicBezTo>
                  <a:cubicBezTo>
                    <a:pt x="16743" y="2670"/>
                    <a:pt x="18051" y="2712"/>
                    <a:pt x="19359" y="2764"/>
                  </a:cubicBezTo>
                  <a:cubicBezTo>
                    <a:pt x="19621" y="2764"/>
                    <a:pt x="19883" y="2670"/>
                    <a:pt x="20144" y="2586"/>
                  </a:cubicBezTo>
                  <a:cubicBezTo>
                    <a:pt x="20228" y="2545"/>
                    <a:pt x="20322" y="2450"/>
                    <a:pt x="20448" y="2367"/>
                  </a:cubicBezTo>
                  <a:cubicBezTo>
                    <a:pt x="20228" y="2325"/>
                    <a:pt x="20102" y="2283"/>
                    <a:pt x="20019" y="2283"/>
                  </a:cubicBezTo>
                  <a:cubicBezTo>
                    <a:pt x="19182" y="2189"/>
                    <a:pt x="18313" y="2147"/>
                    <a:pt x="17486" y="2063"/>
                  </a:cubicBezTo>
                  <a:cubicBezTo>
                    <a:pt x="16136" y="1885"/>
                    <a:pt x="14787" y="1760"/>
                    <a:pt x="13479" y="1540"/>
                  </a:cubicBezTo>
                  <a:cubicBezTo>
                    <a:pt x="11773" y="1278"/>
                    <a:pt x="10119" y="933"/>
                    <a:pt x="8414" y="619"/>
                  </a:cubicBezTo>
                  <a:cubicBezTo>
                    <a:pt x="7587" y="494"/>
                    <a:pt x="6760" y="274"/>
                    <a:pt x="5892" y="274"/>
                  </a:cubicBezTo>
                  <a:cubicBezTo>
                    <a:pt x="5013" y="232"/>
                    <a:pt x="4144" y="148"/>
                    <a:pt x="3276" y="96"/>
                  </a:cubicBezTo>
                  <a:cubicBezTo>
                    <a:pt x="2776" y="62"/>
                    <a:pt x="2256" y="1"/>
                    <a:pt x="17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229641" y="3393041"/>
              <a:ext cx="339734" cy="88030"/>
            </a:xfrm>
            <a:custGeom>
              <a:avLst/>
              <a:gdLst/>
              <a:ahLst/>
              <a:cxnLst/>
              <a:rect l="l" t="t" r="r" b="b"/>
              <a:pathLst>
                <a:path w="16263" h="4214" extrusionOk="0">
                  <a:moveTo>
                    <a:pt x="0" y="0"/>
                  </a:moveTo>
                  <a:lnTo>
                    <a:pt x="0" y="1047"/>
                  </a:lnTo>
                  <a:cubicBezTo>
                    <a:pt x="963" y="1266"/>
                    <a:pt x="1915" y="1444"/>
                    <a:pt x="2878" y="1654"/>
                  </a:cubicBezTo>
                  <a:cubicBezTo>
                    <a:pt x="4186" y="1915"/>
                    <a:pt x="5494" y="2135"/>
                    <a:pt x="6802" y="2396"/>
                  </a:cubicBezTo>
                  <a:cubicBezTo>
                    <a:pt x="7849" y="2574"/>
                    <a:pt x="8853" y="2752"/>
                    <a:pt x="9858" y="3056"/>
                  </a:cubicBezTo>
                  <a:cubicBezTo>
                    <a:pt x="11291" y="3443"/>
                    <a:pt x="12694" y="3841"/>
                    <a:pt x="14169" y="4060"/>
                  </a:cubicBezTo>
                  <a:cubicBezTo>
                    <a:pt x="14707" y="4125"/>
                    <a:pt x="15246" y="4213"/>
                    <a:pt x="15779" y="4213"/>
                  </a:cubicBezTo>
                  <a:cubicBezTo>
                    <a:pt x="15940" y="4213"/>
                    <a:pt x="16102" y="4205"/>
                    <a:pt x="16262" y="4186"/>
                  </a:cubicBezTo>
                  <a:cubicBezTo>
                    <a:pt x="15875" y="4144"/>
                    <a:pt x="15435" y="4102"/>
                    <a:pt x="15048" y="4060"/>
                  </a:cubicBezTo>
                  <a:cubicBezTo>
                    <a:pt x="13824" y="3882"/>
                    <a:pt x="12600" y="3663"/>
                    <a:pt x="11469" y="3275"/>
                  </a:cubicBezTo>
                  <a:cubicBezTo>
                    <a:pt x="9942" y="2752"/>
                    <a:pt x="8414" y="2313"/>
                    <a:pt x="6844" y="1967"/>
                  </a:cubicBezTo>
                  <a:cubicBezTo>
                    <a:pt x="5714" y="1706"/>
                    <a:pt x="4532" y="1392"/>
                    <a:pt x="3443" y="1005"/>
                  </a:cubicBezTo>
                  <a:cubicBezTo>
                    <a:pt x="2313" y="607"/>
                    <a:pt x="1183" y="26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229641" y="3595126"/>
              <a:ext cx="1011055" cy="174515"/>
            </a:xfrm>
            <a:custGeom>
              <a:avLst/>
              <a:gdLst/>
              <a:ahLst/>
              <a:cxnLst/>
              <a:rect l="l" t="t" r="r" b="b"/>
              <a:pathLst>
                <a:path w="48399" h="8354" extrusionOk="0">
                  <a:moveTo>
                    <a:pt x="17042" y="0"/>
                  </a:moveTo>
                  <a:cubicBezTo>
                    <a:pt x="16230" y="0"/>
                    <a:pt x="15418" y="120"/>
                    <a:pt x="14609" y="309"/>
                  </a:cubicBezTo>
                  <a:cubicBezTo>
                    <a:pt x="14347" y="403"/>
                    <a:pt x="14127" y="487"/>
                    <a:pt x="13908" y="613"/>
                  </a:cubicBezTo>
                  <a:cubicBezTo>
                    <a:pt x="13688" y="707"/>
                    <a:pt x="13688" y="874"/>
                    <a:pt x="13908" y="968"/>
                  </a:cubicBezTo>
                  <a:cubicBezTo>
                    <a:pt x="14085" y="1052"/>
                    <a:pt x="14305" y="1136"/>
                    <a:pt x="14525" y="1136"/>
                  </a:cubicBezTo>
                  <a:cubicBezTo>
                    <a:pt x="14912" y="1188"/>
                    <a:pt x="15352" y="1230"/>
                    <a:pt x="15739" y="1230"/>
                  </a:cubicBezTo>
                  <a:cubicBezTo>
                    <a:pt x="16702" y="1314"/>
                    <a:pt x="17664" y="1397"/>
                    <a:pt x="18533" y="1795"/>
                  </a:cubicBezTo>
                  <a:cubicBezTo>
                    <a:pt x="19098" y="2015"/>
                    <a:pt x="19705" y="2235"/>
                    <a:pt x="20280" y="2444"/>
                  </a:cubicBezTo>
                  <a:cubicBezTo>
                    <a:pt x="20322" y="2496"/>
                    <a:pt x="20406" y="2538"/>
                    <a:pt x="20490" y="2580"/>
                  </a:cubicBezTo>
                  <a:cubicBezTo>
                    <a:pt x="20364" y="2622"/>
                    <a:pt x="20322" y="2622"/>
                    <a:pt x="20280" y="2622"/>
                  </a:cubicBezTo>
                  <a:cubicBezTo>
                    <a:pt x="19496" y="2580"/>
                    <a:pt x="18753" y="2496"/>
                    <a:pt x="17968" y="2402"/>
                  </a:cubicBezTo>
                  <a:cubicBezTo>
                    <a:pt x="16785" y="2235"/>
                    <a:pt x="15613" y="2015"/>
                    <a:pt x="14431" y="1837"/>
                  </a:cubicBezTo>
                  <a:cubicBezTo>
                    <a:pt x="14031" y="1781"/>
                    <a:pt x="13636" y="1747"/>
                    <a:pt x="13245" y="1747"/>
                  </a:cubicBezTo>
                  <a:cubicBezTo>
                    <a:pt x="12401" y="1747"/>
                    <a:pt x="11577" y="1903"/>
                    <a:pt x="10768" y="2318"/>
                  </a:cubicBezTo>
                  <a:cubicBezTo>
                    <a:pt x="10287" y="2580"/>
                    <a:pt x="9764" y="2622"/>
                    <a:pt x="9240" y="2664"/>
                  </a:cubicBezTo>
                  <a:cubicBezTo>
                    <a:pt x="8993" y="2673"/>
                    <a:pt x="8744" y="2679"/>
                    <a:pt x="8493" y="2679"/>
                  </a:cubicBezTo>
                  <a:cubicBezTo>
                    <a:pt x="7683" y="2679"/>
                    <a:pt x="6859" y="2624"/>
                    <a:pt x="6059" y="2496"/>
                  </a:cubicBezTo>
                  <a:cubicBezTo>
                    <a:pt x="5149" y="2318"/>
                    <a:pt x="4228" y="2140"/>
                    <a:pt x="3360" y="1973"/>
                  </a:cubicBezTo>
                  <a:cubicBezTo>
                    <a:pt x="2271" y="1753"/>
                    <a:pt x="1225" y="1711"/>
                    <a:pt x="178" y="1659"/>
                  </a:cubicBezTo>
                  <a:lnTo>
                    <a:pt x="0" y="1659"/>
                  </a:lnTo>
                  <a:lnTo>
                    <a:pt x="0" y="2664"/>
                  </a:lnTo>
                  <a:cubicBezTo>
                    <a:pt x="1131" y="2758"/>
                    <a:pt x="2271" y="2883"/>
                    <a:pt x="3401" y="3145"/>
                  </a:cubicBezTo>
                  <a:cubicBezTo>
                    <a:pt x="4793" y="3448"/>
                    <a:pt x="6153" y="3752"/>
                    <a:pt x="7587" y="3846"/>
                  </a:cubicBezTo>
                  <a:cubicBezTo>
                    <a:pt x="7723" y="3846"/>
                    <a:pt x="7849" y="3888"/>
                    <a:pt x="7985" y="3930"/>
                  </a:cubicBezTo>
                  <a:cubicBezTo>
                    <a:pt x="8456" y="4108"/>
                    <a:pt x="8895" y="4275"/>
                    <a:pt x="9377" y="4411"/>
                  </a:cubicBezTo>
                  <a:cubicBezTo>
                    <a:pt x="10078" y="4589"/>
                    <a:pt x="10685" y="4851"/>
                    <a:pt x="11208" y="5280"/>
                  </a:cubicBezTo>
                  <a:cubicBezTo>
                    <a:pt x="11951" y="5845"/>
                    <a:pt x="12819" y="6201"/>
                    <a:pt x="13688" y="6462"/>
                  </a:cubicBezTo>
                  <a:cubicBezTo>
                    <a:pt x="14585" y="6722"/>
                    <a:pt x="15480" y="6826"/>
                    <a:pt x="16381" y="6826"/>
                  </a:cubicBezTo>
                  <a:cubicBezTo>
                    <a:pt x="17151" y="6826"/>
                    <a:pt x="17925" y="6750"/>
                    <a:pt x="18711" y="6630"/>
                  </a:cubicBezTo>
                  <a:cubicBezTo>
                    <a:pt x="20322" y="6368"/>
                    <a:pt x="21976" y="6159"/>
                    <a:pt x="23629" y="6106"/>
                  </a:cubicBezTo>
                  <a:cubicBezTo>
                    <a:pt x="24675" y="6106"/>
                    <a:pt x="25722" y="6106"/>
                    <a:pt x="26768" y="6420"/>
                  </a:cubicBezTo>
                  <a:cubicBezTo>
                    <a:pt x="28861" y="6985"/>
                    <a:pt x="30954" y="7467"/>
                    <a:pt x="33099" y="7896"/>
                  </a:cubicBezTo>
                  <a:cubicBezTo>
                    <a:pt x="34288" y="8155"/>
                    <a:pt x="35447" y="8353"/>
                    <a:pt x="36627" y="8353"/>
                  </a:cubicBezTo>
                  <a:cubicBezTo>
                    <a:pt x="36828" y="8353"/>
                    <a:pt x="37030" y="8347"/>
                    <a:pt x="37233" y="8335"/>
                  </a:cubicBezTo>
                  <a:cubicBezTo>
                    <a:pt x="38373" y="8293"/>
                    <a:pt x="39462" y="8199"/>
                    <a:pt x="40592" y="8116"/>
                  </a:cubicBezTo>
                  <a:cubicBezTo>
                    <a:pt x="40895" y="8116"/>
                    <a:pt x="41209" y="8032"/>
                    <a:pt x="41471" y="7990"/>
                  </a:cubicBezTo>
                  <a:cubicBezTo>
                    <a:pt x="41638" y="7938"/>
                    <a:pt x="41774" y="7854"/>
                    <a:pt x="41858" y="7676"/>
                  </a:cubicBezTo>
                  <a:cubicBezTo>
                    <a:pt x="41816" y="7634"/>
                    <a:pt x="41732" y="7634"/>
                    <a:pt x="41680" y="7634"/>
                  </a:cubicBezTo>
                  <a:cubicBezTo>
                    <a:pt x="41495" y="7605"/>
                    <a:pt x="41289" y="7575"/>
                    <a:pt x="41092" y="7575"/>
                  </a:cubicBezTo>
                  <a:cubicBezTo>
                    <a:pt x="41010" y="7575"/>
                    <a:pt x="40930" y="7580"/>
                    <a:pt x="40853" y="7592"/>
                  </a:cubicBezTo>
                  <a:cubicBezTo>
                    <a:pt x="39807" y="7592"/>
                    <a:pt x="38760" y="7634"/>
                    <a:pt x="37672" y="7728"/>
                  </a:cubicBezTo>
                  <a:cubicBezTo>
                    <a:pt x="37362" y="7743"/>
                    <a:pt x="37051" y="7753"/>
                    <a:pt x="36739" y="7753"/>
                  </a:cubicBezTo>
                  <a:cubicBezTo>
                    <a:pt x="36178" y="7753"/>
                    <a:pt x="35615" y="7722"/>
                    <a:pt x="35056" y="7634"/>
                  </a:cubicBezTo>
                  <a:cubicBezTo>
                    <a:pt x="33267" y="7373"/>
                    <a:pt x="31477" y="6985"/>
                    <a:pt x="29740" y="6504"/>
                  </a:cubicBezTo>
                  <a:cubicBezTo>
                    <a:pt x="28652" y="6242"/>
                    <a:pt x="27553" y="5845"/>
                    <a:pt x="26465" y="5541"/>
                  </a:cubicBezTo>
                  <a:cubicBezTo>
                    <a:pt x="25040" y="5193"/>
                    <a:pt x="23600" y="5060"/>
                    <a:pt x="22154" y="5060"/>
                  </a:cubicBezTo>
                  <a:cubicBezTo>
                    <a:pt x="21252" y="5060"/>
                    <a:pt x="20348" y="5112"/>
                    <a:pt x="19443" y="5196"/>
                  </a:cubicBezTo>
                  <a:cubicBezTo>
                    <a:pt x="18346" y="5306"/>
                    <a:pt x="17272" y="5423"/>
                    <a:pt x="16202" y="5423"/>
                  </a:cubicBezTo>
                  <a:cubicBezTo>
                    <a:pt x="16048" y="5423"/>
                    <a:pt x="15893" y="5421"/>
                    <a:pt x="15739" y="5416"/>
                  </a:cubicBezTo>
                  <a:cubicBezTo>
                    <a:pt x="14389" y="5322"/>
                    <a:pt x="13123" y="4976"/>
                    <a:pt x="11951" y="4327"/>
                  </a:cubicBezTo>
                  <a:cubicBezTo>
                    <a:pt x="11553" y="4150"/>
                    <a:pt x="11124" y="3972"/>
                    <a:pt x="10726" y="3752"/>
                  </a:cubicBezTo>
                  <a:cubicBezTo>
                    <a:pt x="10685" y="3752"/>
                    <a:pt x="10643" y="3710"/>
                    <a:pt x="10549" y="3668"/>
                  </a:cubicBezTo>
                  <a:cubicBezTo>
                    <a:pt x="10810" y="3543"/>
                    <a:pt x="11072" y="3448"/>
                    <a:pt x="11291" y="3323"/>
                  </a:cubicBezTo>
                  <a:cubicBezTo>
                    <a:pt x="11836" y="3032"/>
                    <a:pt x="12425" y="2931"/>
                    <a:pt x="13026" y="2931"/>
                  </a:cubicBezTo>
                  <a:cubicBezTo>
                    <a:pt x="13245" y="2931"/>
                    <a:pt x="13467" y="2945"/>
                    <a:pt x="13688" y="2967"/>
                  </a:cubicBezTo>
                  <a:cubicBezTo>
                    <a:pt x="14525" y="3061"/>
                    <a:pt x="15352" y="3187"/>
                    <a:pt x="16178" y="3323"/>
                  </a:cubicBezTo>
                  <a:cubicBezTo>
                    <a:pt x="17359" y="3538"/>
                    <a:pt x="18519" y="3690"/>
                    <a:pt x="19692" y="3690"/>
                  </a:cubicBezTo>
                  <a:cubicBezTo>
                    <a:pt x="19943" y="3690"/>
                    <a:pt x="20195" y="3683"/>
                    <a:pt x="20448" y="3668"/>
                  </a:cubicBezTo>
                  <a:cubicBezTo>
                    <a:pt x="21191" y="3626"/>
                    <a:pt x="21892" y="3543"/>
                    <a:pt x="22583" y="3323"/>
                  </a:cubicBezTo>
                  <a:cubicBezTo>
                    <a:pt x="23064" y="3103"/>
                    <a:pt x="23587" y="3061"/>
                    <a:pt x="24110" y="3061"/>
                  </a:cubicBezTo>
                  <a:cubicBezTo>
                    <a:pt x="24853" y="3061"/>
                    <a:pt x="25554" y="2925"/>
                    <a:pt x="26161" y="2538"/>
                  </a:cubicBezTo>
                  <a:cubicBezTo>
                    <a:pt x="26759" y="2151"/>
                    <a:pt x="27439" y="1987"/>
                    <a:pt x="28140" y="1987"/>
                  </a:cubicBezTo>
                  <a:cubicBezTo>
                    <a:pt x="28309" y="1987"/>
                    <a:pt x="28480" y="1996"/>
                    <a:pt x="28652" y="2015"/>
                  </a:cubicBezTo>
                  <a:cubicBezTo>
                    <a:pt x="29081" y="2057"/>
                    <a:pt x="29520" y="2140"/>
                    <a:pt x="29960" y="2235"/>
                  </a:cubicBezTo>
                  <a:cubicBezTo>
                    <a:pt x="31014" y="2501"/>
                    <a:pt x="32089" y="2619"/>
                    <a:pt x="33169" y="2619"/>
                  </a:cubicBezTo>
                  <a:cubicBezTo>
                    <a:pt x="33825" y="2619"/>
                    <a:pt x="34483" y="2575"/>
                    <a:pt x="35140" y="2496"/>
                  </a:cubicBezTo>
                  <a:cubicBezTo>
                    <a:pt x="35925" y="2402"/>
                    <a:pt x="36709" y="2318"/>
                    <a:pt x="37494" y="2276"/>
                  </a:cubicBezTo>
                  <a:cubicBezTo>
                    <a:pt x="38980" y="2182"/>
                    <a:pt x="40466" y="2057"/>
                    <a:pt x="41942" y="1921"/>
                  </a:cubicBezTo>
                  <a:cubicBezTo>
                    <a:pt x="42817" y="1856"/>
                    <a:pt x="43686" y="1767"/>
                    <a:pt x="44554" y="1767"/>
                  </a:cubicBezTo>
                  <a:cubicBezTo>
                    <a:pt x="44817" y="1767"/>
                    <a:pt x="45080" y="1776"/>
                    <a:pt x="45342" y="1795"/>
                  </a:cubicBezTo>
                  <a:cubicBezTo>
                    <a:pt x="46347" y="1837"/>
                    <a:pt x="47393" y="1837"/>
                    <a:pt x="48398" y="1921"/>
                  </a:cubicBezTo>
                  <a:lnTo>
                    <a:pt x="48398" y="1136"/>
                  </a:lnTo>
                  <a:cubicBezTo>
                    <a:pt x="47835" y="1116"/>
                    <a:pt x="47271" y="1105"/>
                    <a:pt x="46709" y="1105"/>
                  </a:cubicBezTo>
                  <a:cubicBezTo>
                    <a:pt x="44919" y="1105"/>
                    <a:pt x="43136" y="1211"/>
                    <a:pt x="41376" y="1450"/>
                  </a:cubicBezTo>
                  <a:cubicBezTo>
                    <a:pt x="40508" y="1575"/>
                    <a:pt x="39639" y="1659"/>
                    <a:pt x="38760" y="1711"/>
                  </a:cubicBezTo>
                  <a:cubicBezTo>
                    <a:pt x="38153" y="1795"/>
                    <a:pt x="37494" y="1795"/>
                    <a:pt x="36887" y="1837"/>
                  </a:cubicBezTo>
                  <a:cubicBezTo>
                    <a:pt x="36364" y="1879"/>
                    <a:pt x="35883" y="1973"/>
                    <a:pt x="35359" y="2015"/>
                  </a:cubicBezTo>
                  <a:cubicBezTo>
                    <a:pt x="35138" y="2027"/>
                    <a:pt x="34919" y="2032"/>
                    <a:pt x="34701" y="2032"/>
                  </a:cubicBezTo>
                  <a:cubicBezTo>
                    <a:pt x="33373" y="2032"/>
                    <a:pt x="32105" y="1818"/>
                    <a:pt x="30828" y="1450"/>
                  </a:cubicBezTo>
                  <a:cubicBezTo>
                    <a:pt x="30169" y="1272"/>
                    <a:pt x="29520" y="1052"/>
                    <a:pt x="28819" y="968"/>
                  </a:cubicBezTo>
                  <a:cubicBezTo>
                    <a:pt x="28469" y="911"/>
                    <a:pt x="28120" y="881"/>
                    <a:pt x="27773" y="881"/>
                  </a:cubicBezTo>
                  <a:cubicBezTo>
                    <a:pt x="27040" y="881"/>
                    <a:pt x="26320" y="1015"/>
                    <a:pt x="25638" y="1314"/>
                  </a:cubicBezTo>
                  <a:cubicBezTo>
                    <a:pt x="25335" y="1397"/>
                    <a:pt x="25073" y="1492"/>
                    <a:pt x="24770" y="1492"/>
                  </a:cubicBezTo>
                  <a:cubicBezTo>
                    <a:pt x="24288" y="1492"/>
                    <a:pt x="23807" y="1450"/>
                    <a:pt x="23325" y="1397"/>
                  </a:cubicBezTo>
                  <a:cubicBezTo>
                    <a:pt x="22017" y="1230"/>
                    <a:pt x="20804" y="874"/>
                    <a:pt x="19579" y="445"/>
                  </a:cubicBezTo>
                  <a:cubicBezTo>
                    <a:pt x="18735" y="130"/>
                    <a:pt x="17889" y="0"/>
                    <a:pt x="170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229641" y="2852754"/>
              <a:ext cx="996390" cy="87592"/>
            </a:xfrm>
            <a:custGeom>
              <a:avLst/>
              <a:gdLst/>
              <a:ahLst/>
              <a:cxnLst/>
              <a:rect l="l" t="t" r="r" b="b"/>
              <a:pathLst>
                <a:path w="47697" h="4193" extrusionOk="0">
                  <a:moveTo>
                    <a:pt x="25344" y="1"/>
                  </a:moveTo>
                  <a:cubicBezTo>
                    <a:pt x="25167" y="1"/>
                    <a:pt x="24989" y="3"/>
                    <a:pt x="24811" y="7"/>
                  </a:cubicBezTo>
                  <a:cubicBezTo>
                    <a:pt x="23462" y="49"/>
                    <a:pt x="22112" y="185"/>
                    <a:pt x="20751" y="530"/>
                  </a:cubicBezTo>
                  <a:cubicBezTo>
                    <a:pt x="19182" y="928"/>
                    <a:pt x="17570" y="1231"/>
                    <a:pt x="16000" y="1576"/>
                  </a:cubicBezTo>
                  <a:cubicBezTo>
                    <a:pt x="15655" y="1644"/>
                    <a:pt x="15318" y="1678"/>
                    <a:pt x="14979" y="1678"/>
                  </a:cubicBezTo>
                  <a:cubicBezTo>
                    <a:pt x="14640" y="1678"/>
                    <a:pt x="14300" y="1644"/>
                    <a:pt x="13949" y="1576"/>
                  </a:cubicBezTo>
                  <a:cubicBezTo>
                    <a:pt x="13165" y="1451"/>
                    <a:pt x="12338" y="1273"/>
                    <a:pt x="11511" y="1231"/>
                  </a:cubicBezTo>
                  <a:cubicBezTo>
                    <a:pt x="10025" y="1095"/>
                    <a:pt x="8550" y="1053"/>
                    <a:pt x="7064" y="969"/>
                  </a:cubicBezTo>
                  <a:cubicBezTo>
                    <a:pt x="5934" y="886"/>
                    <a:pt x="4845" y="833"/>
                    <a:pt x="3705" y="792"/>
                  </a:cubicBezTo>
                  <a:cubicBezTo>
                    <a:pt x="2920" y="708"/>
                    <a:pt x="2135" y="624"/>
                    <a:pt x="1350" y="572"/>
                  </a:cubicBezTo>
                  <a:cubicBezTo>
                    <a:pt x="921" y="488"/>
                    <a:pt x="440" y="488"/>
                    <a:pt x="0" y="404"/>
                  </a:cubicBezTo>
                  <a:lnTo>
                    <a:pt x="0" y="1576"/>
                  </a:lnTo>
                  <a:cubicBezTo>
                    <a:pt x="827" y="1712"/>
                    <a:pt x="1706" y="1754"/>
                    <a:pt x="2575" y="1796"/>
                  </a:cubicBezTo>
                  <a:cubicBezTo>
                    <a:pt x="3883" y="1880"/>
                    <a:pt x="5191" y="1932"/>
                    <a:pt x="6499" y="1932"/>
                  </a:cubicBezTo>
                  <a:cubicBezTo>
                    <a:pt x="7346" y="1914"/>
                    <a:pt x="8194" y="1898"/>
                    <a:pt x="9043" y="1898"/>
                  </a:cubicBezTo>
                  <a:cubicBezTo>
                    <a:pt x="10679" y="1898"/>
                    <a:pt x="12316" y="1960"/>
                    <a:pt x="13949" y="2194"/>
                  </a:cubicBezTo>
                  <a:cubicBezTo>
                    <a:pt x="14159" y="2211"/>
                    <a:pt x="14376" y="2221"/>
                    <a:pt x="14596" y="2221"/>
                  </a:cubicBezTo>
                  <a:cubicBezTo>
                    <a:pt x="14925" y="2221"/>
                    <a:pt x="15257" y="2198"/>
                    <a:pt x="15571" y="2141"/>
                  </a:cubicBezTo>
                  <a:cubicBezTo>
                    <a:pt x="17308" y="1838"/>
                    <a:pt x="19056" y="1493"/>
                    <a:pt x="20804" y="1147"/>
                  </a:cubicBezTo>
                  <a:cubicBezTo>
                    <a:pt x="21371" y="1010"/>
                    <a:pt x="21970" y="897"/>
                    <a:pt x="22576" y="897"/>
                  </a:cubicBezTo>
                  <a:cubicBezTo>
                    <a:pt x="22752" y="897"/>
                    <a:pt x="22929" y="906"/>
                    <a:pt x="23106" y="928"/>
                  </a:cubicBezTo>
                  <a:cubicBezTo>
                    <a:pt x="24152" y="1053"/>
                    <a:pt x="25157" y="1147"/>
                    <a:pt x="26161" y="1273"/>
                  </a:cubicBezTo>
                  <a:cubicBezTo>
                    <a:pt x="26245" y="1273"/>
                    <a:pt x="26381" y="1315"/>
                    <a:pt x="26465" y="1315"/>
                  </a:cubicBezTo>
                  <a:cubicBezTo>
                    <a:pt x="26339" y="1451"/>
                    <a:pt x="26245" y="1493"/>
                    <a:pt x="26119" y="1493"/>
                  </a:cubicBezTo>
                  <a:cubicBezTo>
                    <a:pt x="25900" y="1535"/>
                    <a:pt x="25638" y="1576"/>
                    <a:pt x="25418" y="1618"/>
                  </a:cubicBezTo>
                  <a:cubicBezTo>
                    <a:pt x="24592" y="1796"/>
                    <a:pt x="23765" y="1932"/>
                    <a:pt x="22938" y="2141"/>
                  </a:cubicBezTo>
                  <a:cubicBezTo>
                    <a:pt x="22373" y="2278"/>
                    <a:pt x="21798" y="2403"/>
                    <a:pt x="21274" y="2581"/>
                  </a:cubicBezTo>
                  <a:cubicBezTo>
                    <a:pt x="19579" y="3188"/>
                    <a:pt x="17874" y="3586"/>
                    <a:pt x="16095" y="3627"/>
                  </a:cubicBezTo>
                  <a:cubicBezTo>
                    <a:pt x="15659" y="3641"/>
                    <a:pt x="15217" y="3646"/>
                    <a:pt x="14771" y="3646"/>
                  </a:cubicBezTo>
                  <a:cubicBezTo>
                    <a:pt x="13881" y="3646"/>
                    <a:pt x="12976" y="3627"/>
                    <a:pt x="12076" y="3627"/>
                  </a:cubicBezTo>
                  <a:cubicBezTo>
                    <a:pt x="11731" y="3627"/>
                    <a:pt x="11428" y="3586"/>
                    <a:pt x="11072" y="3502"/>
                  </a:cubicBezTo>
                  <a:cubicBezTo>
                    <a:pt x="10078" y="3366"/>
                    <a:pt x="9031" y="3188"/>
                    <a:pt x="8027" y="3020"/>
                  </a:cubicBezTo>
                  <a:cubicBezTo>
                    <a:pt x="7345" y="2908"/>
                    <a:pt x="6628" y="2832"/>
                    <a:pt x="5934" y="2832"/>
                  </a:cubicBezTo>
                  <a:cubicBezTo>
                    <a:pt x="5786" y="2832"/>
                    <a:pt x="5639" y="2835"/>
                    <a:pt x="5494" y="2843"/>
                  </a:cubicBezTo>
                  <a:cubicBezTo>
                    <a:pt x="5013" y="2843"/>
                    <a:pt x="4532" y="2884"/>
                    <a:pt x="4061" y="3188"/>
                  </a:cubicBezTo>
                  <a:cubicBezTo>
                    <a:pt x="4228" y="3240"/>
                    <a:pt x="4322" y="3282"/>
                    <a:pt x="4406" y="3282"/>
                  </a:cubicBezTo>
                  <a:cubicBezTo>
                    <a:pt x="4793" y="3366"/>
                    <a:pt x="5233" y="3408"/>
                    <a:pt x="5630" y="3408"/>
                  </a:cubicBezTo>
                  <a:cubicBezTo>
                    <a:pt x="6802" y="3450"/>
                    <a:pt x="7932" y="3627"/>
                    <a:pt x="9073" y="3805"/>
                  </a:cubicBezTo>
                  <a:cubicBezTo>
                    <a:pt x="10245" y="3973"/>
                    <a:pt x="11386" y="4192"/>
                    <a:pt x="12558" y="4192"/>
                  </a:cubicBezTo>
                  <a:cubicBezTo>
                    <a:pt x="13562" y="4192"/>
                    <a:pt x="14525" y="4192"/>
                    <a:pt x="15477" y="4151"/>
                  </a:cubicBezTo>
                  <a:cubicBezTo>
                    <a:pt x="16702" y="4109"/>
                    <a:pt x="17968" y="3973"/>
                    <a:pt x="19140" y="3669"/>
                  </a:cubicBezTo>
                  <a:cubicBezTo>
                    <a:pt x="20019" y="3450"/>
                    <a:pt x="20845" y="3188"/>
                    <a:pt x="21714" y="2979"/>
                  </a:cubicBezTo>
                  <a:cubicBezTo>
                    <a:pt x="22153" y="2843"/>
                    <a:pt x="22635" y="2801"/>
                    <a:pt x="23106" y="2759"/>
                  </a:cubicBezTo>
                  <a:cubicBezTo>
                    <a:pt x="23165" y="2752"/>
                    <a:pt x="23223" y="2748"/>
                    <a:pt x="23282" y="2748"/>
                  </a:cubicBezTo>
                  <a:cubicBezTo>
                    <a:pt x="23576" y="2748"/>
                    <a:pt x="23864" y="2837"/>
                    <a:pt x="24152" y="3020"/>
                  </a:cubicBezTo>
                  <a:cubicBezTo>
                    <a:pt x="24414" y="3188"/>
                    <a:pt x="24728" y="3282"/>
                    <a:pt x="25073" y="3366"/>
                  </a:cubicBezTo>
                  <a:cubicBezTo>
                    <a:pt x="25286" y="3426"/>
                    <a:pt x="25499" y="3449"/>
                    <a:pt x="25716" y="3449"/>
                  </a:cubicBezTo>
                  <a:cubicBezTo>
                    <a:pt x="25989" y="3449"/>
                    <a:pt x="26267" y="3412"/>
                    <a:pt x="26559" y="3366"/>
                  </a:cubicBezTo>
                  <a:cubicBezTo>
                    <a:pt x="27250" y="3188"/>
                    <a:pt x="27909" y="2926"/>
                    <a:pt x="28558" y="2581"/>
                  </a:cubicBezTo>
                  <a:cubicBezTo>
                    <a:pt x="29424" y="2131"/>
                    <a:pt x="30324" y="1761"/>
                    <a:pt x="31294" y="1761"/>
                  </a:cubicBezTo>
                  <a:cubicBezTo>
                    <a:pt x="31542" y="1761"/>
                    <a:pt x="31795" y="1785"/>
                    <a:pt x="32053" y="1838"/>
                  </a:cubicBezTo>
                  <a:lnTo>
                    <a:pt x="32178" y="1838"/>
                  </a:lnTo>
                  <a:cubicBezTo>
                    <a:pt x="33664" y="1880"/>
                    <a:pt x="35098" y="1932"/>
                    <a:pt x="36584" y="1974"/>
                  </a:cubicBezTo>
                  <a:cubicBezTo>
                    <a:pt x="36932" y="1982"/>
                    <a:pt x="37281" y="1985"/>
                    <a:pt x="37630" y="1985"/>
                  </a:cubicBezTo>
                  <a:cubicBezTo>
                    <a:pt x="39200" y="1985"/>
                    <a:pt x="40780" y="1915"/>
                    <a:pt x="42381" y="1838"/>
                  </a:cubicBezTo>
                  <a:cubicBezTo>
                    <a:pt x="43082" y="1796"/>
                    <a:pt x="43773" y="1754"/>
                    <a:pt x="44516" y="1671"/>
                  </a:cubicBezTo>
                  <a:cubicBezTo>
                    <a:pt x="45479" y="1493"/>
                    <a:pt x="46441" y="1273"/>
                    <a:pt x="47435" y="1053"/>
                  </a:cubicBezTo>
                  <a:cubicBezTo>
                    <a:pt x="47530" y="1053"/>
                    <a:pt x="47613" y="1011"/>
                    <a:pt x="47697" y="969"/>
                  </a:cubicBezTo>
                  <a:cubicBezTo>
                    <a:pt x="47613" y="928"/>
                    <a:pt x="47530" y="928"/>
                    <a:pt x="47435" y="928"/>
                  </a:cubicBezTo>
                  <a:cubicBezTo>
                    <a:pt x="46239" y="1111"/>
                    <a:pt x="45006" y="1200"/>
                    <a:pt x="43798" y="1200"/>
                  </a:cubicBezTo>
                  <a:cubicBezTo>
                    <a:pt x="43558" y="1200"/>
                    <a:pt x="43319" y="1196"/>
                    <a:pt x="43082" y="1189"/>
                  </a:cubicBezTo>
                  <a:cubicBezTo>
                    <a:pt x="42357" y="1189"/>
                    <a:pt x="41608" y="1208"/>
                    <a:pt x="40867" y="1208"/>
                  </a:cubicBezTo>
                  <a:cubicBezTo>
                    <a:pt x="40496" y="1208"/>
                    <a:pt x="40128" y="1203"/>
                    <a:pt x="39765" y="1189"/>
                  </a:cubicBezTo>
                  <a:cubicBezTo>
                    <a:pt x="38070" y="1095"/>
                    <a:pt x="36406" y="969"/>
                    <a:pt x="34711" y="833"/>
                  </a:cubicBezTo>
                  <a:cubicBezTo>
                    <a:pt x="33183" y="708"/>
                    <a:pt x="31655" y="530"/>
                    <a:pt x="30169" y="363"/>
                  </a:cubicBezTo>
                  <a:cubicBezTo>
                    <a:pt x="28567" y="165"/>
                    <a:pt x="26956" y="1"/>
                    <a:pt x="25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062045" y="2811142"/>
              <a:ext cx="178630" cy="33675"/>
            </a:xfrm>
            <a:custGeom>
              <a:avLst/>
              <a:gdLst/>
              <a:ahLst/>
              <a:cxnLst/>
              <a:rect l="l" t="t" r="r" b="b"/>
              <a:pathLst>
                <a:path w="8551" h="1612" extrusionOk="0">
                  <a:moveTo>
                    <a:pt x="8550" y="0"/>
                  </a:moveTo>
                  <a:cubicBezTo>
                    <a:pt x="8288" y="42"/>
                    <a:pt x="7985" y="126"/>
                    <a:pt x="7682" y="167"/>
                  </a:cubicBezTo>
                  <a:cubicBezTo>
                    <a:pt x="7158" y="304"/>
                    <a:pt x="6635" y="387"/>
                    <a:pt x="6112" y="429"/>
                  </a:cubicBezTo>
                  <a:cubicBezTo>
                    <a:pt x="5453" y="523"/>
                    <a:pt x="4804" y="523"/>
                    <a:pt x="4186" y="523"/>
                  </a:cubicBezTo>
                  <a:cubicBezTo>
                    <a:pt x="4035" y="533"/>
                    <a:pt x="3886" y="538"/>
                    <a:pt x="3739" y="538"/>
                  </a:cubicBezTo>
                  <a:cubicBezTo>
                    <a:pt x="3254" y="538"/>
                    <a:pt x="2787" y="482"/>
                    <a:pt x="2313" y="345"/>
                  </a:cubicBezTo>
                  <a:cubicBezTo>
                    <a:pt x="1919" y="243"/>
                    <a:pt x="1501" y="194"/>
                    <a:pt x="1077" y="194"/>
                  </a:cubicBezTo>
                  <a:cubicBezTo>
                    <a:pt x="938" y="194"/>
                    <a:pt x="799" y="199"/>
                    <a:pt x="660" y="209"/>
                  </a:cubicBezTo>
                  <a:cubicBezTo>
                    <a:pt x="482" y="262"/>
                    <a:pt x="262" y="262"/>
                    <a:pt x="1" y="387"/>
                  </a:cubicBezTo>
                  <a:cubicBezTo>
                    <a:pt x="262" y="471"/>
                    <a:pt x="440" y="523"/>
                    <a:pt x="618" y="565"/>
                  </a:cubicBezTo>
                  <a:cubicBezTo>
                    <a:pt x="1225" y="649"/>
                    <a:pt x="1832" y="827"/>
                    <a:pt x="2407" y="1088"/>
                  </a:cubicBezTo>
                  <a:cubicBezTo>
                    <a:pt x="2669" y="1172"/>
                    <a:pt x="2973" y="1256"/>
                    <a:pt x="3234" y="1308"/>
                  </a:cubicBezTo>
                  <a:cubicBezTo>
                    <a:pt x="3883" y="1392"/>
                    <a:pt x="4542" y="1434"/>
                    <a:pt x="5191" y="1517"/>
                  </a:cubicBezTo>
                  <a:cubicBezTo>
                    <a:pt x="5538" y="1582"/>
                    <a:pt x="5886" y="1612"/>
                    <a:pt x="6233" y="1612"/>
                  </a:cubicBezTo>
                  <a:cubicBezTo>
                    <a:pt x="6847" y="1612"/>
                    <a:pt x="7460" y="1517"/>
                    <a:pt x="8069" y="1350"/>
                  </a:cubicBezTo>
                  <a:cubicBezTo>
                    <a:pt x="8247" y="1256"/>
                    <a:pt x="8424" y="1256"/>
                    <a:pt x="8550" y="1214"/>
                  </a:cubicBezTo>
                  <a:lnTo>
                    <a:pt x="85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29641" y="2701034"/>
              <a:ext cx="949179" cy="101818"/>
            </a:xfrm>
            <a:custGeom>
              <a:avLst/>
              <a:gdLst/>
              <a:ahLst/>
              <a:cxnLst/>
              <a:rect l="l" t="t" r="r" b="b"/>
              <a:pathLst>
                <a:path w="45437" h="4874" extrusionOk="0">
                  <a:moveTo>
                    <a:pt x="4330" y="1"/>
                  </a:moveTo>
                  <a:cubicBezTo>
                    <a:pt x="3285" y="1"/>
                    <a:pt x="2252" y="74"/>
                    <a:pt x="1225" y="164"/>
                  </a:cubicBezTo>
                  <a:cubicBezTo>
                    <a:pt x="785" y="206"/>
                    <a:pt x="398" y="248"/>
                    <a:pt x="0" y="301"/>
                  </a:cubicBezTo>
                  <a:lnTo>
                    <a:pt x="0" y="1253"/>
                  </a:lnTo>
                  <a:cubicBezTo>
                    <a:pt x="566" y="1211"/>
                    <a:pt x="1183" y="1211"/>
                    <a:pt x="1748" y="1169"/>
                  </a:cubicBezTo>
                  <a:cubicBezTo>
                    <a:pt x="2552" y="1145"/>
                    <a:pt x="3355" y="1121"/>
                    <a:pt x="4161" y="1121"/>
                  </a:cubicBezTo>
                  <a:cubicBezTo>
                    <a:pt x="4750" y="1121"/>
                    <a:pt x="5341" y="1134"/>
                    <a:pt x="5934" y="1169"/>
                  </a:cubicBezTo>
                  <a:cubicBezTo>
                    <a:pt x="7807" y="1253"/>
                    <a:pt x="9680" y="1514"/>
                    <a:pt x="11553" y="1818"/>
                  </a:cubicBezTo>
                  <a:cubicBezTo>
                    <a:pt x="14169" y="2257"/>
                    <a:pt x="16743" y="2739"/>
                    <a:pt x="19318" y="3220"/>
                  </a:cubicBezTo>
                  <a:cubicBezTo>
                    <a:pt x="21274" y="3607"/>
                    <a:pt x="23200" y="4005"/>
                    <a:pt x="25199" y="4225"/>
                  </a:cubicBezTo>
                  <a:cubicBezTo>
                    <a:pt x="26381" y="4350"/>
                    <a:pt x="27605" y="4486"/>
                    <a:pt x="28819" y="4612"/>
                  </a:cubicBezTo>
                  <a:cubicBezTo>
                    <a:pt x="30044" y="4696"/>
                    <a:pt x="31310" y="4832"/>
                    <a:pt x="32576" y="4873"/>
                  </a:cubicBezTo>
                  <a:cubicBezTo>
                    <a:pt x="34617" y="4873"/>
                    <a:pt x="36668" y="4832"/>
                    <a:pt x="38677" y="4790"/>
                  </a:cubicBezTo>
                  <a:cubicBezTo>
                    <a:pt x="40372" y="4790"/>
                    <a:pt x="42078" y="4654"/>
                    <a:pt x="43773" y="4434"/>
                  </a:cubicBezTo>
                  <a:cubicBezTo>
                    <a:pt x="44348" y="4350"/>
                    <a:pt x="44872" y="4225"/>
                    <a:pt x="45437" y="4005"/>
                  </a:cubicBezTo>
                  <a:lnTo>
                    <a:pt x="45437" y="4005"/>
                  </a:lnTo>
                  <a:cubicBezTo>
                    <a:pt x="44872" y="4047"/>
                    <a:pt x="44390" y="4089"/>
                    <a:pt x="43909" y="4130"/>
                  </a:cubicBezTo>
                  <a:cubicBezTo>
                    <a:pt x="42559" y="4225"/>
                    <a:pt x="41251" y="4308"/>
                    <a:pt x="39901" y="4350"/>
                  </a:cubicBezTo>
                  <a:cubicBezTo>
                    <a:pt x="39200" y="4392"/>
                    <a:pt x="38501" y="4403"/>
                    <a:pt x="37804" y="4403"/>
                  </a:cubicBezTo>
                  <a:cubicBezTo>
                    <a:pt x="37107" y="4403"/>
                    <a:pt x="36411" y="4392"/>
                    <a:pt x="35715" y="4392"/>
                  </a:cubicBezTo>
                  <a:cubicBezTo>
                    <a:pt x="35532" y="4396"/>
                    <a:pt x="35349" y="4397"/>
                    <a:pt x="35165" y="4397"/>
                  </a:cubicBezTo>
                  <a:cubicBezTo>
                    <a:pt x="33205" y="4397"/>
                    <a:pt x="31253" y="4198"/>
                    <a:pt x="29301" y="3911"/>
                  </a:cubicBezTo>
                  <a:cubicBezTo>
                    <a:pt x="26297" y="3524"/>
                    <a:pt x="23325" y="2917"/>
                    <a:pt x="20364" y="2299"/>
                  </a:cubicBezTo>
                  <a:cubicBezTo>
                    <a:pt x="18397" y="1912"/>
                    <a:pt x="16440" y="1473"/>
                    <a:pt x="14473" y="1169"/>
                  </a:cubicBezTo>
                  <a:cubicBezTo>
                    <a:pt x="12694" y="866"/>
                    <a:pt x="10904" y="604"/>
                    <a:pt x="9115" y="384"/>
                  </a:cubicBezTo>
                  <a:cubicBezTo>
                    <a:pt x="7932" y="206"/>
                    <a:pt x="6760" y="123"/>
                    <a:pt x="5578" y="39"/>
                  </a:cubicBezTo>
                  <a:cubicBezTo>
                    <a:pt x="5160" y="12"/>
                    <a:pt x="4744" y="1"/>
                    <a:pt x="4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229641" y="3812628"/>
              <a:ext cx="242220" cy="34009"/>
            </a:xfrm>
            <a:custGeom>
              <a:avLst/>
              <a:gdLst/>
              <a:ahLst/>
              <a:cxnLst/>
              <a:rect l="l" t="t" r="r" b="b"/>
              <a:pathLst>
                <a:path w="11595" h="1628" extrusionOk="0">
                  <a:moveTo>
                    <a:pt x="2117" y="0"/>
                  </a:moveTo>
                  <a:cubicBezTo>
                    <a:pt x="1399" y="0"/>
                    <a:pt x="691" y="48"/>
                    <a:pt x="0" y="142"/>
                  </a:cubicBezTo>
                  <a:lnTo>
                    <a:pt x="0" y="1628"/>
                  </a:lnTo>
                  <a:lnTo>
                    <a:pt x="11595" y="1628"/>
                  </a:lnTo>
                  <a:cubicBezTo>
                    <a:pt x="11208" y="1502"/>
                    <a:pt x="10810" y="1408"/>
                    <a:pt x="10381" y="1282"/>
                  </a:cubicBezTo>
                  <a:cubicBezTo>
                    <a:pt x="9199" y="927"/>
                    <a:pt x="8027" y="623"/>
                    <a:pt x="6802" y="361"/>
                  </a:cubicBezTo>
                  <a:cubicBezTo>
                    <a:pt x="5494" y="100"/>
                    <a:pt x="4186" y="100"/>
                    <a:pt x="2836" y="16"/>
                  </a:cubicBezTo>
                  <a:cubicBezTo>
                    <a:pt x="2596" y="6"/>
                    <a:pt x="2356" y="0"/>
                    <a:pt x="2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229641" y="3706217"/>
              <a:ext cx="794196" cy="140423"/>
            </a:xfrm>
            <a:custGeom>
              <a:avLst/>
              <a:gdLst/>
              <a:ahLst/>
              <a:cxnLst/>
              <a:rect l="l" t="t" r="r" b="b"/>
              <a:pathLst>
                <a:path w="38018" h="6722" extrusionOk="0">
                  <a:moveTo>
                    <a:pt x="6375" y="1"/>
                  </a:moveTo>
                  <a:cubicBezTo>
                    <a:pt x="6143" y="1"/>
                    <a:pt x="5909" y="19"/>
                    <a:pt x="5672" y="56"/>
                  </a:cubicBezTo>
                  <a:cubicBezTo>
                    <a:pt x="4929" y="140"/>
                    <a:pt x="4144" y="317"/>
                    <a:pt x="3401" y="485"/>
                  </a:cubicBezTo>
                  <a:cubicBezTo>
                    <a:pt x="3077" y="554"/>
                    <a:pt x="2782" y="595"/>
                    <a:pt x="2456" y="595"/>
                  </a:cubicBezTo>
                  <a:cubicBezTo>
                    <a:pt x="2340" y="595"/>
                    <a:pt x="2220" y="590"/>
                    <a:pt x="2093" y="579"/>
                  </a:cubicBezTo>
                  <a:cubicBezTo>
                    <a:pt x="1486" y="527"/>
                    <a:pt x="827" y="485"/>
                    <a:pt x="178" y="401"/>
                  </a:cubicBezTo>
                  <a:cubicBezTo>
                    <a:pt x="136" y="401"/>
                    <a:pt x="42" y="359"/>
                    <a:pt x="0" y="359"/>
                  </a:cubicBezTo>
                  <a:lnTo>
                    <a:pt x="0" y="2274"/>
                  </a:lnTo>
                  <a:cubicBezTo>
                    <a:pt x="566" y="2316"/>
                    <a:pt x="1183" y="2410"/>
                    <a:pt x="1790" y="2452"/>
                  </a:cubicBezTo>
                  <a:cubicBezTo>
                    <a:pt x="1931" y="2464"/>
                    <a:pt x="2072" y="2470"/>
                    <a:pt x="2213" y="2470"/>
                  </a:cubicBezTo>
                  <a:cubicBezTo>
                    <a:pt x="2552" y="2470"/>
                    <a:pt x="2890" y="2440"/>
                    <a:pt x="3223" y="2410"/>
                  </a:cubicBezTo>
                  <a:cubicBezTo>
                    <a:pt x="3537" y="2410"/>
                    <a:pt x="3799" y="2410"/>
                    <a:pt x="4061" y="2494"/>
                  </a:cubicBezTo>
                  <a:cubicBezTo>
                    <a:pt x="4887" y="2714"/>
                    <a:pt x="5630" y="3101"/>
                    <a:pt x="6363" y="3540"/>
                  </a:cubicBezTo>
                  <a:cubicBezTo>
                    <a:pt x="7064" y="3886"/>
                    <a:pt x="7765" y="4283"/>
                    <a:pt x="8550" y="4451"/>
                  </a:cubicBezTo>
                  <a:cubicBezTo>
                    <a:pt x="9722" y="4765"/>
                    <a:pt x="10946" y="5026"/>
                    <a:pt x="12118" y="5288"/>
                  </a:cubicBezTo>
                  <a:cubicBezTo>
                    <a:pt x="12296" y="5288"/>
                    <a:pt x="12474" y="5330"/>
                    <a:pt x="12641" y="5330"/>
                  </a:cubicBezTo>
                  <a:cubicBezTo>
                    <a:pt x="13479" y="5414"/>
                    <a:pt x="14263" y="5497"/>
                    <a:pt x="15090" y="5633"/>
                  </a:cubicBezTo>
                  <a:cubicBezTo>
                    <a:pt x="15620" y="5688"/>
                    <a:pt x="16160" y="5719"/>
                    <a:pt x="16702" y="5719"/>
                  </a:cubicBezTo>
                  <a:cubicBezTo>
                    <a:pt x="17401" y="5719"/>
                    <a:pt x="18105" y="5668"/>
                    <a:pt x="18794" y="5550"/>
                  </a:cubicBezTo>
                  <a:cubicBezTo>
                    <a:pt x="20198" y="5328"/>
                    <a:pt x="21609" y="5226"/>
                    <a:pt x="23014" y="5226"/>
                  </a:cubicBezTo>
                  <a:cubicBezTo>
                    <a:pt x="23265" y="5226"/>
                    <a:pt x="23515" y="5229"/>
                    <a:pt x="23765" y="5236"/>
                  </a:cubicBezTo>
                  <a:cubicBezTo>
                    <a:pt x="24937" y="5288"/>
                    <a:pt x="26119" y="5372"/>
                    <a:pt x="27291" y="5455"/>
                  </a:cubicBezTo>
                  <a:cubicBezTo>
                    <a:pt x="28129" y="5497"/>
                    <a:pt x="28913" y="5550"/>
                    <a:pt x="29740" y="5675"/>
                  </a:cubicBezTo>
                  <a:cubicBezTo>
                    <a:pt x="31006" y="5853"/>
                    <a:pt x="32220" y="6198"/>
                    <a:pt x="33445" y="6596"/>
                  </a:cubicBezTo>
                  <a:cubicBezTo>
                    <a:pt x="33528" y="6638"/>
                    <a:pt x="33664" y="6680"/>
                    <a:pt x="33790" y="6722"/>
                  </a:cubicBezTo>
                  <a:lnTo>
                    <a:pt x="37892" y="6722"/>
                  </a:lnTo>
                  <a:cubicBezTo>
                    <a:pt x="37934" y="6680"/>
                    <a:pt x="37976" y="6638"/>
                    <a:pt x="38017" y="6638"/>
                  </a:cubicBezTo>
                  <a:cubicBezTo>
                    <a:pt x="37411" y="6596"/>
                    <a:pt x="36845" y="6544"/>
                    <a:pt x="36280" y="6544"/>
                  </a:cubicBezTo>
                  <a:cubicBezTo>
                    <a:pt x="35140" y="6544"/>
                    <a:pt x="34051" y="6376"/>
                    <a:pt x="32963" y="5979"/>
                  </a:cubicBezTo>
                  <a:cubicBezTo>
                    <a:pt x="31268" y="5414"/>
                    <a:pt x="29479" y="5026"/>
                    <a:pt x="27689" y="4890"/>
                  </a:cubicBezTo>
                  <a:cubicBezTo>
                    <a:pt x="26821" y="4849"/>
                    <a:pt x="25942" y="4765"/>
                    <a:pt x="25073" y="4671"/>
                  </a:cubicBezTo>
                  <a:cubicBezTo>
                    <a:pt x="23765" y="4507"/>
                    <a:pt x="22457" y="4446"/>
                    <a:pt x="21139" y="4446"/>
                  </a:cubicBezTo>
                  <a:cubicBezTo>
                    <a:pt x="20348" y="4446"/>
                    <a:pt x="19553" y="4468"/>
                    <a:pt x="18753" y="4503"/>
                  </a:cubicBezTo>
                  <a:cubicBezTo>
                    <a:pt x="18506" y="4525"/>
                    <a:pt x="18259" y="4535"/>
                    <a:pt x="18014" y="4535"/>
                  </a:cubicBezTo>
                  <a:cubicBezTo>
                    <a:pt x="17300" y="4535"/>
                    <a:pt x="16594" y="4447"/>
                    <a:pt x="15917" y="4283"/>
                  </a:cubicBezTo>
                  <a:cubicBezTo>
                    <a:pt x="14912" y="4064"/>
                    <a:pt x="13908" y="3844"/>
                    <a:pt x="12903" y="3718"/>
                  </a:cubicBezTo>
                  <a:cubicBezTo>
                    <a:pt x="12076" y="3582"/>
                    <a:pt x="11250" y="3321"/>
                    <a:pt x="10381" y="3195"/>
                  </a:cubicBezTo>
                  <a:cubicBezTo>
                    <a:pt x="9073" y="3017"/>
                    <a:pt x="7849" y="2672"/>
                    <a:pt x="6624" y="2149"/>
                  </a:cubicBezTo>
                  <a:cubicBezTo>
                    <a:pt x="6541" y="2096"/>
                    <a:pt x="6415" y="2096"/>
                    <a:pt x="6363" y="1929"/>
                  </a:cubicBezTo>
                  <a:cubicBezTo>
                    <a:pt x="6600" y="1929"/>
                    <a:pt x="6814" y="1910"/>
                    <a:pt x="7032" y="1910"/>
                  </a:cubicBezTo>
                  <a:cubicBezTo>
                    <a:pt x="7142" y="1910"/>
                    <a:pt x="7252" y="1915"/>
                    <a:pt x="7367" y="1929"/>
                  </a:cubicBezTo>
                  <a:cubicBezTo>
                    <a:pt x="7765" y="1929"/>
                    <a:pt x="8152" y="2013"/>
                    <a:pt x="8592" y="2013"/>
                  </a:cubicBezTo>
                  <a:cubicBezTo>
                    <a:pt x="8770" y="2013"/>
                    <a:pt x="8937" y="2013"/>
                    <a:pt x="9073" y="1929"/>
                  </a:cubicBezTo>
                  <a:cubicBezTo>
                    <a:pt x="9502" y="1751"/>
                    <a:pt x="9596" y="1364"/>
                    <a:pt x="9293" y="1008"/>
                  </a:cubicBezTo>
                  <a:cubicBezTo>
                    <a:pt x="9157" y="883"/>
                    <a:pt x="9031" y="788"/>
                    <a:pt x="8895" y="705"/>
                  </a:cubicBezTo>
                  <a:cubicBezTo>
                    <a:pt x="8101" y="258"/>
                    <a:pt x="7254" y="1"/>
                    <a:pt x="63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229641" y="2920603"/>
              <a:ext cx="1011055" cy="81555"/>
            </a:xfrm>
            <a:custGeom>
              <a:avLst/>
              <a:gdLst/>
              <a:ahLst/>
              <a:cxnLst/>
              <a:rect l="l" t="t" r="r" b="b"/>
              <a:pathLst>
                <a:path w="48399" h="3904" extrusionOk="0">
                  <a:moveTo>
                    <a:pt x="32495" y="0"/>
                  </a:moveTo>
                  <a:cubicBezTo>
                    <a:pt x="31466" y="0"/>
                    <a:pt x="30448" y="125"/>
                    <a:pt x="29479" y="421"/>
                  </a:cubicBezTo>
                  <a:cubicBezTo>
                    <a:pt x="29039" y="515"/>
                    <a:pt x="28600" y="725"/>
                    <a:pt x="28170" y="777"/>
                  </a:cubicBezTo>
                  <a:cubicBezTo>
                    <a:pt x="27469" y="903"/>
                    <a:pt x="26768" y="903"/>
                    <a:pt x="26078" y="986"/>
                  </a:cubicBezTo>
                  <a:cubicBezTo>
                    <a:pt x="27017" y="928"/>
                    <a:pt x="27955" y="896"/>
                    <a:pt x="28893" y="896"/>
                  </a:cubicBezTo>
                  <a:cubicBezTo>
                    <a:pt x="31310" y="896"/>
                    <a:pt x="33724" y="1110"/>
                    <a:pt x="36144" y="1646"/>
                  </a:cubicBezTo>
                  <a:lnTo>
                    <a:pt x="35977" y="1823"/>
                  </a:lnTo>
                  <a:cubicBezTo>
                    <a:pt x="35276" y="2085"/>
                    <a:pt x="34533" y="2294"/>
                    <a:pt x="33748" y="2347"/>
                  </a:cubicBezTo>
                  <a:cubicBezTo>
                    <a:pt x="33533" y="2354"/>
                    <a:pt x="33318" y="2357"/>
                    <a:pt x="33104" y="2357"/>
                  </a:cubicBezTo>
                  <a:cubicBezTo>
                    <a:pt x="32010" y="2357"/>
                    <a:pt x="30917" y="2274"/>
                    <a:pt x="29824" y="2169"/>
                  </a:cubicBezTo>
                  <a:cubicBezTo>
                    <a:pt x="28558" y="1991"/>
                    <a:pt x="27250" y="1729"/>
                    <a:pt x="25983" y="1687"/>
                  </a:cubicBezTo>
                  <a:cubicBezTo>
                    <a:pt x="25157" y="1687"/>
                    <a:pt x="24372" y="1687"/>
                    <a:pt x="23587" y="1771"/>
                  </a:cubicBezTo>
                  <a:cubicBezTo>
                    <a:pt x="22938" y="1865"/>
                    <a:pt x="22237" y="2033"/>
                    <a:pt x="21588" y="2127"/>
                  </a:cubicBezTo>
                  <a:cubicBezTo>
                    <a:pt x="20280" y="2253"/>
                    <a:pt x="19014" y="2430"/>
                    <a:pt x="17748" y="2556"/>
                  </a:cubicBezTo>
                  <a:cubicBezTo>
                    <a:pt x="16660" y="2692"/>
                    <a:pt x="15571" y="2776"/>
                    <a:pt x="14473" y="2870"/>
                  </a:cubicBezTo>
                  <a:cubicBezTo>
                    <a:pt x="13479" y="2912"/>
                    <a:pt x="12516" y="2996"/>
                    <a:pt x="11511" y="2996"/>
                  </a:cubicBezTo>
                  <a:cubicBezTo>
                    <a:pt x="11229" y="3008"/>
                    <a:pt x="10945" y="3013"/>
                    <a:pt x="10659" y="3013"/>
                  </a:cubicBezTo>
                  <a:cubicBezTo>
                    <a:pt x="9969" y="3013"/>
                    <a:pt x="9272" y="2983"/>
                    <a:pt x="8592" y="2954"/>
                  </a:cubicBezTo>
                  <a:cubicBezTo>
                    <a:pt x="7891" y="2912"/>
                    <a:pt x="7242" y="2870"/>
                    <a:pt x="6541" y="2734"/>
                  </a:cubicBezTo>
                  <a:cubicBezTo>
                    <a:pt x="5316" y="2430"/>
                    <a:pt x="4102" y="2085"/>
                    <a:pt x="2878" y="1771"/>
                  </a:cubicBezTo>
                  <a:cubicBezTo>
                    <a:pt x="1874" y="1510"/>
                    <a:pt x="921" y="1164"/>
                    <a:pt x="0" y="683"/>
                  </a:cubicBezTo>
                  <a:lnTo>
                    <a:pt x="0" y="2211"/>
                  </a:lnTo>
                  <a:cubicBezTo>
                    <a:pt x="1528" y="2472"/>
                    <a:pt x="3014" y="2818"/>
                    <a:pt x="4490" y="3215"/>
                  </a:cubicBezTo>
                  <a:cubicBezTo>
                    <a:pt x="6215" y="3672"/>
                    <a:pt x="7975" y="3903"/>
                    <a:pt x="9735" y="3903"/>
                  </a:cubicBezTo>
                  <a:cubicBezTo>
                    <a:pt x="10153" y="3903"/>
                    <a:pt x="10571" y="3890"/>
                    <a:pt x="10988" y="3864"/>
                  </a:cubicBezTo>
                  <a:cubicBezTo>
                    <a:pt x="12296" y="3780"/>
                    <a:pt x="13646" y="3697"/>
                    <a:pt x="14996" y="3519"/>
                  </a:cubicBezTo>
                  <a:cubicBezTo>
                    <a:pt x="16482" y="3341"/>
                    <a:pt x="17968" y="3132"/>
                    <a:pt x="19443" y="2912"/>
                  </a:cubicBezTo>
                  <a:cubicBezTo>
                    <a:pt x="20804" y="2692"/>
                    <a:pt x="22112" y="2430"/>
                    <a:pt x="23503" y="2294"/>
                  </a:cubicBezTo>
                  <a:cubicBezTo>
                    <a:pt x="24044" y="2234"/>
                    <a:pt x="24588" y="2206"/>
                    <a:pt x="25134" y="2206"/>
                  </a:cubicBezTo>
                  <a:cubicBezTo>
                    <a:pt x="26089" y="2206"/>
                    <a:pt x="27047" y="2291"/>
                    <a:pt x="27993" y="2430"/>
                  </a:cubicBezTo>
                  <a:cubicBezTo>
                    <a:pt x="29479" y="2650"/>
                    <a:pt x="30954" y="2954"/>
                    <a:pt x="32482" y="3215"/>
                  </a:cubicBezTo>
                  <a:cubicBezTo>
                    <a:pt x="33058" y="3346"/>
                    <a:pt x="33657" y="3426"/>
                    <a:pt x="34267" y="3426"/>
                  </a:cubicBezTo>
                  <a:cubicBezTo>
                    <a:pt x="34487" y="3426"/>
                    <a:pt x="34708" y="3415"/>
                    <a:pt x="34930" y="3393"/>
                  </a:cubicBezTo>
                  <a:cubicBezTo>
                    <a:pt x="35799" y="3299"/>
                    <a:pt x="36584" y="3132"/>
                    <a:pt x="37411" y="2818"/>
                  </a:cubicBezTo>
                  <a:cubicBezTo>
                    <a:pt x="38457" y="2472"/>
                    <a:pt x="39545" y="2211"/>
                    <a:pt x="40634" y="2085"/>
                  </a:cubicBezTo>
                  <a:cubicBezTo>
                    <a:pt x="42203" y="1865"/>
                    <a:pt x="43773" y="1687"/>
                    <a:pt x="45342" y="1468"/>
                  </a:cubicBezTo>
                  <a:cubicBezTo>
                    <a:pt x="46127" y="1374"/>
                    <a:pt x="46889" y="1326"/>
                    <a:pt x="47644" y="1326"/>
                  </a:cubicBezTo>
                  <a:cubicBezTo>
                    <a:pt x="47896" y="1326"/>
                    <a:pt x="48147" y="1332"/>
                    <a:pt x="48398" y="1342"/>
                  </a:cubicBezTo>
                  <a:lnTo>
                    <a:pt x="48398" y="557"/>
                  </a:lnTo>
                  <a:cubicBezTo>
                    <a:pt x="48272" y="557"/>
                    <a:pt x="48136" y="515"/>
                    <a:pt x="47959" y="515"/>
                  </a:cubicBezTo>
                  <a:cubicBezTo>
                    <a:pt x="46964" y="338"/>
                    <a:pt x="45960" y="160"/>
                    <a:pt x="44913" y="76"/>
                  </a:cubicBezTo>
                  <a:cubicBezTo>
                    <a:pt x="44527" y="49"/>
                    <a:pt x="44143" y="36"/>
                    <a:pt x="43761" y="36"/>
                  </a:cubicBezTo>
                  <a:cubicBezTo>
                    <a:pt x="42194" y="36"/>
                    <a:pt x="40655" y="254"/>
                    <a:pt x="39116" y="641"/>
                  </a:cubicBezTo>
                  <a:cubicBezTo>
                    <a:pt x="38899" y="715"/>
                    <a:pt x="38685" y="749"/>
                    <a:pt x="38471" y="749"/>
                  </a:cubicBezTo>
                  <a:cubicBezTo>
                    <a:pt x="38293" y="749"/>
                    <a:pt x="38114" y="726"/>
                    <a:pt x="37934" y="683"/>
                  </a:cubicBezTo>
                  <a:cubicBezTo>
                    <a:pt x="36448" y="379"/>
                    <a:pt x="34930" y="118"/>
                    <a:pt x="33445" y="34"/>
                  </a:cubicBezTo>
                  <a:cubicBezTo>
                    <a:pt x="33128" y="12"/>
                    <a:pt x="32811" y="0"/>
                    <a:pt x="324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85301" y="3664835"/>
              <a:ext cx="455381" cy="82704"/>
            </a:xfrm>
            <a:custGeom>
              <a:avLst/>
              <a:gdLst/>
              <a:ahLst/>
              <a:cxnLst/>
              <a:rect l="l" t="t" r="r" b="b"/>
              <a:pathLst>
                <a:path w="21799" h="3959" extrusionOk="0">
                  <a:moveTo>
                    <a:pt x="11664" y="1"/>
                  </a:moveTo>
                  <a:cubicBezTo>
                    <a:pt x="10778" y="1"/>
                    <a:pt x="9911" y="159"/>
                    <a:pt x="9063" y="509"/>
                  </a:cubicBezTo>
                  <a:cubicBezTo>
                    <a:pt x="8052" y="952"/>
                    <a:pt x="7008" y="1146"/>
                    <a:pt x="5951" y="1146"/>
                  </a:cubicBezTo>
                  <a:cubicBezTo>
                    <a:pt x="5234" y="1146"/>
                    <a:pt x="4512" y="1057"/>
                    <a:pt x="3789" y="896"/>
                  </a:cubicBezTo>
                  <a:cubicBezTo>
                    <a:pt x="3265" y="782"/>
                    <a:pt x="2744" y="715"/>
                    <a:pt x="2222" y="715"/>
                  </a:cubicBezTo>
                  <a:cubicBezTo>
                    <a:pt x="1744" y="715"/>
                    <a:pt x="1266" y="771"/>
                    <a:pt x="786" y="896"/>
                  </a:cubicBezTo>
                  <a:cubicBezTo>
                    <a:pt x="524" y="938"/>
                    <a:pt x="304" y="1032"/>
                    <a:pt x="85" y="1116"/>
                  </a:cubicBezTo>
                  <a:cubicBezTo>
                    <a:pt x="43" y="1158"/>
                    <a:pt x="1" y="1294"/>
                    <a:pt x="1" y="1378"/>
                  </a:cubicBezTo>
                  <a:cubicBezTo>
                    <a:pt x="1" y="1419"/>
                    <a:pt x="85" y="1514"/>
                    <a:pt x="168" y="1556"/>
                  </a:cubicBezTo>
                  <a:cubicBezTo>
                    <a:pt x="304" y="1556"/>
                    <a:pt x="430" y="1597"/>
                    <a:pt x="608" y="1597"/>
                  </a:cubicBezTo>
                  <a:cubicBezTo>
                    <a:pt x="1790" y="1597"/>
                    <a:pt x="2962" y="1817"/>
                    <a:pt x="4051" y="2298"/>
                  </a:cubicBezTo>
                  <a:cubicBezTo>
                    <a:pt x="5359" y="2822"/>
                    <a:pt x="6625" y="3293"/>
                    <a:pt x="8017" y="3607"/>
                  </a:cubicBezTo>
                  <a:cubicBezTo>
                    <a:pt x="8985" y="3831"/>
                    <a:pt x="9981" y="3958"/>
                    <a:pt x="10982" y="3958"/>
                  </a:cubicBezTo>
                  <a:cubicBezTo>
                    <a:pt x="11333" y="3958"/>
                    <a:pt x="11684" y="3943"/>
                    <a:pt x="12035" y="3910"/>
                  </a:cubicBezTo>
                  <a:cubicBezTo>
                    <a:pt x="13563" y="3732"/>
                    <a:pt x="15038" y="3293"/>
                    <a:pt x="16388" y="2466"/>
                  </a:cubicBezTo>
                  <a:cubicBezTo>
                    <a:pt x="17005" y="2121"/>
                    <a:pt x="17654" y="1859"/>
                    <a:pt x="18355" y="1817"/>
                  </a:cubicBezTo>
                  <a:cubicBezTo>
                    <a:pt x="18920" y="1817"/>
                    <a:pt x="19444" y="1817"/>
                    <a:pt x="20009" y="1859"/>
                  </a:cubicBezTo>
                  <a:cubicBezTo>
                    <a:pt x="20626" y="1901"/>
                    <a:pt x="21233" y="1985"/>
                    <a:pt x="21798" y="2079"/>
                  </a:cubicBezTo>
                  <a:lnTo>
                    <a:pt x="21798" y="677"/>
                  </a:lnTo>
                  <a:cubicBezTo>
                    <a:pt x="21097" y="635"/>
                    <a:pt x="20364" y="593"/>
                    <a:pt x="19663" y="593"/>
                  </a:cubicBezTo>
                  <a:cubicBezTo>
                    <a:pt x="19568" y="590"/>
                    <a:pt x="19474" y="588"/>
                    <a:pt x="19379" y="588"/>
                  </a:cubicBezTo>
                  <a:cubicBezTo>
                    <a:pt x="18093" y="588"/>
                    <a:pt x="16877" y="857"/>
                    <a:pt x="15697" y="1461"/>
                  </a:cubicBezTo>
                  <a:cubicBezTo>
                    <a:pt x="14347" y="2162"/>
                    <a:pt x="12862" y="2424"/>
                    <a:pt x="11376" y="2424"/>
                  </a:cubicBezTo>
                  <a:cubicBezTo>
                    <a:pt x="11271" y="2427"/>
                    <a:pt x="11168" y="2429"/>
                    <a:pt x="11064" y="2429"/>
                  </a:cubicBezTo>
                  <a:cubicBezTo>
                    <a:pt x="9910" y="2429"/>
                    <a:pt x="8798" y="2221"/>
                    <a:pt x="7713" y="1943"/>
                  </a:cubicBezTo>
                  <a:cubicBezTo>
                    <a:pt x="7587" y="1943"/>
                    <a:pt x="7546" y="1901"/>
                    <a:pt x="7451" y="1859"/>
                  </a:cubicBezTo>
                  <a:lnTo>
                    <a:pt x="7451" y="1775"/>
                  </a:lnTo>
                  <a:cubicBezTo>
                    <a:pt x="7629" y="1723"/>
                    <a:pt x="7849" y="1723"/>
                    <a:pt x="8017" y="1681"/>
                  </a:cubicBezTo>
                  <a:cubicBezTo>
                    <a:pt x="8759" y="1461"/>
                    <a:pt x="9502" y="1252"/>
                    <a:pt x="10245" y="1032"/>
                  </a:cubicBezTo>
                  <a:cubicBezTo>
                    <a:pt x="10549" y="896"/>
                    <a:pt x="10852" y="813"/>
                    <a:pt x="11208" y="771"/>
                  </a:cubicBezTo>
                  <a:cubicBezTo>
                    <a:pt x="11495" y="721"/>
                    <a:pt x="11781" y="702"/>
                    <a:pt x="12070" y="702"/>
                  </a:cubicBezTo>
                  <a:cubicBezTo>
                    <a:pt x="12572" y="702"/>
                    <a:pt x="13080" y="759"/>
                    <a:pt x="13604" y="813"/>
                  </a:cubicBezTo>
                  <a:cubicBezTo>
                    <a:pt x="14034" y="854"/>
                    <a:pt x="14473" y="896"/>
                    <a:pt x="14913" y="896"/>
                  </a:cubicBezTo>
                  <a:cubicBezTo>
                    <a:pt x="15080" y="896"/>
                    <a:pt x="15300" y="896"/>
                    <a:pt x="15478" y="729"/>
                  </a:cubicBezTo>
                  <a:cubicBezTo>
                    <a:pt x="15394" y="677"/>
                    <a:pt x="15394" y="677"/>
                    <a:pt x="15342" y="677"/>
                  </a:cubicBezTo>
                  <a:cubicBezTo>
                    <a:pt x="14609" y="373"/>
                    <a:pt x="13772" y="206"/>
                    <a:pt x="12987" y="111"/>
                  </a:cubicBezTo>
                  <a:cubicBezTo>
                    <a:pt x="12542" y="39"/>
                    <a:pt x="12101" y="1"/>
                    <a:pt x="11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531076" y="2814526"/>
              <a:ext cx="479196" cy="49948"/>
            </a:xfrm>
            <a:custGeom>
              <a:avLst/>
              <a:gdLst/>
              <a:ahLst/>
              <a:cxnLst/>
              <a:rect l="l" t="t" r="r" b="b"/>
              <a:pathLst>
                <a:path w="22939" h="2391" extrusionOk="0">
                  <a:moveTo>
                    <a:pt x="9716" y="0"/>
                  </a:moveTo>
                  <a:cubicBezTo>
                    <a:pt x="8723" y="0"/>
                    <a:pt x="7763" y="208"/>
                    <a:pt x="6803" y="487"/>
                  </a:cubicBezTo>
                  <a:cubicBezTo>
                    <a:pt x="5854" y="751"/>
                    <a:pt x="4906" y="984"/>
                    <a:pt x="3895" y="984"/>
                  </a:cubicBezTo>
                  <a:cubicBezTo>
                    <a:pt x="3746" y="984"/>
                    <a:pt x="3595" y="979"/>
                    <a:pt x="3444" y="968"/>
                  </a:cubicBezTo>
                  <a:lnTo>
                    <a:pt x="2617" y="968"/>
                  </a:lnTo>
                  <a:cubicBezTo>
                    <a:pt x="1832" y="968"/>
                    <a:pt x="1089" y="1146"/>
                    <a:pt x="357" y="1355"/>
                  </a:cubicBezTo>
                  <a:cubicBezTo>
                    <a:pt x="304" y="1355"/>
                    <a:pt x="262" y="1408"/>
                    <a:pt x="221" y="1408"/>
                  </a:cubicBezTo>
                  <a:cubicBezTo>
                    <a:pt x="43" y="1491"/>
                    <a:pt x="1" y="1617"/>
                    <a:pt x="137" y="1795"/>
                  </a:cubicBezTo>
                  <a:cubicBezTo>
                    <a:pt x="262" y="1931"/>
                    <a:pt x="398" y="2015"/>
                    <a:pt x="524" y="2098"/>
                  </a:cubicBezTo>
                  <a:cubicBezTo>
                    <a:pt x="1006" y="2270"/>
                    <a:pt x="1506" y="2390"/>
                    <a:pt x="2016" y="2390"/>
                  </a:cubicBezTo>
                  <a:cubicBezTo>
                    <a:pt x="2160" y="2390"/>
                    <a:pt x="2304" y="2381"/>
                    <a:pt x="2449" y="2360"/>
                  </a:cubicBezTo>
                  <a:cubicBezTo>
                    <a:pt x="3182" y="2276"/>
                    <a:pt x="3883" y="2015"/>
                    <a:pt x="4584" y="1711"/>
                  </a:cubicBezTo>
                  <a:cubicBezTo>
                    <a:pt x="5411" y="1355"/>
                    <a:pt x="6238" y="1010"/>
                    <a:pt x="7106" y="665"/>
                  </a:cubicBezTo>
                  <a:cubicBezTo>
                    <a:pt x="7624" y="459"/>
                    <a:pt x="8167" y="331"/>
                    <a:pt x="8731" y="331"/>
                  </a:cubicBezTo>
                  <a:cubicBezTo>
                    <a:pt x="8885" y="331"/>
                    <a:pt x="9041" y="341"/>
                    <a:pt x="9199" y="361"/>
                  </a:cubicBezTo>
                  <a:cubicBezTo>
                    <a:pt x="9900" y="445"/>
                    <a:pt x="10601" y="529"/>
                    <a:pt x="11292" y="707"/>
                  </a:cubicBezTo>
                  <a:cubicBezTo>
                    <a:pt x="12151" y="887"/>
                    <a:pt x="12981" y="1032"/>
                    <a:pt x="13853" y="1032"/>
                  </a:cubicBezTo>
                  <a:cubicBezTo>
                    <a:pt x="14043" y="1032"/>
                    <a:pt x="14236" y="1025"/>
                    <a:pt x="14431" y="1010"/>
                  </a:cubicBezTo>
                  <a:cubicBezTo>
                    <a:pt x="14609" y="1010"/>
                    <a:pt x="14787" y="1052"/>
                    <a:pt x="14912" y="1052"/>
                  </a:cubicBezTo>
                  <a:lnTo>
                    <a:pt x="16315" y="1052"/>
                  </a:lnTo>
                  <a:cubicBezTo>
                    <a:pt x="16517" y="1052"/>
                    <a:pt x="16701" y="1033"/>
                    <a:pt x="16891" y="1033"/>
                  </a:cubicBezTo>
                  <a:cubicBezTo>
                    <a:pt x="16986" y="1033"/>
                    <a:pt x="17082" y="1038"/>
                    <a:pt x="17183" y="1052"/>
                  </a:cubicBezTo>
                  <a:cubicBezTo>
                    <a:pt x="18355" y="1188"/>
                    <a:pt x="19580" y="1355"/>
                    <a:pt x="20762" y="1491"/>
                  </a:cubicBezTo>
                  <a:cubicBezTo>
                    <a:pt x="21285" y="1533"/>
                    <a:pt x="21808" y="1575"/>
                    <a:pt x="22332" y="1617"/>
                  </a:cubicBezTo>
                  <a:cubicBezTo>
                    <a:pt x="22394" y="1617"/>
                    <a:pt x="22463" y="1624"/>
                    <a:pt x="22537" y="1624"/>
                  </a:cubicBezTo>
                  <a:cubicBezTo>
                    <a:pt x="22662" y="1624"/>
                    <a:pt x="22800" y="1603"/>
                    <a:pt x="22939" y="1491"/>
                  </a:cubicBezTo>
                  <a:cubicBezTo>
                    <a:pt x="22855" y="1450"/>
                    <a:pt x="22855" y="1450"/>
                    <a:pt x="22803" y="1450"/>
                  </a:cubicBezTo>
                  <a:cubicBezTo>
                    <a:pt x="21149" y="1188"/>
                    <a:pt x="19496" y="968"/>
                    <a:pt x="17832" y="790"/>
                  </a:cubicBezTo>
                  <a:cubicBezTo>
                    <a:pt x="17668" y="761"/>
                    <a:pt x="17503" y="747"/>
                    <a:pt x="17338" y="747"/>
                  </a:cubicBezTo>
                  <a:cubicBezTo>
                    <a:pt x="17031" y="747"/>
                    <a:pt x="16727" y="796"/>
                    <a:pt x="16440" y="884"/>
                  </a:cubicBezTo>
                  <a:cubicBezTo>
                    <a:pt x="16091" y="955"/>
                    <a:pt x="15734" y="981"/>
                    <a:pt x="15375" y="981"/>
                  </a:cubicBezTo>
                  <a:cubicBezTo>
                    <a:pt x="14885" y="981"/>
                    <a:pt x="14391" y="933"/>
                    <a:pt x="13908" y="884"/>
                  </a:cubicBezTo>
                  <a:cubicBezTo>
                    <a:pt x="13343" y="790"/>
                    <a:pt x="12736" y="571"/>
                    <a:pt x="12129" y="403"/>
                  </a:cubicBezTo>
                  <a:cubicBezTo>
                    <a:pt x="11428" y="225"/>
                    <a:pt x="10727" y="47"/>
                    <a:pt x="9984" y="5"/>
                  </a:cubicBezTo>
                  <a:cubicBezTo>
                    <a:pt x="9894" y="2"/>
                    <a:pt x="9805" y="0"/>
                    <a:pt x="9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67518" y="3388821"/>
              <a:ext cx="173157" cy="41613"/>
            </a:xfrm>
            <a:custGeom>
              <a:avLst/>
              <a:gdLst/>
              <a:ahLst/>
              <a:cxnLst/>
              <a:rect l="l" t="t" r="r" b="b"/>
              <a:pathLst>
                <a:path w="8289" h="1992" extrusionOk="0">
                  <a:moveTo>
                    <a:pt x="6231" y="1"/>
                  </a:moveTo>
                  <a:cubicBezTo>
                    <a:pt x="4958" y="1"/>
                    <a:pt x="3690" y="149"/>
                    <a:pt x="2449" y="464"/>
                  </a:cubicBezTo>
                  <a:cubicBezTo>
                    <a:pt x="1901" y="603"/>
                    <a:pt x="1352" y="710"/>
                    <a:pt x="789" y="710"/>
                  </a:cubicBezTo>
                  <a:cubicBezTo>
                    <a:pt x="632" y="710"/>
                    <a:pt x="474" y="702"/>
                    <a:pt x="314" y="684"/>
                  </a:cubicBezTo>
                  <a:cubicBezTo>
                    <a:pt x="220" y="684"/>
                    <a:pt x="136" y="725"/>
                    <a:pt x="53" y="725"/>
                  </a:cubicBezTo>
                  <a:cubicBezTo>
                    <a:pt x="0" y="987"/>
                    <a:pt x="136" y="1071"/>
                    <a:pt x="262" y="1123"/>
                  </a:cubicBezTo>
                  <a:cubicBezTo>
                    <a:pt x="576" y="1249"/>
                    <a:pt x="879" y="1426"/>
                    <a:pt x="1225" y="1468"/>
                  </a:cubicBezTo>
                  <a:cubicBezTo>
                    <a:pt x="1664" y="1552"/>
                    <a:pt x="2093" y="1594"/>
                    <a:pt x="2533" y="1646"/>
                  </a:cubicBezTo>
                  <a:cubicBezTo>
                    <a:pt x="3098" y="1646"/>
                    <a:pt x="3663" y="1646"/>
                    <a:pt x="4238" y="1688"/>
                  </a:cubicBezTo>
                  <a:cubicBezTo>
                    <a:pt x="5588" y="1772"/>
                    <a:pt x="6938" y="1908"/>
                    <a:pt x="8288" y="1992"/>
                  </a:cubicBezTo>
                  <a:lnTo>
                    <a:pt x="8288" y="77"/>
                  </a:lnTo>
                  <a:cubicBezTo>
                    <a:pt x="7901" y="77"/>
                    <a:pt x="7503" y="24"/>
                    <a:pt x="7116" y="24"/>
                  </a:cubicBezTo>
                  <a:cubicBezTo>
                    <a:pt x="6821" y="9"/>
                    <a:pt x="6526" y="1"/>
                    <a:pt x="62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252368" y="2997811"/>
              <a:ext cx="988327" cy="76813"/>
            </a:xfrm>
            <a:custGeom>
              <a:avLst/>
              <a:gdLst/>
              <a:ahLst/>
              <a:cxnLst/>
              <a:rect l="l" t="t" r="r" b="b"/>
              <a:pathLst>
                <a:path w="47311" h="3677" extrusionOk="0">
                  <a:moveTo>
                    <a:pt x="23504" y="1"/>
                  </a:moveTo>
                  <a:cubicBezTo>
                    <a:pt x="21892" y="1"/>
                    <a:pt x="20323" y="220"/>
                    <a:pt x="18753" y="524"/>
                  </a:cubicBezTo>
                  <a:cubicBezTo>
                    <a:pt x="17790" y="691"/>
                    <a:pt x="16880" y="953"/>
                    <a:pt x="15959" y="1392"/>
                  </a:cubicBezTo>
                  <a:cubicBezTo>
                    <a:pt x="15310" y="1696"/>
                    <a:pt x="14651" y="1999"/>
                    <a:pt x="13960" y="2261"/>
                  </a:cubicBezTo>
                  <a:cubicBezTo>
                    <a:pt x="12694" y="2784"/>
                    <a:pt x="11386" y="3004"/>
                    <a:pt x="10036" y="3046"/>
                  </a:cubicBezTo>
                  <a:cubicBezTo>
                    <a:pt x="9807" y="3059"/>
                    <a:pt x="9577" y="3066"/>
                    <a:pt x="9345" y="3066"/>
                  </a:cubicBezTo>
                  <a:cubicBezTo>
                    <a:pt x="8685" y="3066"/>
                    <a:pt x="8018" y="3013"/>
                    <a:pt x="7368" y="2920"/>
                  </a:cubicBezTo>
                  <a:cubicBezTo>
                    <a:pt x="5976" y="2700"/>
                    <a:pt x="4626" y="2481"/>
                    <a:pt x="3234" y="2261"/>
                  </a:cubicBezTo>
                  <a:cubicBezTo>
                    <a:pt x="2355" y="2093"/>
                    <a:pt x="1529" y="1874"/>
                    <a:pt x="702" y="1696"/>
                  </a:cubicBezTo>
                  <a:cubicBezTo>
                    <a:pt x="575" y="1672"/>
                    <a:pt x="448" y="1648"/>
                    <a:pt x="313" y="1648"/>
                  </a:cubicBezTo>
                  <a:cubicBezTo>
                    <a:pt x="214" y="1648"/>
                    <a:pt x="111" y="1660"/>
                    <a:pt x="1" y="1696"/>
                  </a:cubicBezTo>
                  <a:cubicBezTo>
                    <a:pt x="137" y="1790"/>
                    <a:pt x="179" y="1790"/>
                    <a:pt x="262" y="1832"/>
                  </a:cubicBezTo>
                  <a:cubicBezTo>
                    <a:pt x="1141" y="2093"/>
                    <a:pt x="2010" y="2355"/>
                    <a:pt x="2920" y="2575"/>
                  </a:cubicBezTo>
                  <a:cubicBezTo>
                    <a:pt x="4804" y="2962"/>
                    <a:pt x="6719" y="3307"/>
                    <a:pt x="8634" y="3527"/>
                  </a:cubicBezTo>
                  <a:cubicBezTo>
                    <a:pt x="9278" y="3621"/>
                    <a:pt x="9934" y="3677"/>
                    <a:pt x="10595" y="3677"/>
                  </a:cubicBezTo>
                  <a:cubicBezTo>
                    <a:pt x="11190" y="3677"/>
                    <a:pt x="11790" y="3631"/>
                    <a:pt x="12391" y="3527"/>
                  </a:cubicBezTo>
                  <a:cubicBezTo>
                    <a:pt x="13301" y="3402"/>
                    <a:pt x="14169" y="3265"/>
                    <a:pt x="15090" y="3046"/>
                  </a:cubicBezTo>
                  <a:cubicBezTo>
                    <a:pt x="16179" y="2784"/>
                    <a:pt x="17267" y="2439"/>
                    <a:pt x="18355" y="2177"/>
                  </a:cubicBezTo>
                  <a:cubicBezTo>
                    <a:pt x="20019" y="1738"/>
                    <a:pt x="21631" y="1267"/>
                    <a:pt x="23242" y="827"/>
                  </a:cubicBezTo>
                  <a:cubicBezTo>
                    <a:pt x="23352" y="806"/>
                    <a:pt x="23462" y="796"/>
                    <a:pt x="23572" y="796"/>
                  </a:cubicBezTo>
                  <a:cubicBezTo>
                    <a:pt x="23682" y="796"/>
                    <a:pt x="23791" y="806"/>
                    <a:pt x="23901" y="827"/>
                  </a:cubicBezTo>
                  <a:cubicBezTo>
                    <a:pt x="24770" y="953"/>
                    <a:pt x="25597" y="1089"/>
                    <a:pt x="26423" y="1309"/>
                  </a:cubicBezTo>
                  <a:cubicBezTo>
                    <a:pt x="28129" y="1738"/>
                    <a:pt x="29782" y="2219"/>
                    <a:pt x="31436" y="2659"/>
                  </a:cubicBezTo>
                  <a:cubicBezTo>
                    <a:pt x="32232" y="2866"/>
                    <a:pt x="33028" y="2988"/>
                    <a:pt x="33845" y="2988"/>
                  </a:cubicBezTo>
                  <a:cubicBezTo>
                    <a:pt x="34059" y="2988"/>
                    <a:pt x="34274" y="2979"/>
                    <a:pt x="34491" y="2962"/>
                  </a:cubicBezTo>
                  <a:cubicBezTo>
                    <a:pt x="35412" y="2920"/>
                    <a:pt x="36323" y="2784"/>
                    <a:pt x="37191" y="2659"/>
                  </a:cubicBezTo>
                  <a:cubicBezTo>
                    <a:pt x="38761" y="2397"/>
                    <a:pt x="40330" y="2093"/>
                    <a:pt x="41858" y="1654"/>
                  </a:cubicBezTo>
                  <a:cubicBezTo>
                    <a:pt x="42821" y="1392"/>
                    <a:pt x="43784" y="1267"/>
                    <a:pt x="44778" y="1173"/>
                  </a:cubicBezTo>
                  <a:cubicBezTo>
                    <a:pt x="45370" y="1143"/>
                    <a:pt x="45977" y="1113"/>
                    <a:pt x="46575" y="1113"/>
                  </a:cubicBezTo>
                  <a:cubicBezTo>
                    <a:pt x="46822" y="1113"/>
                    <a:pt x="47068" y="1119"/>
                    <a:pt x="47310" y="1131"/>
                  </a:cubicBezTo>
                  <a:lnTo>
                    <a:pt x="47310" y="827"/>
                  </a:lnTo>
                  <a:cubicBezTo>
                    <a:pt x="46525" y="827"/>
                    <a:pt x="45740" y="827"/>
                    <a:pt x="44956" y="869"/>
                  </a:cubicBezTo>
                  <a:cubicBezTo>
                    <a:pt x="44171" y="869"/>
                    <a:pt x="43344" y="953"/>
                    <a:pt x="42559" y="1047"/>
                  </a:cubicBezTo>
                  <a:cubicBezTo>
                    <a:pt x="41638" y="1173"/>
                    <a:pt x="40728" y="1309"/>
                    <a:pt x="39859" y="1434"/>
                  </a:cubicBezTo>
                  <a:cubicBezTo>
                    <a:pt x="38761" y="1570"/>
                    <a:pt x="37672" y="1654"/>
                    <a:pt x="36584" y="1790"/>
                  </a:cubicBezTo>
                  <a:cubicBezTo>
                    <a:pt x="36110" y="1832"/>
                    <a:pt x="35635" y="1855"/>
                    <a:pt x="35161" y="1855"/>
                  </a:cubicBezTo>
                  <a:cubicBezTo>
                    <a:pt x="34201" y="1855"/>
                    <a:pt x="33246" y="1760"/>
                    <a:pt x="32315" y="1528"/>
                  </a:cubicBezTo>
                  <a:cubicBezTo>
                    <a:pt x="31394" y="1267"/>
                    <a:pt x="30483" y="1047"/>
                    <a:pt x="29563" y="827"/>
                  </a:cubicBezTo>
                  <a:cubicBezTo>
                    <a:pt x="27606" y="304"/>
                    <a:pt x="25555" y="42"/>
                    <a:pt x="235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29641" y="2988641"/>
              <a:ext cx="280490" cy="45958"/>
            </a:xfrm>
            <a:custGeom>
              <a:avLst/>
              <a:gdLst/>
              <a:ahLst/>
              <a:cxnLst/>
              <a:rect l="l" t="t" r="r" b="b"/>
              <a:pathLst>
                <a:path w="13427" h="2200" extrusionOk="0">
                  <a:moveTo>
                    <a:pt x="0" y="0"/>
                  </a:moveTo>
                  <a:lnTo>
                    <a:pt x="0" y="1005"/>
                  </a:lnTo>
                  <a:cubicBezTo>
                    <a:pt x="1654" y="1308"/>
                    <a:pt x="3360" y="1528"/>
                    <a:pt x="5013" y="1831"/>
                  </a:cubicBezTo>
                  <a:cubicBezTo>
                    <a:pt x="5976" y="2009"/>
                    <a:pt x="6938" y="2177"/>
                    <a:pt x="7891" y="2177"/>
                  </a:cubicBezTo>
                  <a:cubicBezTo>
                    <a:pt x="8173" y="2192"/>
                    <a:pt x="8453" y="2199"/>
                    <a:pt x="8730" y="2199"/>
                  </a:cubicBezTo>
                  <a:cubicBezTo>
                    <a:pt x="10131" y="2199"/>
                    <a:pt x="11481" y="2022"/>
                    <a:pt x="12861" y="1873"/>
                  </a:cubicBezTo>
                  <a:cubicBezTo>
                    <a:pt x="13039" y="1831"/>
                    <a:pt x="13259" y="1831"/>
                    <a:pt x="13426" y="1790"/>
                  </a:cubicBezTo>
                  <a:lnTo>
                    <a:pt x="13426" y="1706"/>
                  </a:lnTo>
                  <a:lnTo>
                    <a:pt x="12254" y="1706"/>
                  </a:lnTo>
                  <a:cubicBezTo>
                    <a:pt x="11333" y="1748"/>
                    <a:pt x="10423" y="1748"/>
                    <a:pt x="9502" y="1748"/>
                  </a:cubicBezTo>
                  <a:cubicBezTo>
                    <a:pt x="8372" y="1748"/>
                    <a:pt x="7242" y="1653"/>
                    <a:pt x="6153" y="1392"/>
                  </a:cubicBezTo>
                  <a:cubicBezTo>
                    <a:pt x="4584" y="1047"/>
                    <a:pt x="3056" y="701"/>
                    <a:pt x="1486" y="345"/>
                  </a:cubicBezTo>
                  <a:cubicBezTo>
                    <a:pt x="1005" y="220"/>
                    <a:pt x="482" y="13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229641" y="3356046"/>
              <a:ext cx="440069" cy="63923"/>
            </a:xfrm>
            <a:custGeom>
              <a:avLst/>
              <a:gdLst/>
              <a:ahLst/>
              <a:cxnLst/>
              <a:rect l="l" t="t" r="r" b="b"/>
              <a:pathLst>
                <a:path w="21066" h="3060" extrusionOk="0">
                  <a:moveTo>
                    <a:pt x="5144" y="1"/>
                  </a:moveTo>
                  <a:cubicBezTo>
                    <a:pt x="4924" y="1"/>
                    <a:pt x="4705" y="10"/>
                    <a:pt x="4490" y="24"/>
                  </a:cubicBezTo>
                  <a:cubicBezTo>
                    <a:pt x="4186" y="76"/>
                    <a:pt x="3883" y="118"/>
                    <a:pt x="3579" y="160"/>
                  </a:cubicBezTo>
                  <a:cubicBezTo>
                    <a:pt x="2397" y="201"/>
                    <a:pt x="1183" y="243"/>
                    <a:pt x="0" y="243"/>
                  </a:cubicBezTo>
                  <a:lnTo>
                    <a:pt x="0" y="1426"/>
                  </a:lnTo>
                  <a:cubicBezTo>
                    <a:pt x="1392" y="1332"/>
                    <a:pt x="2836" y="1122"/>
                    <a:pt x="4228" y="861"/>
                  </a:cubicBezTo>
                  <a:cubicBezTo>
                    <a:pt x="4560" y="806"/>
                    <a:pt x="4893" y="774"/>
                    <a:pt x="5224" y="774"/>
                  </a:cubicBezTo>
                  <a:cubicBezTo>
                    <a:pt x="5718" y="774"/>
                    <a:pt x="6207" y="846"/>
                    <a:pt x="6677" y="1028"/>
                  </a:cubicBezTo>
                  <a:cubicBezTo>
                    <a:pt x="7325" y="1290"/>
                    <a:pt x="7985" y="1510"/>
                    <a:pt x="8634" y="1771"/>
                  </a:cubicBezTo>
                  <a:cubicBezTo>
                    <a:pt x="9858" y="2294"/>
                    <a:pt x="11124" y="2692"/>
                    <a:pt x="12432" y="2818"/>
                  </a:cubicBezTo>
                  <a:cubicBezTo>
                    <a:pt x="13352" y="2928"/>
                    <a:pt x="14244" y="3060"/>
                    <a:pt x="15153" y="3060"/>
                  </a:cubicBezTo>
                  <a:cubicBezTo>
                    <a:pt x="15361" y="3060"/>
                    <a:pt x="15570" y="3053"/>
                    <a:pt x="15781" y="3037"/>
                  </a:cubicBezTo>
                  <a:cubicBezTo>
                    <a:pt x="16482" y="3037"/>
                    <a:pt x="17183" y="2859"/>
                    <a:pt x="17790" y="2514"/>
                  </a:cubicBezTo>
                  <a:cubicBezTo>
                    <a:pt x="18051" y="2336"/>
                    <a:pt x="18355" y="2253"/>
                    <a:pt x="18711" y="2169"/>
                  </a:cubicBezTo>
                  <a:cubicBezTo>
                    <a:pt x="19182" y="1991"/>
                    <a:pt x="19663" y="1855"/>
                    <a:pt x="20144" y="1729"/>
                  </a:cubicBezTo>
                  <a:cubicBezTo>
                    <a:pt x="20406" y="1646"/>
                    <a:pt x="20626" y="1510"/>
                    <a:pt x="20804" y="1332"/>
                  </a:cubicBezTo>
                  <a:cubicBezTo>
                    <a:pt x="21065" y="1164"/>
                    <a:pt x="21013" y="861"/>
                    <a:pt x="20751" y="683"/>
                  </a:cubicBezTo>
                  <a:cubicBezTo>
                    <a:pt x="20626" y="599"/>
                    <a:pt x="20490" y="547"/>
                    <a:pt x="20364" y="547"/>
                  </a:cubicBezTo>
                  <a:cubicBezTo>
                    <a:pt x="20102" y="463"/>
                    <a:pt x="19841" y="421"/>
                    <a:pt x="19579" y="379"/>
                  </a:cubicBezTo>
                  <a:cubicBezTo>
                    <a:pt x="19296" y="318"/>
                    <a:pt x="19024" y="287"/>
                    <a:pt x="18760" y="287"/>
                  </a:cubicBezTo>
                  <a:cubicBezTo>
                    <a:pt x="18085" y="287"/>
                    <a:pt x="17459" y="485"/>
                    <a:pt x="16827" y="861"/>
                  </a:cubicBezTo>
                  <a:cubicBezTo>
                    <a:pt x="16566" y="986"/>
                    <a:pt x="16304" y="1070"/>
                    <a:pt x="16000" y="1122"/>
                  </a:cubicBezTo>
                  <a:cubicBezTo>
                    <a:pt x="15686" y="1164"/>
                    <a:pt x="15371" y="1182"/>
                    <a:pt x="15056" y="1182"/>
                  </a:cubicBezTo>
                  <a:cubicBezTo>
                    <a:pt x="14417" y="1182"/>
                    <a:pt x="13782" y="1106"/>
                    <a:pt x="13165" y="986"/>
                  </a:cubicBezTo>
                  <a:cubicBezTo>
                    <a:pt x="12667" y="907"/>
                    <a:pt x="12191" y="878"/>
                    <a:pt x="11719" y="878"/>
                  </a:cubicBezTo>
                  <a:cubicBezTo>
                    <a:pt x="11447" y="878"/>
                    <a:pt x="11176" y="887"/>
                    <a:pt x="10904" y="903"/>
                  </a:cubicBezTo>
                  <a:cubicBezTo>
                    <a:pt x="10705" y="920"/>
                    <a:pt x="10506" y="930"/>
                    <a:pt x="10309" y="930"/>
                  </a:cubicBezTo>
                  <a:cubicBezTo>
                    <a:pt x="10031" y="930"/>
                    <a:pt x="9760" y="910"/>
                    <a:pt x="9502" y="861"/>
                  </a:cubicBezTo>
                  <a:cubicBezTo>
                    <a:pt x="8508" y="599"/>
                    <a:pt x="7503" y="379"/>
                    <a:pt x="6499" y="160"/>
                  </a:cubicBezTo>
                  <a:cubicBezTo>
                    <a:pt x="6055" y="40"/>
                    <a:pt x="5597" y="1"/>
                    <a:pt x="5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229641" y="3543738"/>
              <a:ext cx="241363" cy="32839"/>
            </a:xfrm>
            <a:custGeom>
              <a:avLst/>
              <a:gdLst/>
              <a:ahLst/>
              <a:cxnLst/>
              <a:rect l="l" t="t" r="r" b="b"/>
              <a:pathLst>
                <a:path w="11554" h="1572" extrusionOk="0">
                  <a:moveTo>
                    <a:pt x="1145" y="1"/>
                  </a:moveTo>
                  <a:cubicBezTo>
                    <a:pt x="883" y="1"/>
                    <a:pt x="617" y="20"/>
                    <a:pt x="346" y="69"/>
                  </a:cubicBezTo>
                  <a:cubicBezTo>
                    <a:pt x="262" y="69"/>
                    <a:pt x="136" y="111"/>
                    <a:pt x="0" y="111"/>
                  </a:cubicBezTo>
                  <a:lnTo>
                    <a:pt x="0" y="1199"/>
                  </a:lnTo>
                  <a:cubicBezTo>
                    <a:pt x="346" y="1116"/>
                    <a:pt x="702" y="980"/>
                    <a:pt x="1047" y="812"/>
                  </a:cubicBezTo>
                  <a:cubicBezTo>
                    <a:pt x="1486" y="593"/>
                    <a:pt x="1915" y="509"/>
                    <a:pt x="2397" y="509"/>
                  </a:cubicBezTo>
                  <a:cubicBezTo>
                    <a:pt x="3485" y="551"/>
                    <a:pt x="4584" y="676"/>
                    <a:pt x="5672" y="896"/>
                  </a:cubicBezTo>
                  <a:cubicBezTo>
                    <a:pt x="7200" y="1158"/>
                    <a:pt x="8770" y="1461"/>
                    <a:pt x="10339" y="1555"/>
                  </a:cubicBezTo>
                  <a:cubicBezTo>
                    <a:pt x="10488" y="1566"/>
                    <a:pt x="10621" y="1571"/>
                    <a:pt x="10743" y="1571"/>
                  </a:cubicBezTo>
                  <a:cubicBezTo>
                    <a:pt x="11083" y="1571"/>
                    <a:pt x="11329" y="1530"/>
                    <a:pt x="11553" y="1461"/>
                  </a:cubicBezTo>
                  <a:cubicBezTo>
                    <a:pt x="11386" y="1461"/>
                    <a:pt x="11250" y="1461"/>
                    <a:pt x="11124" y="1419"/>
                  </a:cubicBezTo>
                  <a:cubicBezTo>
                    <a:pt x="9983" y="1294"/>
                    <a:pt x="8853" y="1158"/>
                    <a:pt x="7765" y="980"/>
                  </a:cubicBezTo>
                  <a:cubicBezTo>
                    <a:pt x="5976" y="676"/>
                    <a:pt x="4270" y="289"/>
                    <a:pt x="2491" y="111"/>
                  </a:cubicBezTo>
                  <a:cubicBezTo>
                    <a:pt x="2046" y="58"/>
                    <a:pt x="1601" y="1"/>
                    <a:pt x="11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673166" y="3512383"/>
              <a:ext cx="567519" cy="78338"/>
            </a:xfrm>
            <a:custGeom>
              <a:avLst/>
              <a:gdLst/>
              <a:ahLst/>
              <a:cxnLst/>
              <a:rect l="l" t="t" r="r" b="b"/>
              <a:pathLst>
                <a:path w="27167" h="3750" extrusionOk="0">
                  <a:moveTo>
                    <a:pt x="27166" y="1"/>
                  </a:moveTo>
                  <a:cubicBezTo>
                    <a:pt x="26559" y="126"/>
                    <a:pt x="25942" y="220"/>
                    <a:pt x="25293" y="220"/>
                  </a:cubicBezTo>
                  <a:cubicBezTo>
                    <a:pt x="25209" y="220"/>
                    <a:pt x="25115" y="262"/>
                    <a:pt x="25031" y="304"/>
                  </a:cubicBezTo>
                  <a:cubicBezTo>
                    <a:pt x="24895" y="346"/>
                    <a:pt x="24770" y="388"/>
                    <a:pt x="24634" y="440"/>
                  </a:cubicBezTo>
                  <a:cubicBezTo>
                    <a:pt x="24372" y="482"/>
                    <a:pt x="24163" y="482"/>
                    <a:pt x="23943" y="482"/>
                  </a:cubicBezTo>
                  <a:cubicBezTo>
                    <a:pt x="22897" y="702"/>
                    <a:pt x="21892" y="869"/>
                    <a:pt x="20846" y="1089"/>
                  </a:cubicBezTo>
                  <a:cubicBezTo>
                    <a:pt x="19171" y="1453"/>
                    <a:pt x="17461" y="1703"/>
                    <a:pt x="15708" y="1703"/>
                  </a:cubicBezTo>
                  <a:cubicBezTo>
                    <a:pt x="15544" y="1703"/>
                    <a:pt x="15380" y="1700"/>
                    <a:pt x="15216" y="1696"/>
                  </a:cubicBezTo>
                  <a:cubicBezTo>
                    <a:pt x="13866" y="1696"/>
                    <a:pt x="12474" y="1790"/>
                    <a:pt x="11124" y="1874"/>
                  </a:cubicBezTo>
                  <a:cubicBezTo>
                    <a:pt x="10712" y="1904"/>
                    <a:pt x="10307" y="1923"/>
                    <a:pt x="9904" y="1923"/>
                  </a:cubicBezTo>
                  <a:cubicBezTo>
                    <a:pt x="9192" y="1923"/>
                    <a:pt x="8487" y="1863"/>
                    <a:pt x="7765" y="1696"/>
                  </a:cubicBezTo>
                  <a:cubicBezTo>
                    <a:pt x="7106" y="1528"/>
                    <a:pt x="6415" y="1434"/>
                    <a:pt x="5714" y="1309"/>
                  </a:cubicBezTo>
                  <a:cubicBezTo>
                    <a:pt x="5227" y="1212"/>
                    <a:pt x="4751" y="1167"/>
                    <a:pt x="4283" y="1167"/>
                  </a:cubicBezTo>
                  <a:cubicBezTo>
                    <a:pt x="3072" y="1167"/>
                    <a:pt x="1918" y="1474"/>
                    <a:pt x="785" y="2010"/>
                  </a:cubicBezTo>
                  <a:cubicBezTo>
                    <a:pt x="566" y="2135"/>
                    <a:pt x="398" y="2271"/>
                    <a:pt x="220" y="2397"/>
                  </a:cubicBezTo>
                  <a:cubicBezTo>
                    <a:pt x="95" y="2481"/>
                    <a:pt x="1" y="2659"/>
                    <a:pt x="42" y="2837"/>
                  </a:cubicBezTo>
                  <a:cubicBezTo>
                    <a:pt x="106" y="2985"/>
                    <a:pt x="204" y="3009"/>
                    <a:pt x="315" y="3009"/>
                  </a:cubicBezTo>
                  <a:cubicBezTo>
                    <a:pt x="368" y="3009"/>
                    <a:pt x="425" y="3004"/>
                    <a:pt x="482" y="3004"/>
                  </a:cubicBezTo>
                  <a:cubicBezTo>
                    <a:pt x="963" y="2962"/>
                    <a:pt x="1487" y="2962"/>
                    <a:pt x="1968" y="2878"/>
                  </a:cubicBezTo>
                  <a:cubicBezTo>
                    <a:pt x="2513" y="2820"/>
                    <a:pt x="3038" y="2737"/>
                    <a:pt x="3570" y="2737"/>
                  </a:cubicBezTo>
                  <a:cubicBezTo>
                    <a:pt x="3805" y="2737"/>
                    <a:pt x="4041" y="2753"/>
                    <a:pt x="4281" y="2795"/>
                  </a:cubicBezTo>
                  <a:cubicBezTo>
                    <a:pt x="5275" y="2962"/>
                    <a:pt x="6279" y="3140"/>
                    <a:pt x="7242" y="3402"/>
                  </a:cubicBezTo>
                  <a:cubicBezTo>
                    <a:pt x="8256" y="3666"/>
                    <a:pt x="9285" y="3750"/>
                    <a:pt x="10322" y="3750"/>
                  </a:cubicBezTo>
                  <a:cubicBezTo>
                    <a:pt x="10804" y="3750"/>
                    <a:pt x="11288" y="3732"/>
                    <a:pt x="11773" y="3705"/>
                  </a:cubicBezTo>
                  <a:cubicBezTo>
                    <a:pt x="12778" y="3621"/>
                    <a:pt x="13782" y="3527"/>
                    <a:pt x="14745" y="3485"/>
                  </a:cubicBezTo>
                  <a:cubicBezTo>
                    <a:pt x="16356" y="3443"/>
                    <a:pt x="17968" y="3266"/>
                    <a:pt x="19538" y="2962"/>
                  </a:cubicBezTo>
                  <a:cubicBezTo>
                    <a:pt x="21023" y="2659"/>
                    <a:pt x="22499" y="2313"/>
                    <a:pt x="23985" y="2010"/>
                  </a:cubicBezTo>
                  <a:cubicBezTo>
                    <a:pt x="24512" y="1913"/>
                    <a:pt x="25060" y="1822"/>
                    <a:pt x="25615" y="1822"/>
                  </a:cubicBezTo>
                  <a:cubicBezTo>
                    <a:pt x="25842" y="1822"/>
                    <a:pt x="26070" y="1837"/>
                    <a:pt x="26298" y="1874"/>
                  </a:cubicBezTo>
                  <a:cubicBezTo>
                    <a:pt x="26601" y="1958"/>
                    <a:pt x="26904" y="2052"/>
                    <a:pt x="27166" y="2135"/>
                  </a:cubicBezTo>
                  <a:lnTo>
                    <a:pt x="27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229641" y="3454519"/>
              <a:ext cx="447276" cy="99645"/>
            </a:xfrm>
            <a:custGeom>
              <a:avLst/>
              <a:gdLst/>
              <a:ahLst/>
              <a:cxnLst/>
              <a:rect l="l" t="t" r="r" b="b"/>
              <a:pathLst>
                <a:path w="21411" h="4770" extrusionOk="0">
                  <a:moveTo>
                    <a:pt x="1537" y="0"/>
                  </a:moveTo>
                  <a:cubicBezTo>
                    <a:pt x="998" y="0"/>
                    <a:pt x="483" y="162"/>
                    <a:pt x="0" y="458"/>
                  </a:cubicBezTo>
                  <a:lnTo>
                    <a:pt x="0" y="1902"/>
                  </a:lnTo>
                  <a:cubicBezTo>
                    <a:pt x="178" y="1766"/>
                    <a:pt x="398" y="1588"/>
                    <a:pt x="566" y="1463"/>
                  </a:cubicBezTo>
                  <a:cubicBezTo>
                    <a:pt x="819" y="1323"/>
                    <a:pt x="1084" y="1238"/>
                    <a:pt x="1357" y="1238"/>
                  </a:cubicBezTo>
                  <a:cubicBezTo>
                    <a:pt x="1513" y="1238"/>
                    <a:pt x="1672" y="1266"/>
                    <a:pt x="1832" y="1327"/>
                  </a:cubicBezTo>
                  <a:cubicBezTo>
                    <a:pt x="2439" y="1546"/>
                    <a:pt x="3056" y="1766"/>
                    <a:pt x="3663" y="1986"/>
                  </a:cubicBezTo>
                  <a:cubicBezTo>
                    <a:pt x="5233" y="2551"/>
                    <a:pt x="6760" y="3158"/>
                    <a:pt x="8414" y="3556"/>
                  </a:cubicBezTo>
                  <a:cubicBezTo>
                    <a:pt x="10465" y="4037"/>
                    <a:pt x="12474" y="4466"/>
                    <a:pt x="14567" y="4728"/>
                  </a:cubicBezTo>
                  <a:cubicBezTo>
                    <a:pt x="14800" y="4754"/>
                    <a:pt x="15026" y="4770"/>
                    <a:pt x="15248" y="4770"/>
                  </a:cubicBezTo>
                  <a:cubicBezTo>
                    <a:pt x="15812" y="4770"/>
                    <a:pt x="16346" y="4668"/>
                    <a:pt x="16879" y="4382"/>
                  </a:cubicBezTo>
                  <a:cubicBezTo>
                    <a:pt x="17047" y="4340"/>
                    <a:pt x="17183" y="4257"/>
                    <a:pt x="17350" y="4204"/>
                  </a:cubicBezTo>
                  <a:cubicBezTo>
                    <a:pt x="18533" y="3775"/>
                    <a:pt x="19705" y="3210"/>
                    <a:pt x="21013" y="3116"/>
                  </a:cubicBezTo>
                  <a:cubicBezTo>
                    <a:pt x="21149" y="3116"/>
                    <a:pt x="21274" y="3032"/>
                    <a:pt x="21327" y="2896"/>
                  </a:cubicBezTo>
                  <a:cubicBezTo>
                    <a:pt x="21411" y="2729"/>
                    <a:pt x="21274" y="2593"/>
                    <a:pt x="21191" y="2509"/>
                  </a:cubicBezTo>
                  <a:cubicBezTo>
                    <a:pt x="21013" y="2373"/>
                    <a:pt x="20804" y="2247"/>
                    <a:pt x="20626" y="2206"/>
                  </a:cubicBezTo>
                  <a:cubicBezTo>
                    <a:pt x="20386" y="2131"/>
                    <a:pt x="20149" y="2098"/>
                    <a:pt x="19912" y="2098"/>
                  </a:cubicBezTo>
                  <a:cubicBezTo>
                    <a:pt x="19715" y="2098"/>
                    <a:pt x="19517" y="2121"/>
                    <a:pt x="19318" y="2164"/>
                  </a:cubicBezTo>
                  <a:cubicBezTo>
                    <a:pt x="18491" y="2331"/>
                    <a:pt x="17706" y="2509"/>
                    <a:pt x="16879" y="2687"/>
                  </a:cubicBezTo>
                  <a:cubicBezTo>
                    <a:pt x="16430" y="2809"/>
                    <a:pt x="15965" y="2892"/>
                    <a:pt x="15507" y="2892"/>
                  </a:cubicBezTo>
                  <a:cubicBezTo>
                    <a:pt x="15335" y="2892"/>
                    <a:pt x="15164" y="2880"/>
                    <a:pt x="14996" y="2854"/>
                  </a:cubicBezTo>
                  <a:cubicBezTo>
                    <a:pt x="14692" y="2813"/>
                    <a:pt x="14389" y="2771"/>
                    <a:pt x="14127" y="2729"/>
                  </a:cubicBezTo>
                  <a:cubicBezTo>
                    <a:pt x="12474" y="2509"/>
                    <a:pt x="10862" y="2289"/>
                    <a:pt x="9199" y="2028"/>
                  </a:cubicBezTo>
                  <a:cubicBezTo>
                    <a:pt x="7891" y="1850"/>
                    <a:pt x="6624" y="1588"/>
                    <a:pt x="5369" y="1117"/>
                  </a:cubicBezTo>
                  <a:cubicBezTo>
                    <a:pt x="4448" y="762"/>
                    <a:pt x="3485" y="500"/>
                    <a:pt x="2575" y="196"/>
                  </a:cubicBezTo>
                  <a:cubicBezTo>
                    <a:pt x="2220" y="64"/>
                    <a:pt x="1874" y="0"/>
                    <a:pt x="15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229641" y="3589779"/>
              <a:ext cx="153040" cy="32254"/>
            </a:xfrm>
            <a:custGeom>
              <a:avLst/>
              <a:gdLst/>
              <a:ahLst/>
              <a:cxnLst/>
              <a:rect l="l" t="t" r="r" b="b"/>
              <a:pathLst>
                <a:path w="7326" h="1544" extrusionOk="0">
                  <a:moveTo>
                    <a:pt x="0" y="0"/>
                  </a:moveTo>
                  <a:lnTo>
                    <a:pt x="0" y="1046"/>
                  </a:lnTo>
                  <a:cubicBezTo>
                    <a:pt x="482" y="1130"/>
                    <a:pt x="1005" y="1224"/>
                    <a:pt x="1486" y="1308"/>
                  </a:cubicBezTo>
                  <a:cubicBezTo>
                    <a:pt x="2357" y="1453"/>
                    <a:pt x="3227" y="1544"/>
                    <a:pt x="4090" y="1544"/>
                  </a:cubicBezTo>
                  <a:cubicBezTo>
                    <a:pt x="4784" y="1544"/>
                    <a:pt x="5473" y="1485"/>
                    <a:pt x="6153" y="1350"/>
                  </a:cubicBezTo>
                  <a:cubicBezTo>
                    <a:pt x="6499" y="1266"/>
                    <a:pt x="6802" y="1266"/>
                    <a:pt x="7148" y="1183"/>
                  </a:cubicBezTo>
                  <a:cubicBezTo>
                    <a:pt x="7200" y="1183"/>
                    <a:pt x="7284" y="1088"/>
                    <a:pt x="7325" y="1046"/>
                  </a:cubicBezTo>
                  <a:cubicBezTo>
                    <a:pt x="7284" y="963"/>
                    <a:pt x="7242" y="869"/>
                    <a:pt x="7148" y="827"/>
                  </a:cubicBezTo>
                  <a:cubicBezTo>
                    <a:pt x="7106" y="785"/>
                    <a:pt x="7022" y="743"/>
                    <a:pt x="6938" y="743"/>
                  </a:cubicBezTo>
                  <a:cubicBezTo>
                    <a:pt x="6677" y="743"/>
                    <a:pt x="6415" y="701"/>
                    <a:pt x="6153" y="701"/>
                  </a:cubicBezTo>
                  <a:cubicBezTo>
                    <a:pt x="4887" y="659"/>
                    <a:pt x="3621" y="523"/>
                    <a:pt x="2397" y="304"/>
                  </a:cubicBezTo>
                  <a:cubicBezTo>
                    <a:pt x="1612" y="136"/>
                    <a:pt x="785" y="4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050243" y="3576932"/>
              <a:ext cx="190433" cy="38312"/>
            </a:xfrm>
            <a:custGeom>
              <a:avLst/>
              <a:gdLst/>
              <a:ahLst/>
              <a:cxnLst/>
              <a:rect l="l" t="t" r="r" b="b"/>
              <a:pathLst>
                <a:path w="9116" h="1834" extrusionOk="0">
                  <a:moveTo>
                    <a:pt x="8709" y="0"/>
                  </a:moveTo>
                  <a:cubicBezTo>
                    <a:pt x="7756" y="0"/>
                    <a:pt x="6803" y="130"/>
                    <a:pt x="5850" y="395"/>
                  </a:cubicBezTo>
                  <a:cubicBezTo>
                    <a:pt x="5672" y="437"/>
                    <a:pt x="5453" y="489"/>
                    <a:pt x="5275" y="531"/>
                  </a:cubicBezTo>
                  <a:cubicBezTo>
                    <a:pt x="3538" y="657"/>
                    <a:pt x="1874" y="1138"/>
                    <a:pt x="220" y="1578"/>
                  </a:cubicBezTo>
                  <a:cubicBezTo>
                    <a:pt x="179" y="1578"/>
                    <a:pt x="95" y="1620"/>
                    <a:pt x="1" y="1703"/>
                  </a:cubicBezTo>
                  <a:cubicBezTo>
                    <a:pt x="95" y="1703"/>
                    <a:pt x="137" y="1745"/>
                    <a:pt x="137" y="1745"/>
                  </a:cubicBezTo>
                  <a:cubicBezTo>
                    <a:pt x="399" y="1808"/>
                    <a:pt x="655" y="1833"/>
                    <a:pt x="908" y="1833"/>
                  </a:cubicBezTo>
                  <a:cubicBezTo>
                    <a:pt x="1369" y="1833"/>
                    <a:pt x="1818" y="1749"/>
                    <a:pt x="2271" y="1661"/>
                  </a:cubicBezTo>
                  <a:cubicBezTo>
                    <a:pt x="3014" y="1484"/>
                    <a:pt x="3757" y="1316"/>
                    <a:pt x="4542" y="1180"/>
                  </a:cubicBezTo>
                  <a:cubicBezTo>
                    <a:pt x="5233" y="1096"/>
                    <a:pt x="5976" y="960"/>
                    <a:pt x="6677" y="751"/>
                  </a:cubicBezTo>
                  <a:cubicBezTo>
                    <a:pt x="7284" y="573"/>
                    <a:pt x="7943" y="489"/>
                    <a:pt x="8550" y="489"/>
                  </a:cubicBezTo>
                  <a:lnTo>
                    <a:pt x="9115" y="489"/>
                  </a:lnTo>
                  <a:lnTo>
                    <a:pt x="9115" y="8"/>
                  </a:lnTo>
                  <a:cubicBezTo>
                    <a:pt x="8980" y="3"/>
                    <a:pt x="8844" y="0"/>
                    <a:pt x="87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</p:grpSp>
      <p:pic>
        <p:nvPicPr>
          <p:cNvPr id="57" name="Google Shape;57;p2"/>
          <p:cNvPicPr preferRelativeResize="0"/>
          <p:nvPr/>
        </p:nvPicPr>
        <p:blipFill>
          <a:blip r:embed="rId4">
            <a:alphaModFix amt="47000"/>
          </a:blip>
          <a:stretch>
            <a:fillRect/>
          </a:stretch>
        </p:blipFill>
        <p:spPr>
          <a:xfrm>
            <a:off x="7599113" y="3602188"/>
            <a:ext cx="2185800" cy="2185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2"/>
          <p:cNvGrpSpPr/>
          <p:nvPr/>
        </p:nvGrpSpPr>
        <p:grpSpPr>
          <a:xfrm>
            <a:off x="-526181" y="-354764"/>
            <a:ext cx="10772911" cy="5299373"/>
            <a:chOff x="-526181" y="-354764"/>
            <a:chExt cx="10772911" cy="5299373"/>
          </a:xfrm>
        </p:grpSpPr>
        <p:sp>
          <p:nvSpPr>
            <p:cNvPr id="59" name="Google Shape;59;p2"/>
            <p:cNvSpPr/>
            <p:nvPr/>
          </p:nvSpPr>
          <p:spPr>
            <a:xfrm rot="9879381">
              <a:off x="-356734" y="-177055"/>
              <a:ext cx="1543687" cy="1488913"/>
            </a:xfrm>
            <a:custGeom>
              <a:avLst/>
              <a:gdLst/>
              <a:ahLst/>
              <a:cxnLst/>
              <a:rect l="l" t="t" r="r" b="b"/>
              <a:pathLst>
                <a:path w="36626" h="35329" extrusionOk="0">
                  <a:moveTo>
                    <a:pt x="26946" y="9262"/>
                  </a:moveTo>
                  <a:cubicBezTo>
                    <a:pt x="26946" y="9482"/>
                    <a:pt x="26946" y="9608"/>
                    <a:pt x="26904" y="9744"/>
                  </a:cubicBezTo>
                  <a:cubicBezTo>
                    <a:pt x="26119" y="12789"/>
                    <a:pt x="24592" y="15405"/>
                    <a:pt x="22153" y="17456"/>
                  </a:cubicBezTo>
                  <a:cubicBezTo>
                    <a:pt x="21452" y="18021"/>
                    <a:pt x="20667" y="18544"/>
                    <a:pt x="19747" y="18764"/>
                  </a:cubicBezTo>
                  <a:cubicBezTo>
                    <a:pt x="19443" y="18848"/>
                    <a:pt x="19098" y="18848"/>
                    <a:pt x="18794" y="18848"/>
                  </a:cubicBezTo>
                  <a:cubicBezTo>
                    <a:pt x="18397" y="18806"/>
                    <a:pt x="18135" y="18544"/>
                    <a:pt x="18177" y="18199"/>
                  </a:cubicBezTo>
                  <a:cubicBezTo>
                    <a:pt x="18177" y="17853"/>
                    <a:pt x="18177" y="17498"/>
                    <a:pt x="18355" y="17194"/>
                  </a:cubicBezTo>
                  <a:cubicBezTo>
                    <a:pt x="18575" y="16671"/>
                    <a:pt x="18836" y="16148"/>
                    <a:pt x="19182" y="15666"/>
                  </a:cubicBezTo>
                  <a:cubicBezTo>
                    <a:pt x="20008" y="14453"/>
                    <a:pt x="21107" y="13448"/>
                    <a:pt x="22237" y="12485"/>
                  </a:cubicBezTo>
                  <a:cubicBezTo>
                    <a:pt x="23587" y="11355"/>
                    <a:pt x="25031" y="10350"/>
                    <a:pt x="26507" y="9482"/>
                  </a:cubicBezTo>
                  <a:cubicBezTo>
                    <a:pt x="26601" y="9388"/>
                    <a:pt x="26726" y="9346"/>
                    <a:pt x="26946" y="9262"/>
                  </a:cubicBezTo>
                  <a:close/>
                  <a:moveTo>
                    <a:pt x="21891" y="0"/>
                  </a:moveTo>
                  <a:cubicBezTo>
                    <a:pt x="21592" y="0"/>
                    <a:pt x="21284" y="21"/>
                    <a:pt x="20971" y="64"/>
                  </a:cubicBezTo>
                  <a:cubicBezTo>
                    <a:pt x="19443" y="273"/>
                    <a:pt x="18093" y="849"/>
                    <a:pt x="16785" y="1634"/>
                  </a:cubicBezTo>
                  <a:cubicBezTo>
                    <a:pt x="14912" y="2722"/>
                    <a:pt x="13259" y="4156"/>
                    <a:pt x="11773" y="5767"/>
                  </a:cubicBezTo>
                  <a:cubicBezTo>
                    <a:pt x="9282" y="8436"/>
                    <a:pt x="7325" y="11481"/>
                    <a:pt x="5714" y="14714"/>
                  </a:cubicBezTo>
                  <a:cubicBezTo>
                    <a:pt x="2794" y="20553"/>
                    <a:pt x="1005" y="26696"/>
                    <a:pt x="84" y="33152"/>
                  </a:cubicBezTo>
                  <a:cubicBezTo>
                    <a:pt x="42" y="33676"/>
                    <a:pt x="42" y="34241"/>
                    <a:pt x="0" y="34764"/>
                  </a:cubicBezTo>
                  <a:cubicBezTo>
                    <a:pt x="0" y="34984"/>
                    <a:pt x="0" y="35203"/>
                    <a:pt x="262" y="35329"/>
                  </a:cubicBezTo>
                  <a:cubicBezTo>
                    <a:pt x="304" y="35203"/>
                    <a:pt x="346" y="35161"/>
                    <a:pt x="346" y="35120"/>
                  </a:cubicBezTo>
                  <a:cubicBezTo>
                    <a:pt x="262" y="34073"/>
                    <a:pt x="388" y="33027"/>
                    <a:pt x="565" y="32022"/>
                  </a:cubicBezTo>
                  <a:cubicBezTo>
                    <a:pt x="1089" y="28621"/>
                    <a:pt x="1915" y="25304"/>
                    <a:pt x="3004" y="22081"/>
                  </a:cubicBezTo>
                  <a:cubicBezTo>
                    <a:pt x="4490" y="17676"/>
                    <a:pt x="6363" y="13532"/>
                    <a:pt x="9021" y="9691"/>
                  </a:cubicBezTo>
                  <a:cubicBezTo>
                    <a:pt x="10726" y="7295"/>
                    <a:pt x="12641" y="5076"/>
                    <a:pt x="14954" y="3245"/>
                  </a:cubicBezTo>
                  <a:cubicBezTo>
                    <a:pt x="16346" y="2157"/>
                    <a:pt x="17832" y="1278"/>
                    <a:pt x="19537" y="713"/>
                  </a:cubicBezTo>
                  <a:cubicBezTo>
                    <a:pt x="20300" y="469"/>
                    <a:pt x="21084" y="309"/>
                    <a:pt x="21876" y="309"/>
                  </a:cubicBezTo>
                  <a:cubicBezTo>
                    <a:pt x="22343" y="309"/>
                    <a:pt x="22813" y="365"/>
                    <a:pt x="23284" y="493"/>
                  </a:cubicBezTo>
                  <a:cubicBezTo>
                    <a:pt x="25031" y="974"/>
                    <a:pt x="26078" y="2157"/>
                    <a:pt x="26684" y="3768"/>
                  </a:cubicBezTo>
                  <a:cubicBezTo>
                    <a:pt x="27250" y="5202"/>
                    <a:pt x="27333" y="6730"/>
                    <a:pt x="27166" y="8258"/>
                  </a:cubicBezTo>
                  <a:cubicBezTo>
                    <a:pt x="27124" y="8561"/>
                    <a:pt x="26988" y="8781"/>
                    <a:pt x="26726" y="8959"/>
                  </a:cubicBezTo>
                  <a:cubicBezTo>
                    <a:pt x="25502" y="9691"/>
                    <a:pt x="24330" y="10434"/>
                    <a:pt x="23200" y="11261"/>
                  </a:cubicBezTo>
                  <a:cubicBezTo>
                    <a:pt x="21630" y="12402"/>
                    <a:pt x="20228" y="13668"/>
                    <a:pt x="19098" y="15185"/>
                  </a:cubicBezTo>
                  <a:cubicBezTo>
                    <a:pt x="18616" y="15802"/>
                    <a:pt x="18229" y="16409"/>
                    <a:pt x="18010" y="17110"/>
                  </a:cubicBezTo>
                  <a:cubicBezTo>
                    <a:pt x="17874" y="17456"/>
                    <a:pt x="17790" y="17853"/>
                    <a:pt x="17832" y="18241"/>
                  </a:cubicBezTo>
                  <a:cubicBezTo>
                    <a:pt x="17832" y="18764"/>
                    <a:pt x="18229" y="19161"/>
                    <a:pt x="18794" y="19203"/>
                  </a:cubicBezTo>
                  <a:cubicBezTo>
                    <a:pt x="18874" y="19214"/>
                    <a:pt x="18957" y="19220"/>
                    <a:pt x="19041" y="19220"/>
                  </a:cubicBezTo>
                  <a:cubicBezTo>
                    <a:pt x="19277" y="19220"/>
                    <a:pt x="19523" y="19179"/>
                    <a:pt x="19747" y="19109"/>
                  </a:cubicBezTo>
                  <a:cubicBezTo>
                    <a:pt x="20929" y="18848"/>
                    <a:pt x="21892" y="18157"/>
                    <a:pt x="22760" y="17372"/>
                  </a:cubicBezTo>
                  <a:cubicBezTo>
                    <a:pt x="24979" y="15363"/>
                    <a:pt x="26423" y="12883"/>
                    <a:pt x="27166" y="9953"/>
                  </a:cubicBezTo>
                  <a:cubicBezTo>
                    <a:pt x="27208" y="9126"/>
                    <a:pt x="27689" y="8739"/>
                    <a:pt x="28380" y="8383"/>
                  </a:cubicBezTo>
                  <a:cubicBezTo>
                    <a:pt x="30954" y="7169"/>
                    <a:pt x="33528" y="5903"/>
                    <a:pt x="36061" y="4679"/>
                  </a:cubicBezTo>
                  <a:cubicBezTo>
                    <a:pt x="36228" y="4595"/>
                    <a:pt x="36406" y="4511"/>
                    <a:pt x="36542" y="4417"/>
                  </a:cubicBezTo>
                  <a:cubicBezTo>
                    <a:pt x="36584" y="4375"/>
                    <a:pt x="36584" y="4250"/>
                    <a:pt x="36626" y="4030"/>
                  </a:cubicBezTo>
                  <a:lnTo>
                    <a:pt x="36626" y="4030"/>
                  </a:lnTo>
                  <a:cubicBezTo>
                    <a:pt x="36019" y="4292"/>
                    <a:pt x="35537" y="4553"/>
                    <a:pt x="35056" y="4773"/>
                  </a:cubicBezTo>
                  <a:cubicBezTo>
                    <a:pt x="34533" y="5035"/>
                    <a:pt x="34010" y="5244"/>
                    <a:pt x="33528" y="5506"/>
                  </a:cubicBezTo>
                  <a:cubicBezTo>
                    <a:pt x="33005" y="5725"/>
                    <a:pt x="32524" y="5987"/>
                    <a:pt x="32042" y="6207"/>
                  </a:cubicBezTo>
                  <a:cubicBezTo>
                    <a:pt x="31519" y="6468"/>
                    <a:pt x="31048" y="6688"/>
                    <a:pt x="30525" y="6950"/>
                  </a:cubicBezTo>
                  <a:cubicBezTo>
                    <a:pt x="30044" y="7211"/>
                    <a:pt x="29562" y="7431"/>
                    <a:pt x="29039" y="7693"/>
                  </a:cubicBezTo>
                  <a:cubicBezTo>
                    <a:pt x="28558" y="7912"/>
                    <a:pt x="28076" y="8216"/>
                    <a:pt x="27511" y="8436"/>
                  </a:cubicBezTo>
                  <a:lnTo>
                    <a:pt x="27511" y="8174"/>
                  </a:lnTo>
                  <a:lnTo>
                    <a:pt x="27511" y="7734"/>
                  </a:lnTo>
                  <a:cubicBezTo>
                    <a:pt x="27647" y="6207"/>
                    <a:pt x="27469" y="4679"/>
                    <a:pt x="26862" y="3287"/>
                  </a:cubicBezTo>
                  <a:cubicBezTo>
                    <a:pt x="25895" y="1141"/>
                    <a:pt x="24093" y="0"/>
                    <a:pt x="21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 rot="7977746" flipH="1">
              <a:off x="8309535" y="2741775"/>
              <a:ext cx="1435719" cy="1995265"/>
            </a:xfrm>
            <a:custGeom>
              <a:avLst/>
              <a:gdLst/>
              <a:ahLst/>
              <a:cxnLst/>
              <a:rect l="l" t="t" r="r" b="b"/>
              <a:pathLst>
                <a:path w="36186" h="50291" extrusionOk="0">
                  <a:moveTo>
                    <a:pt x="18616" y="15561"/>
                  </a:moveTo>
                  <a:cubicBezTo>
                    <a:pt x="18836" y="16000"/>
                    <a:pt x="18742" y="16429"/>
                    <a:pt x="18658" y="16827"/>
                  </a:cubicBezTo>
                  <a:cubicBezTo>
                    <a:pt x="18574" y="17612"/>
                    <a:pt x="18313" y="18355"/>
                    <a:pt x="17831" y="18962"/>
                  </a:cubicBezTo>
                  <a:cubicBezTo>
                    <a:pt x="17653" y="19223"/>
                    <a:pt x="17392" y="19443"/>
                    <a:pt x="17172" y="19621"/>
                  </a:cubicBezTo>
                  <a:cubicBezTo>
                    <a:pt x="17094" y="19673"/>
                    <a:pt x="16981" y="19708"/>
                    <a:pt x="16873" y="19708"/>
                  </a:cubicBezTo>
                  <a:cubicBezTo>
                    <a:pt x="16807" y="19708"/>
                    <a:pt x="16743" y="19695"/>
                    <a:pt x="16691" y="19663"/>
                  </a:cubicBezTo>
                  <a:cubicBezTo>
                    <a:pt x="16607" y="19569"/>
                    <a:pt x="16565" y="19359"/>
                    <a:pt x="16565" y="19223"/>
                  </a:cubicBezTo>
                  <a:cubicBezTo>
                    <a:pt x="16565" y="19045"/>
                    <a:pt x="16607" y="18878"/>
                    <a:pt x="16649" y="18700"/>
                  </a:cubicBezTo>
                  <a:cubicBezTo>
                    <a:pt x="17046" y="17570"/>
                    <a:pt x="17737" y="16565"/>
                    <a:pt x="18480" y="15645"/>
                  </a:cubicBezTo>
                  <a:cubicBezTo>
                    <a:pt x="18480" y="15603"/>
                    <a:pt x="18574" y="15603"/>
                    <a:pt x="18616" y="15561"/>
                  </a:cubicBezTo>
                  <a:close/>
                  <a:moveTo>
                    <a:pt x="7932" y="19788"/>
                  </a:moveTo>
                  <a:cubicBezTo>
                    <a:pt x="8016" y="20092"/>
                    <a:pt x="8110" y="20228"/>
                    <a:pt x="8152" y="20353"/>
                  </a:cubicBezTo>
                  <a:cubicBezTo>
                    <a:pt x="9062" y="23587"/>
                    <a:pt x="9805" y="26852"/>
                    <a:pt x="10286" y="30169"/>
                  </a:cubicBezTo>
                  <a:cubicBezTo>
                    <a:pt x="10674" y="32911"/>
                    <a:pt x="10893" y="35705"/>
                    <a:pt x="10810" y="38541"/>
                  </a:cubicBezTo>
                  <a:cubicBezTo>
                    <a:pt x="10768" y="40937"/>
                    <a:pt x="10506" y="43333"/>
                    <a:pt x="9721" y="45604"/>
                  </a:cubicBezTo>
                  <a:cubicBezTo>
                    <a:pt x="9366" y="46692"/>
                    <a:pt x="8937" y="47697"/>
                    <a:pt x="8194" y="48565"/>
                  </a:cubicBezTo>
                  <a:cubicBezTo>
                    <a:pt x="7848" y="49005"/>
                    <a:pt x="7451" y="49392"/>
                    <a:pt x="6969" y="49654"/>
                  </a:cubicBezTo>
                  <a:cubicBezTo>
                    <a:pt x="6553" y="49887"/>
                    <a:pt x="6137" y="49996"/>
                    <a:pt x="5715" y="49996"/>
                  </a:cubicBezTo>
                  <a:cubicBezTo>
                    <a:pt x="5341" y="49996"/>
                    <a:pt x="4961" y="49910"/>
                    <a:pt x="4573" y="49748"/>
                  </a:cubicBezTo>
                  <a:cubicBezTo>
                    <a:pt x="3924" y="49444"/>
                    <a:pt x="3401" y="48963"/>
                    <a:pt x="2920" y="48398"/>
                  </a:cubicBezTo>
                  <a:cubicBezTo>
                    <a:pt x="2041" y="47257"/>
                    <a:pt x="1476" y="45991"/>
                    <a:pt x="1088" y="44641"/>
                  </a:cubicBezTo>
                  <a:cubicBezTo>
                    <a:pt x="523" y="42684"/>
                    <a:pt x="345" y="40717"/>
                    <a:pt x="387" y="38666"/>
                  </a:cubicBezTo>
                  <a:cubicBezTo>
                    <a:pt x="471" y="35056"/>
                    <a:pt x="1392" y="31603"/>
                    <a:pt x="2784" y="28254"/>
                  </a:cubicBezTo>
                  <a:cubicBezTo>
                    <a:pt x="4008" y="25418"/>
                    <a:pt x="5578" y="22802"/>
                    <a:pt x="7493" y="20312"/>
                  </a:cubicBezTo>
                  <a:cubicBezTo>
                    <a:pt x="7629" y="20186"/>
                    <a:pt x="7754" y="20050"/>
                    <a:pt x="7932" y="19788"/>
                  </a:cubicBezTo>
                  <a:close/>
                  <a:moveTo>
                    <a:pt x="36050" y="0"/>
                  </a:moveTo>
                  <a:lnTo>
                    <a:pt x="36050" y="0"/>
                  </a:lnTo>
                  <a:cubicBezTo>
                    <a:pt x="35882" y="126"/>
                    <a:pt x="35704" y="168"/>
                    <a:pt x="35579" y="304"/>
                  </a:cubicBezTo>
                  <a:cubicBezTo>
                    <a:pt x="32565" y="2700"/>
                    <a:pt x="29562" y="5096"/>
                    <a:pt x="26548" y="7535"/>
                  </a:cubicBezTo>
                  <a:cubicBezTo>
                    <a:pt x="23890" y="9680"/>
                    <a:pt x="21274" y="11898"/>
                    <a:pt x="18961" y="14473"/>
                  </a:cubicBezTo>
                  <a:cubicBezTo>
                    <a:pt x="18920" y="14556"/>
                    <a:pt x="18878" y="14556"/>
                    <a:pt x="18784" y="14650"/>
                  </a:cubicBezTo>
                  <a:cubicBezTo>
                    <a:pt x="18700" y="14514"/>
                    <a:pt x="18616" y="14431"/>
                    <a:pt x="18574" y="14336"/>
                  </a:cubicBezTo>
                  <a:cubicBezTo>
                    <a:pt x="18135" y="13646"/>
                    <a:pt x="17476" y="13290"/>
                    <a:pt x="16649" y="13248"/>
                  </a:cubicBezTo>
                  <a:cubicBezTo>
                    <a:pt x="16000" y="13248"/>
                    <a:pt x="15341" y="13384"/>
                    <a:pt x="14692" y="13646"/>
                  </a:cubicBezTo>
                  <a:cubicBezTo>
                    <a:pt x="13729" y="14033"/>
                    <a:pt x="12903" y="14556"/>
                    <a:pt x="12076" y="15215"/>
                  </a:cubicBezTo>
                  <a:cubicBezTo>
                    <a:pt x="10768" y="16220"/>
                    <a:pt x="9585" y="17392"/>
                    <a:pt x="8455" y="18658"/>
                  </a:cubicBezTo>
                  <a:cubicBezTo>
                    <a:pt x="8372" y="18784"/>
                    <a:pt x="8235" y="18878"/>
                    <a:pt x="8058" y="19098"/>
                  </a:cubicBezTo>
                  <a:cubicBezTo>
                    <a:pt x="7273" y="16649"/>
                    <a:pt x="6404" y="14336"/>
                    <a:pt x="5400" y="12076"/>
                  </a:cubicBezTo>
                  <a:cubicBezTo>
                    <a:pt x="4353" y="9805"/>
                    <a:pt x="3223" y="7629"/>
                    <a:pt x="1737" y="5536"/>
                  </a:cubicBezTo>
                  <a:lnTo>
                    <a:pt x="1737" y="5536"/>
                  </a:lnTo>
                  <a:cubicBezTo>
                    <a:pt x="1570" y="5881"/>
                    <a:pt x="1737" y="6017"/>
                    <a:pt x="1831" y="6185"/>
                  </a:cubicBezTo>
                  <a:cubicBezTo>
                    <a:pt x="2218" y="6802"/>
                    <a:pt x="2658" y="7409"/>
                    <a:pt x="3003" y="8058"/>
                  </a:cubicBezTo>
                  <a:cubicBezTo>
                    <a:pt x="4971" y="11511"/>
                    <a:pt x="6446" y="15121"/>
                    <a:pt x="7670" y="18878"/>
                  </a:cubicBezTo>
                  <a:cubicBezTo>
                    <a:pt x="7796" y="19265"/>
                    <a:pt x="7754" y="19527"/>
                    <a:pt x="7493" y="19830"/>
                  </a:cubicBezTo>
                  <a:cubicBezTo>
                    <a:pt x="5442" y="22404"/>
                    <a:pt x="3788" y="25198"/>
                    <a:pt x="2480" y="28254"/>
                  </a:cubicBezTo>
                  <a:cubicBezTo>
                    <a:pt x="1130" y="31435"/>
                    <a:pt x="262" y="34794"/>
                    <a:pt x="84" y="38279"/>
                  </a:cubicBezTo>
                  <a:cubicBezTo>
                    <a:pt x="0" y="40236"/>
                    <a:pt x="167" y="42161"/>
                    <a:pt x="649" y="44076"/>
                  </a:cubicBezTo>
                  <a:cubicBezTo>
                    <a:pt x="994" y="45468"/>
                    <a:pt x="1517" y="46870"/>
                    <a:pt x="2355" y="48084"/>
                  </a:cubicBezTo>
                  <a:cubicBezTo>
                    <a:pt x="2742" y="48701"/>
                    <a:pt x="3265" y="49266"/>
                    <a:pt x="3872" y="49706"/>
                  </a:cubicBezTo>
                  <a:cubicBezTo>
                    <a:pt x="4466" y="50094"/>
                    <a:pt x="5090" y="50291"/>
                    <a:pt x="5706" y="50291"/>
                  </a:cubicBezTo>
                  <a:cubicBezTo>
                    <a:pt x="6403" y="50291"/>
                    <a:pt x="7090" y="50039"/>
                    <a:pt x="7712" y="49528"/>
                  </a:cubicBezTo>
                  <a:cubicBezTo>
                    <a:pt x="8110" y="49183"/>
                    <a:pt x="8455" y="48743"/>
                    <a:pt x="8759" y="48304"/>
                  </a:cubicBezTo>
                  <a:cubicBezTo>
                    <a:pt x="9324" y="47519"/>
                    <a:pt x="9721" y="46692"/>
                    <a:pt x="9983" y="45782"/>
                  </a:cubicBezTo>
                  <a:cubicBezTo>
                    <a:pt x="10674" y="43815"/>
                    <a:pt x="10988" y="41764"/>
                    <a:pt x="11071" y="39713"/>
                  </a:cubicBezTo>
                  <a:cubicBezTo>
                    <a:pt x="11155" y="37536"/>
                    <a:pt x="11113" y="35359"/>
                    <a:pt x="10893" y="33130"/>
                  </a:cubicBezTo>
                  <a:cubicBezTo>
                    <a:pt x="10674" y="30912"/>
                    <a:pt x="10370" y="28683"/>
                    <a:pt x="9941" y="26465"/>
                  </a:cubicBezTo>
                  <a:cubicBezTo>
                    <a:pt x="9502" y="24236"/>
                    <a:pt x="8937" y="22059"/>
                    <a:pt x="8277" y="19924"/>
                  </a:cubicBezTo>
                  <a:cubicBezTo>
                    <a:pt x="8194" y="19569"/>
                    <a:pt x="8235" y="19359"/>
                    <a:pt x="8455" y="19140"/>
                  </a:cubicBezTo>
                  <a:cubicBezTo>
                    <a:pt x="8937" y="18616"/>
                    <a:pt x="9418" y="18051"/>
                    <a:pt x="9941" y="17528"/>
                  </a:cubicBezTo>
                  <a:cubicBezTo>
                    <a:pt x="11029" y="16387"/>
                    <a:pt x="12243" y="15341"/>
                    <a:pt x="13646" y="14514"/>
                  </a:cubicBezTo>
                  <a:cubicBezTo>
                    <a:pt x="14389" y="14075"/>
                    <a:pt x="15215" y="13730"/>
                    <a:pt x="16084" y="13552"/>
                  </a:cubicBezTo>
                  <a:cubicBezTo>
                    <a:pt x="16203" y="13536"/>
                    <a:pt x="16321" y="13528"/>
                    <a:pt x="16437" y="13528"/>
                  </a:cubicBezTo>
                  <a:cubicBezTo>
                    <a:pt x="17263" y="13528"/>
                    <a:pt x="18006" y="13917"/>
                    <a:pt x="18355" y="14650"/>
                  </a:cubicBezTo>
                  <a:cubicBezTo>
                    <a:pt x="18480" y="14860"/>
                    <a:pt x="18480" y="15079"/>
                    <a:pt x="18313" y="15299"/>
                  </a:cubicBezTo>
                  <a:cubicBezTo>
                    <a:pt x="17957" y="15781"/>
                    <a:pt x="17570" y="16262"/>
                    <a:pt x="17266" y="16785"/>
                  </a:cubicBezTo>
                  <a:cubicBezTo>
                    <a:pt x="16869" y="17350"/>
                    <a:pt x="16523" y="17957"/>
                    <a:pt x="16345" y="18658"/>
                  </a:cubicBezTo>
                  <a:cubicBezTo>
                    <a:pt x="16303" y="18920"/>
                    <a:pt x="16262" y="19265"/>
                    <a:pt x="16262" y="19569"/>
                  </a:cubicBezTo>
                  <a:cubicBezTo>
                    <a:pt x="16324" y="19894"/>
                    <a:pt x="16506" y="20076"/>
                    <a:pt x="16776" y="20076"/>
                  </a:cubicBezTo>
                  <a:cubicBezTo>
                    <a:pt x="16870" y="20076"/>
                    <a:pt x="16975" y="20054"/>
                    <a:pt x="17088" y="20008"/>
                  </a:cubicBezTo>
                  <a:cubicBezTo>
                    <a:pt x="17266" y="19966"/>
                    <a:pt x="17476" y="19830"/>
                    <a:pt x="17612" y="19705"/>
                  </a:cubicBezTo>
                  <a:cubicBezTo>
                    <a:pt x="17915" y="19401"/>
                    <a:pt x="18177" y="19098"/>
                    <a:pt x="18396" y="18742"/>
                  </a:cubicBezTo>
                  <a:cubicBezTo>
                    <a:pt x="19003" y="17696"/>
                    <a:pt x="19139" y="16565"/>
                    <a:pt x="18961" y="15383"/>
                  </a:cubicBezTo>
                  <a:cubicBezTo>
                    <a:pt x="18920" y="15174"/>
                    <a:pt x="18961" y="14996"/>
                    <a:pt x="19097" y="14860"/>
                  </a:cubicBezTo>
                  <a:cubicBezTo>
                    <a:pt x="19223" y="14734"/>
                    <a:pt x="19307" y="14598"/>
                    <a:pt x="19443" y="14473"/>
                  </a:cubicBezTo>
                  <a:cubicBezTo>
                    <a:pt x="20971" y="12725"/>
                    <a:pt x="22666" y="11155"/>
                    <a:pt x="24497" y="9680"/>
                  </a:cubicBezTo>
                  <a:cubicBezTo>
                    <a:pt x="28076" y="6750"/>
                    <a:pt x="31697" y="3872"/>
                    <a:pt x="35317" y="953"/>
                  </a:cubicBezTo>
                  <a:cubicBezTo>
                    <a:pt x="35527" y="785"/>
                    <a:pt x="35746" y="607"/>
                    <a:pt x="35966" y="388"/>
                  </a:cubicBezTo>
                  <a:cubicBezTo>
                    <a:pt x="36102" y="304"/>
                    <a:pt x="36186" y="210"/>
                    <a:pt x="36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3"/>
          <p:cNvSpPr txBox="1">
            <a:spLocks noGrp="1"/>
          </p:cNvSpPr>
          <p:nvPr>
            <p:ph type="title"/>
          </p:nvPr>
        </p:nvSpPr>
        <p:spPr>
          <a:xfrm>
            <a:off x="715100" y="2999950"/>
            <a:ext cx="4563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Font typeface="Unbounded"/>
              <a:buNone/>
              <a:defRPr sz="5000" b="1">
                <a:latin typeface="Unbounded"/>
                <a:ea typeface="Unbounded"/>
                <a:cs typeface="Unbounded"/>
                <a:sym typeface="Unbound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Font typeface="Unbounded"/>
              <a:buNone/>
              <a:defRPr sz="5000" b="1">
                <a:latin typeface="Unbounded"/>
                <a:ea typeface="Unbounded"/>
                <a:cs typeface="Unbounded"/>
                <a:sym typeface="Unbound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Font typeface="Unbounded"/>
              <a:buNone/>
              <a:defRPr sz="5000" b="1">
                <a:latin typeface="Unbounded"/>
                <a:ea typeface="Unbounded"/>
                <a:cs typeface="Unbounded"/>
                <a:sym typeface="Unbound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Font typeface="Unbounded"/>
              <a:buNone/>
              <a:defRPr sz="5000" b="1">
                <a:latin typeface="Unbounded"/>
                <a:ea typeface="Unbounded"/>
                <a:cs typeface="Unbounded"/>
                <a:sym typeface="Unbound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Font typeface="Unbounded"/>
              <a:buNone/>
              <a:defRPr sz="5000" b="1">
                <a:latin typeface="Unbounded"/>
                <a:ea typeface="Unbounded"/>
                <a:cs typeface="Unbounded"/>
                <a:sym typeface="Unbound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Font typeface="Unbounded"/>
              <a:buNone/>
              <a:defRPr sz="5000" b="1">
                <a:latin typeface="Unbounded"/>
                <a:ea typeface="Unbounded"/>
                <a:cs typeface="Unbounded"/>
                <a:sym typeface="Unbound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Font typeface="Unbounded"/>
              <a:buNone/>
              <a:defRPr sz="5000" b="1">
                <a:latin typeface="Unbounded"/>
                <a:ea typeface="Unbounded"/>
                <a:cs typeface="Unbounded"/>
                <a:sym typeface="Unbound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Font typeface="Unbounded"/>
              <a:buNone/>
              <a:defRPr sz="5000" b="1">
                <a:latin typeface="Unbounded"/>
                <a:ea typeface="Unbounded"/>
                <a:cs typeface="Unbounded"/>
                <a:sym typeface="Unbounded"/>
              </a:defRPr>
            </a:lvl9pPr>
          </a:lstStyle>
          <a:p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title" idx="2" hasCustomPrompt="1"/>
          </p:nvPr>
        </p:nvSpPr>
        <p:spPr>
          <a:xfrm>
            <a:off x="715125" y="0"/>
            <a:ext cx="1368300" cy="2870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Unbounded"/>
              <a:buNone/>
              <a:defRPr sz="6000" b="1">
                <a:latin typeface="Unbounded"/>
                <a:ea typeface="Unbounded"/>
                <a:cs typeface="Unbounded"/>
                <a:sym typeface="Unbound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Unbounded"/>
              <a:buNone/>
              <a:defRPr sz="6000" b="1">
                <a:latin typeface="Unbounded"/>
                <a:ea typeface="Unbounded"/>
                <a:cs typeface="Unbounded"/>
                <a:sym typeface="Unbound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Unbounded"/>
              <a:buNone/>
              <a:defRPr sz="6000" b="1">
                <a:latin typeface="Unbounded"/>
                <a:ea typeface="Unbounded"/>
                <a:cs typeface="Unbounded"/>
                <a:sym typeface="Unbound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Unbounded"/>
              <a:buNone/>
              <a:defRPr sz="6000" b="1">
                <a:latin typeface="Unbounded"/>
                <a:ea typeface="Unbounded"/>
                <a:cs typeface="Unbounded"/>
                <a:sym typeface="Unbound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Unbounded"/>
              <a:buNone/>
              <a:defRPr sz="6000" b="1">
                <a:latin typeface="Unbounded"/>
                <a:ea typeface="Unbounded"/>
                <a:cs typeface="Unbounded"/>
                <a:sym typeface="Unbound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Unbounded"/>
              <a:buNone/>
              <a:defRPr sz="6000" b="1">
                <a:latin typeface="Unbounded"/>
                <a:ea typeface="Unbounded"/>
                <a:cs typeface="Unbounded"/>
                <a:sym typeface="Unbound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Unbounded"/>
              <a:buNone/>
              <a:defRPr sz="6000" b="1">
                <a:latin typeface="Unbounded"/>
                <a:ea typeface="Unbounded"/>
                <a:cs typeface="Unbounded"/>
                <a:sym typeface="Unbound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Unbounded"/>
              <a:buNone/>
              <a:defRPr sz="6000" b="1">
                <a:latin typeface="Unbounded"/>
                <a:ea typeface="Unbounded"/>
                <a:cs typeface="Unbounded"/>
                <a:sym typeface="Unbounded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3"/>
          <p:cNvSpPr txBox="1">
            <a:spLocks noGrp="1"/>
          </p:cNvSpPr>
          <p:nvPr>
            <p:ph type="subTitle" idx="1"/>
          </p:nvPr>
        </p:nvSpPr>
        <p:spPr>
          <a:xfrm>
            <a:off x="715125" y="3781625"/>
            <a:ext cx="4563900" cy="4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6" name="Google Shape;66;p3"/>
          <p:cNvGrpSpPr/>
          <p:nvPr/>
        </p:nvGrpSpPr>
        <p:grpSpPr>
          <a:xfrm>
            <a:off x="6458800" y="-1267349"/>
            <a:ext cx="5393252" cy="6924536"/>
            <a:chOff x="6458800" y="-1267349"/>
            <a:chExt cx="5393252" cy="6924536"/>
          </a:xfrm>
        </p:grpSpPr>
        <p:pic>
          <p:nvPicPr>
            <p:cNvPr id="67" name="Google Shape;67;p3"/>
            <p:cNvPicPr preferRelativeResize="0"/>
            <p:nvPr/>
          </p:nvPicPr>
          <p:blipFill rotWithShape="1">
            <a:blip r:embed="rId3">
              <a:alphaModFix/>
            </a:blip>
            <a:srcRect t="6384" r="43709"/>
            <a:stretch/>
          </p:blipFill>
          <p:spPr>
            <a:xfrm rot="-1297010">
              <a:off x="7438282" y="-844808"/>
              <a:ext cx="3434288" cy="59731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3"/>
            <p:cNvPicPr preferRelativeResize="0"/>
            <p:nvPr/>
          </p:nvPicPr>
          <p:blipFill>
            <a:blip r:embed="rId4">
              <a:alphaModFix amt="47000"/>
            </a:blip>
            <a:stretch>
              <a:fillRect/>
            </a:stretch>
          </p:blipFill>
          <p:spPr>
            <a:xfrm>
              <a:off x="8063188" y="3471388"/>
              <a:ext cx="2185800" cy="21858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049800" cy="9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"/>
          <p:cNvSpPr txBox="1">
            <a:spLocks noGrp="1"/>
          </p:cNvSpPr>
          <p:nvPr>
            <p:ph type="body" idx="1"/>
          </p:nvPr>
        </p:nvSpPr>
        <p:spPr>
          <a:xfrm>
            <a:off x="720000" y="1737625"/>
            <a:ext cx="7717500" cy="25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2FF"/>
              </a:buClr>
              <a:buSzPts val="12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73" name="Google Shape;73;p4"/>
          <p:cNvGrpSpPr/>
          <p:nvPr/>
        </p:nvGrpSpPr>
        <p:grpSpPr>
          <a:xfrm>
            <a:off x="-1218643" y="-1517484"/>
            <a:ext cx="12216526" cy="8206285"/>
            <a:chOff x="-1218643" y="-1517484"/>
            <a:chExt cx="12216526" cy="8206285"/>
          </a:xfrm>
        </p:grpSpPr>
        <p:grpSp>
          <p:nvGrpSpPr>
            <p:cNvPr id="74" name="Google Shape;74;p4"/>
            <p:cNvGrpSpPr/>
            <p:nvPr/>
          </p:nvGrpSpPr>
          <p:grpSpPr>
            <a:xfrm rot="315369">
              <a:off x="8542725" y="-1416137"/>
              <a:ext cx="2336465" cy="2698571"/>
              <a:chOff x="2229641" y="2678891"/>
              <a:chExt cx="1011055" cy="1167749"/>
            </a:xfrm>
          </p:grpSpPr>
          <p:sp>
            <p:nvSpPr>
              <p:cNvPr id="75" name="Google Shape;75;p4"/>
              <p:cNvSpPr/>
              <p:nvPr/>
            </p:nvSpPr>
            <p:spPr>
              <a:xfrm>
                <a:off x="2668571" y="3235430"/>
                <a:ext cx="572114" cy="69480"/>
              </a:xfrm>
              <a:custGeom>
                <a:avLst/>
                <a:gdLst/>
                <a:ahLst/>
                <a:cxnLst/>
                <a:rect l="l" t="t" r="r" b="b"/>
                <a:pathLst>
                  <a:path w="27387" h="3326" extrusionOk="0">
                    <a:moveTo>
                      <a:pt x="16221" y="0"/>
                    </a:moveTo>
                    <a:cubicBezTo>
                      <a:pt x="15090" y="42"/>
                      <a:pt x="14002" y="304"/>
                      <a:pt x="12956" y="618"/>
                    </a:cubicBezTo>
                    <a:cubicBezTo>
                      <a:pt x="11867" y="921"/>
                      <a:pt x="10821" y="1183"/>
                      <a:pt x="9733" y="1350"/>
                    </a:cubicBezTo>
                    <a:cubicBezTo>
                      <a:pt x="9275" y="1405"/>
                      <a:pt x="8826" y="1437"/>
                      <a:pt x="8380" y="1437"/>
                    </a:cubicBezTo>
                    <a:cubicBezTo>
                      <a:pt x="7712" y="1437"/>
                      <a:pt x="7051" y="1365"/>
                      <a:pt x="6374" y="1183"/>
                    </a:cubicBezTo>
                    <a:cubicBezTo>
                      <a:pt x="5673" y="1005"/>
                      <a:pt x="4930" y="827"/>
                      <a:pt x="4187" y="660"/>
                    </a:cubicBezTo>
                    <a:cubicBezTo>
                      <a:pt x="3669" y="556"/>
                      <a:pt x="3159" y="500"/>
                      <a:pt x="2654" y="500"/>
                    </a:cubicBezTo>
                    <a:cubicBezTo>
                      <a:pt x="1883" y="500"/>
                      <a:pt x="1122" y="630"/>
                      <a:pt x="357" y="921"/>
                    </a:cubicBezTo>
                    <a:cubicBezTo>
                      <a:pt x="221" y="963"/>
                      <a:pt x="95" y="1005"/>
                      <a:pt x="1" y="1183"/>
                    </a:cubicBezTo>
                    <a:cubicBezTo>
                      <a:pt x="82" y="1258"/>
                      <a:pt x="160" y="1273"/>
                      <a:pt x="248" y="1273"/>
                    </a:cubicBezTo>
                    <a:cubicBezTo>
                      <a:pt x="306" y="1273"/>
                      <a:pt x="369" y="1267"/>
                      <a:pt x="440" y="1267"/>
                    </a:cubicBezTo>
                    <a:cubicBezTo>
                      <a:pt x="838" y="1267"/>
                      <a:pt x="1225" y="1267"/>
                      <a:pt x="1623" y="1308"/>
                    </a:cubicBezTo>
                    <a:cubicBezTo>
                      <a:pt x="2355" y="1403"/>
                      <a:pt x="3015" y="1664"/>
                      <a:pt x="3663" y="1968"/>
                    </a:cubicBezTo>
                    <a:cubicBezTo>
                      <a:pt x="4323" y="2271"/>
                      <a:pt x="5024" y="2616"/>
                      <a:pt x="5714" y="2878"/>
                    </a:cubicBezTo>
                    <a:cubicBezTo>
                      <a:pt x="6486" y="3190"/>
                      <a:pt x="7250" y="3325"/>
                      <a:pt x="8040" y="3325"/>
                    </a:cubicBezTo>
                    <a:cubicBezTo>
                      <a:pt x="8150" y="3325"/>
                      <a:pt x="8261" y="3323"/>
                      <a:pt x="8372" y="3318"/>
                    </a:cubicBezTo>
                    <a:cubicBezTo>
                      <a:pt x="9419" y="3234"/>
                      <a:pt x="10382" y="2972"/>
                      <a:pt x="11386" y="2575"/>
                    </a:cubicBezTo>
                    <a:cubicBezTo>
                      <a:pt x="11611" y="2482"/>
                      <a:pt x="11812" y="2429"/>
                      <a:pt x="12042" y="2429"/>
                    </a:cubicBezTo>
                    <a:cubicBezTo>
                      <a:pt x="12122" y="2429"/>
                      <a:pt x="12207" y="2435"/>
                      <a:pt x="12296" y="2449"/>
                    </a:cubicBezTo>
                    <a:cubicBezTo>
                      <a:pt x="12820" y="2533"/>
                      <a:pt x="13395" y="2616"/>
                      <a:pt x="13960" y="2711"/>
                    </a:cubicBezTo>
                    <a:cubicBezTo>
                      <a:pt x="14415" y="2773"/>
                      <a:pt x="14871" y="2818"/>
                      <a:pt x="15326" y="2818"/>
                    </a:cubicBezTo>
                    <a:cubicBezTo>
                      <a:pt x="16085" y="2818"/>
                      <a:pt x="16841" y="2693"/>
                      <a:pt x="17581" y="2313"/>
                    </a:cubicBezTo>
                    <a:cubicBezTo>
                      <a:pt x="17704" y="2252"/>
                      <a:pt x="17877" y="2213"/>
                      <a:pt x="18030" y="2213"/>
                    </a:cubicBezTo>
                    <a:cubicBezTo>
                      <a:pt x="18087" y="2213"/>
                      <a:pt x="18140" y="2218"/>
                      <a:pt x="18188" y="2229"/>
                    </a:cubicBezTo>
                    <a:cubicBezTo>
                      <a:pt x="18837" y="2397"/>
                      <a:pt x="19496" y="2491"/>
                      <a:pt x="20197" y="2533"/>
                    </a:cubicBezTo>
                    <a:cubicBezTo>
                      <a:pt x="20930" y="2575"/>
                      <a:pt x="21673" y="2616"/>
                      <a:pt x="22416" y="2658"/>
                    </a:cubicBezTo>
                    <a:cubicBezTo>
                      <a:pt x="22719" y="2658"/>
                      <a:pt x="23022" y="2616"/>
                      <a:pt x="23336" y="2397"/>
                    </a:cubicBezTo>
                    <a:cubicBezTo>
                      <a:pt x="22761" y="2355"/>
                      <a:pt x="22290" y="2271"/>
                      <a:pt x="21809" y="2229"/>
                    </a:cubicBezTo>
                    <a:cubicBezTo>
                      <a:pt x="21243" y="2187"/>
                      <a:pt x="20668" y="2135"/>
                      <a:pt x="20103" y="2093"/>
                    </a:cubicBezTo>
                    <a:cubicBezTo>
                      <a:pt x="19580" y="2051"/>
                      <a:pt x="19056" y="2051"/>
                      <a:pt x="18533" y="1790"/>
                    </a:cubicBezTo>
                    <a:cubicBezTo>
                      <a:pt x="18229" y="1638"/>
                      <a:pt x="17925" y="1574"/>
                      <a:pt x="17613" y="1574"/>
                    </a:cubicBezTo>
                    <a:cubicBezTo>
                      <a:pt x="17388" y="1574"/>
                      <a:pt x="17158" y="1607"/>
                      <a:pt x="16922" y="1664"/>
                    </a:cubicBezTo>
                    <a:cubicBezTo>
                      <a:pt x="16576" y="1706"/>
                      <a:pt x="16221" y="1748"/>
                      <a:pt x="15875" y="1748"/>
                    </a:cubicBezTo>
                    <a:cubicBezTo>
                      <a:pt x="15352" y="1706"/>
                      <a:pt x="14787" y="1664"/>
                      <a:pt x="14264" y="1612"/>
                    </a:cubicBezTo>
                    <a:cubicBezTo>
                      <a:pt x="14086" y="1612"/>
                      <a:pt x="13960" y="1570"/>
                      <a:pt x="13824" y="1570"/>
                    </a:cubicBezTo>
                    <a:cubicBezTo>
                      <a:pt x="13824" y="1528"/>
                      <a:pt x="13824" y="1486"/>
                      <a:pt x="13782" y="1486"/>
                    </a:cubicBezTo>
                    <a:cubicBezTo>
                      <a:pt x="13866" y="1444"/>
                      <a:pt x="13918" y="1403"/>
                      <a:pt x="13960" y="1350"/>
                    </a:cubicBezTo>
                    <a:cubicBezTo>
                      <a:pt x="14965" y="963"/>
                      <a:pt x="16011" y="701"/>
                      <a:pt x="17141" y="701"/>
                    </a:cubicBezTo>
                    <a:cubicBezTo>
                      <a:pt x="19716" y="701"/>
                      <a:pt x="22290" y="1089"/>
                      <a:pt x="24770" y="1873"/>
                    </a:cubicBezTo>
                    <a:lnTo>
                      <a:pt x="27386" y="2658"/>
                    </a:lnTo>
                    <a:lnTo>
                      <a:pt x="27386" y="2313"/>
                    </a:lnTo>
                    <a:cubicBezTo>
                      <a:pt x="27124" y="2229"/>
                      <a:pt x="26863" y="2135"/>
                      <a:pt x="26601" y="2051"/>
                    </a:cubicBezTo>
                    <a:cubicBezTo>
                      <a:pt x="25335" y="1664"/>
                      <a:pt x="24027" y="1225"/>
                      <a:pt x="22761" y="879"/>
                    </a:cubicBezTo>
                    <a:cubicBezTo>
                      <a:pt x="21066" y="440"/>
                      <a:pt x="19360" y="220"/>
                      <a:pt x="17665" y="42"/>
                    </a:cubicBezTo>
                    <a:cubicBezTo>
                      <a:pt x="17183" y="0"/>
                      <a:pt x="16702" y="0"/>
                      <a:pt x="162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2566713" y="3307248"/>
                <a:ext cx="615607" cy="74870"/>
              </a:xfrm>
              <a:custGeom>
                <a:avLst/>
                <a:gdLst/>
                <a:ahLst/>
                <a:cxnLst/>
                <a:rect l="l" t="t" r="r" b="b"/>
                <a:pathLst>
                  <a:path w="29469" h="3584" extrusionOk="0">
                    <a:moveTo>
                      <a:pt x="28286" y="1835"/>
                    </a:moveTo>
                    <a:cubicBezTo>
                      <a:pt x="28289" y="1836"/>
                      <a:pt x="28293" y="1836"/>
                      <a:pt x="28296" y="1836"/>
                    </a:cubicBezTo>
                    <a:cubicBezTo>
                      <a:pt x="28293" y="1836"/>
                      <a:pt x="28289" y="1835"/>
                      <a:pt x="28286" y="1835"/>
                    </a:cubicBezTo>
                    <a:close/>
                    <a:moveTo>
                      <a:pt x="4530" y="0"/>
                    </a:moveTo>
                    <a:cubicBezTo>
                      <a:pt x="4284" y="0"/>
                      <a:pt x="4036" y="30"/>
                      <a:pt x="3789" y="99"/>
                    </a:cubicBezTo>
                    <a:cubicBezTo>
                      <a:pt x="2700" y="445"/>
                      <a:pt x="1612" y="790"/>
                      <a:pt x="524" y="1188"/>
                    </a:cubicBezTo>
                    <a:cubicBezTo>
                      <a:pt x="430" y="1188"/>
                      <a:pt x="304" y="1271"/>
                      <a:pt x="220" y="1313"/>
                    </a:cubicBezTo>
                    <a:cubicBezTo>
                      <a:pt x="0" y="1491"/>
                      <a:pt x="42" y="1795"/>
                      <a:pt x="304" y="1889"/>
                    </a:cubicBezTo>
                    <a:cubicBezTo>
                      <a:pt x="430" y="1931"/>
                      <a:pt x="566" y="1931"/>
                      <a:pt x="743" y="1931"/>
                    </a:cubicBezTo>
                    <a:cubicBezTo>
                      <a:pt x="1832" y="1931"/>
                      <a:pt x="2962" y="1795"/>
                      <a:pt x="4008" y="1491"/>
                    </a:cubicBezTo>
                    <a:cubicBezTo>
                      <a:pt x="4224" y="1446"/>
                      <a:pt x="4429" y="1423"/>
                      <a:pt x="4627" y="1423"/>
                    </a:cubicBezTo>
                    <a:cubicBezTo>
                      <a:pt x="4987" y="1423"/>
                      <a:pt x="5324" y="1500"/>
                      <a:pt x="5662" y="1669"/>
                    </a:cubicBezTo>
                    <a:cubicBezTo>
                      <a:pt x="5798" y="1711"/>
                      <a:pt x="5976" y="1795"/>
                      <a:pt x="6101" y="1889"/>
                    </a:cubicBezTo>
                    <a:cubicBezTo>
                      <a:pt x="7067" y="2301"/>
                      <a:pt x="8058" y="2551"/>
                      <a:pt x="9076" y="2551"/>
                    </a:cubicBezTo>
                    <a:cubicBezTo>
                      <a:pt x="9349" y="2551"/>
                      <a:pt x="9623" y="2533"/>
                      <a:pt x="9900" y="2496"/>
                    </a:cubicBezTo>
                    <a:cubicBezTo>
                      <a:pt x="10141" y="2456"/>
                      <a:pt x="10382" y="2436"/>
                      <a:pt x="10622" y="2436"/>
                    </a:cubicBezTo>
                    <a:cubicBezTo>
                      <a:pt x="11205" y="2436"/>
                      <a:pt x="11782" y="2554"/>
                      <a:pt x="12338" y="2799"/>
                    </a:cubicBezTo>
                    <a:cubicBezTo>
                      <a:pt x="13772" y="3364"/>
                      <a:pt x="15299" y="3584"/>
                      <a:pt x="16827" y="3584"/>
                    </a:cubicBezTo>
                    <a:cubicBezTo>
                      <a:pt x="18051" y="3542"/>
                      <a:pt x="19265" y="3500"/>
                      <a:pt x="20490" y="3500"/>
                    </a:cubicBezTo>
                    <a:cubicBezTo>
                      <a:pt x="21081" y="3479"/>
                      <a:pt x="21670" y="3469"/>
                      <a:pt x="22252" y="3469"/>
                    </a:cubicBezTo>
                    <a:cubicBezTo>
                      <a:pt x="22834" y="3469"/>
                      <a:pt x="23409" y="3479"/>
                      <a:pt x="23974" y="3500"/>
                    </a:cubicBezTo>
                    <a:cubicBezTo>
                      <a:pt x="24080" y="3503"/>
                      <a:pt x="24185" y="3504"/>
                      <a:pt x="24290" y="3504"/>
                    </a:cubicBezTo>
                    <a:cubicBezTo>
                      <a:pt x="25917" y="3504"/>
                      <a:pt x="27431" y="3199"/>
                      <a:pt x="28945" y="2579"/>
                    </a:cubicBezTo>
                    <a:cubicBezTo>
                      <a:pt x="29123" y="2537"/>
                      <a:pt x="29301" y="2454"/>
                      <a:pt x="29468" y="2234"/>
                    </a:cubicBezTo>
                    <a:lnTo>
                      <a:pt x="29468" y="2234"/>
                    </a:lnTo>
                    <a:cubicBezTo>
                      <a:pt x="29206" y="2276"/>
                      <a:pt x="29039" y="2276"/>
                      <a:pt x="28819" y="2318"/>
                    </a:cubicBezTo>
                    <a:cubicBezTo>
                      <a:pt x="28558" y="2360"/>
                      <a:pt x="28296" y="2454"/>
                      <a:pt x="27993" y="2537"/>
                    </a:cubicBezTo>
                    <a:cubicBezTo>
                      <a:pt x="27428" y="2674"/>
                      <a:pt x="26852" y="2841"/>
                      <a:pt x="26287" y="2935"/>
                    </a:cubicBezTo>
                    <a:cubicBezTo>
                      <a:pt x="25680" y="3047"/>
                      <a:pt x="25068" y="3065"/>
                      <a:pt x="24458" y="3065"/>
                    </a:cubicBezTo>
                    <a:cubicBezTo>
                      <a:pt x="24153" y="3065"/>
                      <a:pt x="23849" y="3061"/>
                      <a:pt x="23545" y="3061"/>
                    </a:cubicBezTo>
                    <a:cubicBezTo>
                      <a:pt x="21358" y="3061"/>
                      <a:pt x="19182" y="3061"/>
                      <a:pt x="17005" y="3019"/>
                    </a:cubicBezTo>
                    <a:cubicBezTo>
                      <a:pt x="16566" y="3019"/>
                      <a:pt x="16084" y="3019"/>
                      <a:pt x="15697" y="2935"/>
                    </a:cubicBezTo>
                    <a:cubicBezTo>
                      <a:pt x="14912" y="2799"/>
                      <a:pt x="14169" y="2579"/>
                      <a:pt x="13426" y="2412"/>
                    </a:cubicBezTo>
                    <a:cubicBezTo>
                      <a:pt x="13301" y="2360"/>
                      <a:pt x="13206" y="2318"/>
                      <a:pt x="13081" y="2234"/>
                    </a:cubicBezTo>
                    <a:lnTo>
                      <a:pt x="13081" y="2150"/>
                    </a:lnTo>
                    <a:cubicBezTo>
                      <a:pt x="13343" y="2098"/>
                      <a:pt x="13604" y="2098"/>
                      <a:pt x="13824" y="2056"/>
                    </a:cubicBezTo>
                    <a:cubicBezTo>
                      <a:pt x="14734" y="1972"/>
                      <a:pt x="15603" y="1836"/>
                      <a:pt x="16524" y="1753"/>
                    </a:cubicBezTo>
                    <a:cubicBezTo>
                      <a:pt x="16723" y="1735"/>
                      <a:pt x="16922" y="1725"/>
                      <a:pt x="17121" y="1725"/>
                    </a:cubicBezTo>
                    <a:cubicBezTo>
                      <a:pt x="17402" y="1725"/>
                      <a:pt x="17681" y="1745"/>
                      <a:pt x="17957" y="1795"/>
                    </a:cubicBezTo>
                    <a:cubicBezTo>
                      <a:pt x="18549" y="1883"/>
                      <a:pt x="19150" y="1949"/>
                      <a:pt x="19751" y="1949"/>
                    </a:cubicBezTo>
                    <a:cubicBezTo>
                      <a:pt x="20351" y="1949"/>
                      <a:pt x="20950" y="1883"/>
                      <a:pt x="21536" y="1711"/>
                    </a:cubicBezTo>
                    <a:cubicBezTo>
                      <a:pt x="21632" y="1695"/>
                      <a:pt x="21728" y="1686"/>
                      <a:pt x="21825" y="1686"/>
                    </a:cubicBezTo>
                    <a:cubicBezTo>
                      <a:pt x="21995" y="1686"/>
                      <a:pt x="22170" y="1715"/>
                      <a:pt x="22363" y="1795"/>
                    </a:cubicBezTo>
                    <a:cubicBezTo>
                      <a:pt x="22631" y="1897"/>
                      <a:pt x="22917" y="1946"/>
                      <a:pt x="23230" y="1946"/>
                    </a:cubicBezTo>
                    <a:cubicBezTo>
                      <a:pt x="23332" y="1946"/>
                      <a:pt x="23437" y="1941"/>
                      <a:pt x="23545" y="1931"/>
                    </a:cubicBezTo>
                    <a:cubicBezTo>
                      <a:pt x="24330" y="1889"/>
                      <a:pt x="25115" y="1836"/>
                      <a:pt x="25900" y="1753"/>
                    </a:cubicBezTo>
                    <a:cubicBezTo>
                      <a:pt x="26187" y="1737"/>
                      <a:pt x="26474" y="1728"/>
                      <a:pt x="26764" y="1728"/>
                    </a:cubicBezTo>
                    <a:cubicBezTo>
                      <a:pt x="27262" y="1728"/>
                      <a:pt x="27766" y="1756"/>
                      <a:pt x="28286" y="1835"/>
                    </a:cubicBezTo>
                    <a:lnTo>
                      <a:pt x="28286" y="1835"/>
                    </a:lnTo>
                    <a:cubicBezTo>
                      <a:pt x="28247" y="1824"/>
                      <a:pt x="28208" y="1753"/>
                      <a:pt x="28160" y="1753"/>
                    </a:cubicBezTo>
                    <a:cubicBezTo>
                      <a:pt x="27538" y="1684"/>
                      <a:pt x="26903" y="1652"/>
                      <a:pt x="26268" y="1652"/>
                    </a:cubicBezTo>
                    <a:cubicBezTo>
                      <a:pt x="25749" y="1652"/>
                      <a:pt x="25230" y="1673"/>
                      <a:pt x="24717" y="1711"/>
                    </a:cubicBezTo>
                    <a:cubicBezTo>
                      <a:pt x="24341" y="1735"/>
                      <a:pt x="23948" y="1791"/>
                      <a:pt x="23558" y="1791"/>
                    </a:cubicBezTo>
                    <a:cubicBezTo>
                      <a:pt x="23274" y="1791"/>
                      <a:pt x="22992" y="1761"/>
                      <a:pt x="22719" y="1669"/>
                    </a:cubicBezTo>
                    <a:cubicBezTo>
                      <a:pt x="22059" y="1491"/>
                      <a:pt x="21411" y="1365"/>
                      <a:pt x="20709" y="1365"/>
                    </a:cubicBezTo>
                    <a:lnTo>
                      <a:pt x="20668" y="1365"/>
                    </a:lnTo>
                    <a:cubicBezTo>
                      <a:pt x="19789" y="1229"/>
                      <a:pt x="19004" y="968"/>
                      <a:pt x="18177" y="706"/>
                    </a:cubicBezTo>
                    <a:cubicBezTo>
                      <a:pt x="17915" y="581"/>
                      <a:pt x="17654" y="486"/>
                      <a:pt x="17392" y="445"/>
                    </a:cubicBezTo>
                    <a:cubicBezTo>
                      <a:pt x="16848" y="377"/>
                      <a:pt x="16306" y="330"/>
                      <a:pt x="15764" y="330"/>
                    </a:cubicBezTo>
                    <a:cubicBezTo>
                      <a:pt x="15307" y="330"/>
                      <a:pt x="14849" y="363"/>
                      <a:pt x="14389" y="445"/>
                    </a:cubicBezTo>
                    <a:cubicBezTo>
                      <a:pt x="13824" y="581"/>
                      <a:pt x="13301" y="664"/>
                      <a:pt x="12725" y="748"/>
                    </a:cubicBezTo>
                    <a:cubicBezTo>
                      <a:pt x="12115" y="867"/>
                      <a:pt x="11500" y="944"/>
                      <a:pt x="10875" y="944"/>
                    </a:cubicBezTo>
                    <a:cubicBezTo>
                      <a:pt x="10567" y="944"/>
                      <a:pt x="10256" y="926"/>
                      <a:pt x="9942" y="884"/>
                    </a:cubicBezTo>
                    <a:cubicBezTo>
                      <a:pt x="9764" y="863"/>
                      <a:pt x="9588" y="853"/>
                      <a:pt x="9414" y="853"/>
                    </a:cubicBezTo>
                    <a:cubicBezTo>
                      <a:pt x="9240" y="853"/>
                      <a:pt x="9068" y="863"/>
                      <a:pt x="8895" y="884"/>
                    </a:cubicBezTo>
                    <a:cubicBezTo>
                      <a:pt x="8717" y="884"/>
                      <a:pt x="8498" y="926"/>
                      <a:pt x="8330" y="968"/>
                    </a:cubicBezTo>
                    <a:cubicBezTo>
                      <a:pt x="8219" y="1020"/>
                      <a:pt x="8109" y="1060"/>
                      <a:pt x="8000" y="1060"/>
                    </a:cubicBezTo>
                    <a:cubicBezTo>
                      <a:pt x="7935" y="1060"/>
                      <a:pt x="7870" y="1045"/>
                      <a:pt x="7807" y="1010"/>
                    </a:cubicBezTo>
                    <a:cubicBezTo>
                      <a:pt x="7409" y="884"/>
                      <a:pt x="7022" y="748"/>
                      <a:pt x="6624" y="581"/>
                    </a:cubicBezTo>
                    <a:cubicBezTo>
                      <a:pt x="6447" y="528"/>
                      <a:pt x="6279" y="403"/>
                      <a:pt x="6101" y="319"/>
                    </a:cubicBezTo>
                    <a:cubicBezTo>
                      <a:pt x="5593" y="140"/>
                      <a:pt x="5065" y="0"/>
                      <a:pt x="45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3085880" y="3206456"/>
                <a:ext cx="154795" cy="34657"/>
              </a:xfrm>
              <a:custGeom>
                <a:avLst/>
                <a:gdLst/>
                <a:ahLst/>
                <a:cxnLst/>
                <a:rect l="l" t="t" r="r" b="b"/>
                <a:pathLst>
                  <a:path w="7410" h="1659" extrusionOk="0">
                    <a:moveTo>
                      <a:pt x="1637" y="1"/>
                    </a:moveTo>
                    <a:cubicBezTo>
                      <a:pt x="1254" y="1"/>
                      <a:pt x="868" y="57"/>
                      <a:pt x="482" y="173"/>
                    </a:cubicBezTo>
                    <a:cubicBezTo>
                      <a:pt x="387" y="215"/>
                      <a:pt x="304" y="215"/>
                      <a:pt x="220" y="257"/>
                    </a:cubicBezTo>
                    <a:cubicBezTo>
                      <a:pt x="42" y="383"/>
                      <a:pt x="0" y="603"/>
                      <a:pt x="220" y="697"/>
                    </a:cubicBezTo>
                    <a:cubicBezTo>
                      <a:pt x="346" y="780"/>
                      <a:pt x="524" y="780"/>
                      <a:pt x="649" y="822"/>
                    </a:cubicBezTo>
                    <a:cubicBezTo>
                      <a:pt x="1476" y="906"/>
                      <a:pt x="2261" y="1084"/>
                      <a:pt x="3004" y="1387"/>
                    </a:cubicBezTo>
                    <a:cubicBezTo>
                      <a:pt x="3098" y="1429"/>
                      <a:pt x="3181" y="1482"/>
                      <a:pt x="3265" y="1482"/>
                    </a:cubicBezTo>
                    <a:cubicBezTo>
                      <a:pt x="3635" y="1592"/>
                      <a:pt x="4005" y="1659"/>
                      <a:pt x="4373" y="1659"/>
                    </a:cubicBezTo>
                    <a:cubicBezTo>
                      <a:pt x="4703" y="1659"/>
                      <a:pt x="5032" y="1605"/>
                      <a:pt x="5358" y="1482"/>
                    </a:cubicBezTo>
                    <a:cubicBezTo>
                      <a:pt x="5536" y="1429"/>
                      <a:pt x="5756" y="1429"/>
                      <a:pt x="5923" y="1429"/>
                    </a:cubicBezTo>
                    <a:cubicBezTo>
                      <a:pt x="6363" y="1482"/>
                      <a:pt x="6844" y="1523"/>
                      <a:pt x="7325" y="1565"/>
                    </a:cubicBezTo>
                    <a:lnTo>
                      <a:pt x="7409" y="1565"/>
                    </a:lnTo>
                    <a:lnTo>
                      <a:pt x="7409" y="1126"/>
                    </a:lnTo>
                    <a:cubicBezTo>
                      <a:pt x="6802" y="1084"/>
                      <a:pt x="6237" y="1042"/>
                      <a:pt x="5620" y="958"/>
                    </a:cubicBezTo>
                    <a:cubicBezTo>
                      <a:pt x="4751" y="822"/>
                      <a:pt x="3924" y="561"/>
                      <a:pt x="3045" y="257"/>
                    </a:cubicBezTo>
                    <a:cubicBezTo>
                      <a:pt x="2586" y="89"/>
                      <a:pt x="2114" y="1"/>
                      <a:pt x="16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3157803" y="3345601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>
                <a:off x="3204135" y="3320763"/>
                <a:ext cx="36537" cy="26823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1284" extrusionOk="0">
                    <a:moveTo>
                      <a:pt x="1123" y="0"/>
                    </a:moveTo>
                    <a:cubicBezTo>
                      <a:pt x="1033" y="0"/>
                      <a:pt x="939" y="5"/>
                      <a:pt x="838" y="17"/>
                    </a:cubicBezTo>
                    <a:cubicBezTo>
                      <a:pt x="524" y="59"/>
                      <a:pt x="262" y="143"/>
                      <a:pt x="1" y="405"/>
                    </a:cubicBezTo>
                    <a:cubicBezTo>
                      <a:pt x="262" y="499"/>
                      <a:pt x="482" y="541"/>
                      <a:pt x="702" y="666"/>
                    </a:cubicBezTo>
                    <a:cubicBezTo>
                      <a:pt x="1047" y="844"/>
                      <a:pt x="1403" y="1064"/>
                      <a:pt x="1748" y="1284"/>
                    </a:cubicBezTo>
                    <a:lnTo>
                      <a:pt x="1748" y="59"/>
                    </a:lnTo>
                    <a:cubicBezTo>
                      <a:pt x="1533" y="30"/>
                      <a:pt x="1340" y="0"/>
                      <a:pt x="11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3027515" y="3058809"/>
                <a:ext cx="213162" cy="42407"/>
              </a:xfrm>
              <a:custGeom>
                <a:avLst/>
                <a:gdLst/>
                <a:ahLst/>
                <a:cxnLst/>
                <a:rect l="l" t="t" r="r" b="b"/>
                <a:pathLst>
                  <a:path w="10204" h="2030" extrusionOk="0">
                    <a:moveTo>
                      <a:pt x="6059" y="0"/>
                    </a:moveTo>
                    <a:cubicBezTo>
                      <a:pt x="5233" y="0"/>
                      <a:pt x="4448" y="220"/>
                      <a:pt x="3663" y="440"/>
                    </a:cubicBezTo>
                    <a:cubicBezTo>
                      <a:pt x="2794" y="701"/>
                      <a:pt x="1968" y="869"/>
                      <a:pt x="1130" y="1088"/>
                    </a:cubicBezTo>
                    <a:cubicBezTo>
                      <a:pt x="827" y="1172"/>
                      <a:pt x="524" y="1266"/>
                      <a:pt x="262" y="1350"/>
                    </a:cubicBezTo>
                    <a:cubicBezTo>
                      <a:pt x="136" y="1392"/>
                      <a:pt x="42" y="1486"/>
                      <a:pt x="0" y="1612"/>
                    </a:cubicBezTo>
                    <a:cubicBezTo>
                      <a:pt x="0" y="1748"/>
                      <a:pt x="136" y="1831"/>
                      <a:pt x="262" y="1831"/>
                    </a:cubicBezTo>
                    <a:cubicBezTo>
                      <a:pt x="607" y="1915"/>
                      <a:pt x="921" y="1957"/>
                      <a:pt x="1267" y="2009"/>
                    </a:cubicBezTo>
                    <a:cubicBezTo>
                      <a:pt x="1456" y="2023"/>
                      <a:pt x="1643" y="2030"/>
                      <a:pt x="1830" y="2030"/>
                    </a:cubicBezTo>
                    <a:cubicBezTo>
                      <a:pt x="2761" y="2030"/>
                      <a:pt x="3669" y="1864"/>
                      <a:pt x="4584" y="1612"/>
                    </a:cubicBezTo>
                    <a:cubicBezTo>
                      <a:pt x="5416" y="1383"/>
                      <a:pt x="6255" y="1258"/>
                      <a:pt x="7096" y="1258"/>
                    </a:cubicBezTo>
                    <a:cubicBezTo>
                      <a:pt x="7218" y="1258"/>
                      <a:pt x="7340" y="1261"/>
                      <a:pt x="7461" y="1266"/>
                    </a:cubicBezTo>
                    <a:cubicBezTo>
                      <a:pt x="7985" y="1266"/>
                      <a:pt x="8456" y="1308"/>
                      <a:pt x="8979" y="1308"/>
                    </a:cubicBezTo>
                    <a:cubicBezTo>
                      <a:pt x="9418" y="1350"/>
                      <a:pt x="9816" y="1350"/>
                      <a:pt x="10203" y="1350"/>
                    </a:cubicBezTo>
                    <a:lnTo>
                      <a:pt x="10203" y="963"/>
                    </a:lnTo>
                    <a:cubicBezTo>
                      <a:pt x="9502" y="743"/>
                      <a:pt x="8769" y="523"/>
                      <a:pt x="8068" y="304"/>
                    </a:cubicBezTo>
                    <a:cubicBezTo>
                      <a:pt x="7409" y="84"/>
                      <a:pt x="6760" y="0"/>
                      <a:pt x="60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2229641" y="3125864"/>
                <a:ext cx="539296" cy="55024"/>
              </a:xfrm>
              <a:custGeom>
                <a:avLst/>
                <a:gdLst/>
                <a:ahLst/>
                <a:cxnLst/>
                <a:rect l="l" t="t" r="r" b="b"/>
                <a:pathLst>
                  <a:path w="25816" h="2634" extrusionOk="0">
                    <a:moveTo>
                      <a:pt x="1474" y="1"/>
                    </a:moveTo>
                    <a:cubicBezTo>
                      <a:pt x="981" y="1"/>
                      <a:pt x="491" y="44"/>
                      <a:pt x="0" y="149"/>
                    </a:cubicBezTo>
                    <a:lnTo>
                      <a:pt x="0" y="1279"/>
                    </a:lnTo>
                    <a:cubicBezTo>
                      <a:pt x="178" y="1279"/>
                      <a:pt x="346" y="1238"/>
                      <a:pt x="566" y="1238"/>
                    </a:cubicBezTo>
                    <a:cubicBezTo>
                      <a:pt x="876" y="1223"/>
                      <a:pt x="1187" y="1216"/>
                      <a:pt x="1497" y="1216"/>
                    </a:cubicBezTo>
                    <a:cubicBezTo>
                      <a:pt x="2976" y="1216"/>
                      <a:pt x="4455" y="1374"/>
                      <a:pt x="5934" y="1625"/>
                    </a:cubicBezTo>
                    <a:cubicBezTo>
                      <a:pt x="6760" y="1803"/>
                      <a:pt x="7629" y="2064"/>
                      <a:pt x="8508" y="2284"/>
                    </a:cubicBezTo>
                    <a:cubicBezTo>
                      <a:pt x="9264" y="2515"/>
                      <a:pt x="10039" y="2634"/>
                      <a:pt x="10822" y="2634"/>
                    </a:cubicBezTo>
                    <a:cubicBezTo>
                      <a:pt x="11211" y="2634"/>
                      <a:pt x="11601" y="2604"/>
                      <a:pt x="11993" y="2546"/>
                    </a:cubicBezTo>
                    <a:cubicBezTo>
                      <a:pt x="12694" y="2462"/>
                      <a:pt x="13301" y="2284"/>
                      <a:pt x="13949" y="2106"/>
                    </a:cubicBezTo>
                    <a:cubicBezTo>
                      <a:pt x="14842" y="1951"/>
                      <a:pt x="15735" y="1714"/>
                      <a:pt x="16662" y="1714"/>
                    </a:cubicBezTo>
                    <a:cubicBezTo>
                      <a:pt x="16734" y="1714"/>
                      <a:pt x="16807" y="1716"/>
                      <a:pt x="16879" y="1719"/>
                    </a:cubicBezTo>
                    <a:cubicBezTo>
                      <a:pt x="17368" y="1719"/>
                      <a:pt x="17842" y="1700"/>
                      <a:pt x="18324" y="1700"/>
                    </a:cubicBezTo>
                    <a:cubicBezTo>
                      <a:pt x="18565" y="1700"/>
                      <a:pt x="18808" y="1705"/>
                      <a:pt x="19056" y="1719"/>
                    </a:cubicBezTo>
                    <a:cubicBezTo>
                      <a:pt x="20186" y="1803"/>
                      <a:pt x="21274" y="1886"/>
                      <a:pt x="22373" y="1980"/>
                    </a:cubicBezTo>
                    <a:cubicBezTo>
                      <a:pt x="23200" y="2064"/>
                      <a:pt x="23985" y="2200"/>
                      <a:pt x="24811" y="2284"/>
                    </a:cubicBezTo>
                    <a:cubicBezTo>
                      <a:pt x="24913" y="2298"/>
                      <a:pt x="25018" y="2303"/>
                      <a:pt x="25126" y="2303"/>
                    </a:cubicBezTo>
                    <a:cubicBezTo>
                      <a:pt x="25342" y="2303"/>
                      <a:pt x="25565" y="2284"/>
                      <a:pt x="25774" y="2284"/>
                    </a:cubicBezTo>
                    <a:lnTo>
                      <a:pt x="25816" y="2242"/>
                    </a:lnTo>
                    <a:cubicBezTo>
                      <a:pt x="25638" y="2200"/>
                      <a:pt x="25513" y="2200"/>
                      <a:pt x="25376" y="2200"/>
                    </a:cubicBezTo>
                    <a:cubicBezTo>
                      <a:pt x="24110" y="2022"/>
                      <a:pt x="22802" y="1844"/>
                      <a:pt x="21536" y="1677"/>
                    </a:cubicBezTo>
                    <a:cubicBezTo>
                      <a:pt x="20774" y="1558"/>
                      <a:pt x="19980" y="1406"/>
                      <a:pt x="19174" y="1406"/>
                    </a:cubicBezTo>
                    <a:cubicBezTo>
                      <a:pt x="19062" y="1406"/>
                      <a:pt x="18949" y="1409"/>
                      <a:pt x="18836" y="1415"/>
                    </a:cubicBezTo>
                    <a:lnTo>
                      <a:pt x="16743" y="1415"/>
                    </a:lnTo>
                    <a:cubicBezTo>
                      <a:pt x="15435" y="1415"/>
                      <a:pt x="14085" y="1363"/>
                      <a:pt x="12736" y="1363"/>
                    </a:cubicBezTo>
                    <a:cubicBezTo>
                      <a:pt x="11250" y="1363"/>
                      <a:pt x="9764" y="1279"/>
                      <a:pt x="8330" y="976"/>
                    </a:cubicBezTo>
                    <a:cubicBezTo>
                      <a:pt x="6363" y="578"/>
                      <a:pt x="4448" y="233"/>
                      <a:pt x="2491" y="55"/>
                    </a:cubicBezTo>
                    <a:cubicBezTo>
                      <a:pt x="2150" y="21"/>
                      <a:pt x="1811" y="1"/>
                      <a:pt x="14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2848910" y="3133363"/>
                <a:ext cx="391771" cy="78484"/>
              </a:xfrm>
              <a:custGeom>
                <a:avLst/>
                <a:gdLst/>
                <a:ahLst/>
                <a:cxnLst/>
                <a:rect l="l" t="t" r="r" b="b"/>
                <a:pathLst>
                  <a:path w="18754" h="3757" extrusionOk="0">
                    <a:moveTo>
                      <a:pt x="14981" y="1"/>
                    </a:moveTo>
                    <a:cubicBezTo>
                      <a:pt x="13655" y="1"/>
                      <a:pt x="12354" y="236"/>
                      <a:pt x="11083" y="795"/>
                    </a:cubicBezTo>
                    <a:cubicBezTo>
                      <a:pt x="10518" y="1056"/>
                      <a:pt x="9900" y="1266"/>
                      <a:pt x="9293" y="1266"/>
                    </a:cubicBezTo>
                    <a:cubicBezTo>
                      <a:pt x="9210" y="1266"/>
                      <a:pt x="9115" y="1266"/>
                      <a:pt x="9032" y="1318"/>
                    </a:cubicBezTo>
                    <a:cubicBezTo>
                      <a:pt x="8205" y="1485"/>
                      <a:pt x="7378" y="1621"/>
                      <a:pt x="6541" y="1841"/>
                    </a:cubicBezTo>
                    <a:cubicBezTo>
                      <a:pt x="5585" y="2052"/>
                      <a:pt x="4629" y="2180"/>
                      <a:pt x="3673" y="2180"/>
                    </a:cubicBezTo>
                    <a:cubicBezTo>
                      <a:pt x="3059" y="2180"/>
                      <a:pt x="2446" y="2127"/>
                      <a:pt x="1832" y="2009"/>
                    </a:cubicBezTo>
                    <a:cubicBezTo>
                      <a:pt x="1361" y="1883"/>
                      <a:pt x="922" y="1841"/>
                      <a:pt x="440" y="1747"/>
                    </a:cubicBezTo>
                    <a:cubicBezTo>
                      <a:pt x="400" y="1747"/>
                      <a:pt x="355" y="1743"/>
                      <a:pt x="307" y="1743"/>
                    </a:cubicBezTo>
                    <a:cubicBezTo>
                      <a:pt x="205" y="1743"/>
                      <a:pt x="93" y="1762"/>
                      <a:pt x="1" y="1883"/>
                    </a:cubicBezTo>
                    <a:cubicBezTo>
                      <a:pt x="1" y="1925"/>
                      <a:pt x="1" y="1925"/>
                      <a:pt x="53" y="1967"/>
                    </a:cubicBezTo>
                    <a:cubicBezTo>
                      <a:pt x="95" y="2009"/>
                      <a:pt x="137" y="2051"/>
                      <a:pt x="221" y="2103"/>
                    </a:cubicBezTo>
                    <a:cubicBezTo>
                      <a:pt x="1623" y="2888"/>
                      <a:pt x="3057" y="3411"/>
                      <a:pt x="4668" y="3453"/>
                    </a:cubicBezTo>
                    <a:cubicBezTo>
                      <a:pt x="5934" y="3453"/>
                      <a:pt x="7159" y="3233"/>
                      <a:pt x="8425" y="2930"/>
                    </a:cubicBezTo>
                    <a:cubicBezTo>
                      <a:pt x="9397" y="2720"/>
                      <a:pt x="10375" y="2537"/>
                      <a:pt x="11377" y="2537"/>
                    </a:cubicBezTo>
                    <a:cubicBezTo>
                      <a:pt x="11626" y="2537"/>
                      <a:pt x="11877" y="2549"/>
                      <a:pt x="12129" y="2574"/>
                    </a:cubicBezTo>
                    <a:cubicBezTo>
                      <a:pt x="13301" y="2668"/>
                      <a:pt x="14484" y="2835"/>
                      <a:pt x="15572" y="3191"/>
                    </a:cubicBezTo>
                    <a:cubicBezTo>
                      <a:pt x="16535" y="3453"/>
                      <a:pt x="17487" y="3620"/>
                      <a:pt x="18491" y="3714"/>
                    </a:cubicBezTo>
                    <a:cubicBezTo>
                      <a:pt x="18575" y="3714"/>
                      <a:pt x="18669" y="3714"/>
                      <a:pt x="18753" y="3756"/>
                    </a:cubicBezTo>
                    <a:lnTo>
                      <a:pt x="18753" y="2626"/>
                    </a:lnTo>
                    <a:cubicBezTo>
                      <a:pt x="17623" y="2406"/>
                      <a:pt x="16535" y="2103"/>
                      <a:pt x="15394" y="1747"/>
                    </a:cubicBezTo>
                    <a:cubicBezTo>
                      <a:pt x="15352" y="1747"/>
                      <a:pt x="15268" y="1705"/>
                      <a:pt x="15227" y="1663"/>
                    </a:cubicBezTo>
                    <a:cubicBezTo>
                      <a:pt x="15227" y="1621"/>
                      <a:pt x="15268" y="1621"/>
                      <a:pt x="15268" y="1621"/>
                    </a:cubicBezTo>
                    <a:cubicBezTo>
                      <a:pt x="15394" y="1621"/>
                      <a:pt x="15488" y="1580"/>
                      <a:pt x="15614" y="1580"/>
                    </a:cubicBezTo>
                    <a:cubicBezTo>
                      <a:pt x="16482" y="1580"/>
                      <a:pt x="17361" y="1663"/>
                      <a:pt x="18230" y="1789"/>
                    </a:cubicBezTo>
                    <a:cubicBezTo>
                      <a:pt x="18408" y="1789"/>
                      <a:pt x="18575" y="1841"/>
                      <a:pt x="18753" y="1841"/>
                    </a:cubicBezTo>
                    <a:lnTo>
                      <a:pt x="18753" y="533"/>
                    </a:lnTo>
                    <a:cubicBezTo>
                      <a:pt x="18366" y="439"/>
                      <a:pt x="17968" y="355"/>
                      <a:pt x="17581" y="272"/>
                    </a:cubicBezTo>
                    <a:cubicBezTo>
                      <a:pt x="16706" y="99"/>
                      <a:pt x="15838" y="1"/>
                      <a:pt x="149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2229641" y="3181994"/>
                <a:ext cx="126593" cy="47107"/>
              </a:xfrm>
              <a:custGeom>
                <a:avLst/>
                <a:gdLst/>
                <a:ahLst/>
                <a:cxnLst/>
                <a:rect l="l" t="t" r="r" b="b"/>
                <a:pathLst>
                  <a:path w="6060" h="2255" extrusionOk="0">
                    <a:moveTo>
                      <a:pt x="3572" y="0"/>
                    </a:moveTo>
                    <a:cubicBezTo>
                      <a:pt x="3402" y="0"/>
                      <a:pt x="3229" y="12"/>
                      <a:pt x="3056" y="36"/>
                    </a:cubicBezTo>
                    <a:cubicBezTo>
                      <a:pt x="2753" y="78"/>
                      <a:pt x="2439" y="162"/>
                      <a:pt x="2135" y="204"/>
                    </a:cubicBezTo>
                    <a:cubicBezTo>
                      <a:pt x="1445" y="382"/>
                      <a:pt x="702" y="560"/>
                      <a:pt x="0" y="727"/>
                    </a:cubicBezTo>
                    <a:lnTo>
                      <a:pt x="0" y="2255"/>
                    </a:lnTo>
                    <a:cubicBezTo>
                      <a:pt x="607" y="2171"/>
                      <a:pt x="1225" y="2035"/>
                      <a:pt x="1832" y="1815"/>
                    </a:cubicBezTo>
                    <a:cubicBezTo>
                      <a:pt x="2836" y="1470"/>
                      <a:pt x="3841" y="1250"/>
                      <a:pt x="4929" y="1250"/>
                    </a:cubicBezTo>
                    <a:lnTo>
                      <a:pt x="5149" y="1250"/>
                    </a:lnTo>
                    <a:cubicBezTo>
                      <a:pt x="5369" y="1208"/>
                      <a:pt x="5578" y="1167"/>
                      <a:pt x="5756" y="1083"/>
                    </a:cubicBezTo>
                    <a:cubicBezTo>
                      <a:pt x="5840" y="1031"/>
                      <a:pt x="5976" y="905"/>
                      <a:pt x="5976" y="821"/>
                    </a:cubicBezTo>
                    <a:cubicBezTo>
                      <a:pt x="6059" y="685"/>
                      <a:pt x="5892" y="643"/>
                      <a:pt x="5756" y="560"/>
                    </a:cubicBezTo>
                    <a:cubicBezTo>
                      <a:pt x="5080" y="234"/>
                      <a:pt x="4340" y="0"/>
                      <a:pt x="3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2521028" y="3056761"/>
                <a:ext cx="490121" cy="84166"/>
              </a:xfrm>
              <a:custGeom>
                <a:avLst/>
                <a:gdLst/>
                <a:ahLst/>
                <a:cxnLst/>
                <a:rect l="l" t="t" r="r" b="b"/>
                <a:pathLst>
                  <a:path w="23462" h="4029" extrusionOk="0">
                    <a:moveTo>
                      <a:pt x="11839" y="0"/>
                    </a:moveTo>
                    <a:cubicBezTo>
                      <a:pt x="11474" y="0"/>
                      <a:pt x="11105" y="30"/>
                      <a:pt x="10726" y="98"/>
                    </a:cubicBezTo>
                    <a:cubicBezTo>
                      <a:pt x="10339" y="140"/>
                      <a:pt x="9900" y="182"/>
                      <a:pt x="9471" y="224"/>
                    </a:cubicBezTo>
                    <a:cubicBezTo>
                      <a:pt x="8110" y="360"/>
                      <a:pt x="6802" y="485"/>
                      <a:pt x="5547" y="883"/>
                    </a:cubicBezTo>
                    <a:cubicBezTo>
                      <a:pt x="4929" y="1061"/>
                      <a:pt x="4280" y="1145"/>
                      <a:pt x="3621" y="1186"/>
                    </a:cubicBezTo>
                    <a:cubicBezTo>
                      <a:pt x="3318" y="1186"/>
                      <a:pt x="3014" y="1228"/>
                      <a:pt x="2711" y="1270"/>
                    </a:cubicBezTo>
                    <a:cubicBezTo>
                      <a:pt x="2533" y="1270"/>
                      <a:pt x="2355" y="1322"/>
                      <a:pt x="2271" y="1532"/>
                    </a:cubicBezTo>
                    <a:cubicBezTo>
                      <a:pt x="2391" y="1652"/>
                      <a:pt x="2549" y="1691"/>
                      <a:pt x="2706" y="1691"/>
                    </a:cubicBezTo>
                    <a:cubicBezTo>
                      <a:pt x="2782" y="1691"/>
                      <a:pt x="2859" y="1681"/>
                      <a:pt x="2930" y="1668"/>
                    </a:cubicBezTo>
                    <a:lnTo>
                      <a:pt x="5756" y="1668"/>
                    </a:lnTo>
                    <a:cubicBezTo>
                      <a:pt x="6237" y="1668"/>
                      <a:pt x="6719" y="1710"/>
                      <a:pt x="7200" y="1710"/>
                    </a:cubicBezTo>
                    <a:cubicBezTo>
                      <a:pt x="7242" y="1710"/>
                      <a:pt x="7325" y="1752"/>
                      <a:pt x="7378" y="1793"/>
                    </a:cubicBezTo>
                    <a:cubicBezTo>
                      <a:pt x="7284" y="1888"/>
                      <a:pt x="7158" y="1971"/>
                      <a:pt x="7064" y="1971"/>
                    </a:cubicBezTo>
                    <a:cubicBezTo>
                      <a:pt x="6635" y="2107"/>
                      <a:pt x="6195" y="2191"/>
                      <a:pt x="5756" y="2275"/>
                    </a:cubicBezTo>
                    <a:cubicBezTo>
                      <a:pt x="3977" y="2578"/>
                      <a:pt x="2093" y="2672"/>
                      <a:pt x="262" y="2714"/>
                    </a:cubicBezTo>
                    <a:cubicBezTo>
                      <a:pt x="178" y="2714"/>
                      <a:pt x="95" y="2756"/>
                      <a:pt x="0" y="2756"/>
                    </a:cubicBezTo>
                    <a:cubicBezTo>
                      <a:pt x="0" y="2976"/>
                      <a:pt x="136" y="2976"/>
                      <a:pt x="262" y="3018"/>
                    </a:cubicBezTo>
                    <a:cubicBezTo>
                      <a:pt x="482" y="3101"/>
                      <a:pt x="702" y="3196"/>
                      <a:pt x="963" y="3196"/>
                    </a:cubicBezTo>
                    <a:cubicBezTo>
                      <a:pt x="1640" y="3247"/>
                      <a:pt x="2325" y="3277"/>
                      <a:pt x="3015" y="3277"/>
                    </a:cubicBezTo>
                    <a:cubicBezTo>
                      <a:pt x="4011" y="3277"/>
                      <a:pt x="5016" y="3214"/>
                      <a:pt x="6017" y="3060"/>
                    </a:cubicBezTo>
                    <a:cubicBezTo>
                      <a:pt x="6457" y="3018"/>
                      <a:pt x="6896" y="2840"/>
                      <a:pt x="7378" y="2840"/>
                    </a:cubicBezTo>
                    <a:cubicBezTo>
                      <a:pt x="7606" y="2829"/>
                      <a:pt x="7835" y="2824"/>
                      <a:pt x="8064" y="2824"/>
                    </a:cubicBezTo>
                    <a:cubicBezTo>
                      <a:pt x="8707" y="2824"/>
                      <a:pt x="9357" y="2865"/>
                      <a:pt x="10036" y="2934"/>
                    </a:cubicBezTo>
                    <a:cubicBezTo>
                      <a:pt x="10904" y="3060"/>
                      <a:pt x="11731" y="3279"/>
                      <a:pt x="12610" y="3625"/>
                    </a:cubicBezTo>
                    <a:cubicBezTo>
                      <a:pt x="13271" y="3861"/>
                      <a:pt x="13974" y="4028"/>
                      <a:pt x="14681" y="4028"/>
                    </a:cubicBezTo>
                    <a:cubicBezTo>
                      <a:pt x="14758" y="4028"/>
                      <a:pt x="14835" y="4026"/>
                      <a:pt x="14912" y="4022"/>
                    </a:cubicBezTo>
                    <a:cubicBezTo>
                      <a:pt x="15791" y="4022"/>
                      <a:pt x="16618" y="3980"/>
                      <a:pt x="17445" y="3886"/>
                    </a:cubicBezTo>
                    <a:cubicBezTo>
                      <a:pt x="18187" y="3844"/>
                      <a:pt x="18930" y="3761"/>
                      <a:pt x="19621" y="3583"/>
                    </a:cubicBezTo>
                    <a:cubicBezTo>
                      <a:pt x="20438" y="3419"/>
                      <a:pt x="21227" y="3331"/>
                      <a:pt x="22025" y="3331"/>
                    </a:cubicBezTo>
                    <a:cubicBezTo>
                      <a:pt x="22300" y="3331"/>
                      <a:pt x="22576" y="3342"/>
                      <a:pt x="22855" y="3363"/>
                    </a:cubicBezTo>
                    <a:lnTo>
                      <a:pt x="23462" y="3363"/>
                    </a:lnTo>
                    <a:lnTo>
                      <a:pt x="23462" y="3321"/>
                    </a:lnTo>
                    <a:cubicBezTo>
                      <a:pt x="23336" y="3321"/>
                      <a:pt x="23158" y="3279"/>
                      <a:pt x="22980" y="3279"/>
                    </a:cubicBezTo>
                    <a:cubicBezTo>
                      <a:pt x="22499" y="3198"/>
                      <a:pt x="22022" y="3147"/>
                      <a:pt x="21544" y="3147"/>
                    </a:cubicBezTo>
                    <a:cubicBezTo>
                      <a:pt x="21284" y="3147"/>
                      <a:pt x="21024" y="3162"/>
                      <a:pt x="20762" y="3196"/>
                    </a:cubicBezTo>
                    <a:cubicBezTo>
                      <a:pt x="19959" y="3292"/>
                      <a:pt x="19156" y="3394"/>
                      <a:pt x="18354" y="3394"/>
                    </a:cubicBezTo>
                    <a:cubicBezTo>
                      <a:pt x="18110" y="3394"/>
                      <a:pt x="17866" y="3385"/>
                      <a:pt x="17622" y="3363"/>
                    </a:cubicBezTo>
                    <a:cubicBezTo>
                      <a:pt x="17183" y="3363"/>
                      <a:pt x="16743" y="3321"/>
                      <a:pt x="16314" y="3279"/>
                    </a:cubicBezTo>
                    <a:cubicBezTo>
                      <a:pt x="15226" y="3237"/>
                      <a:pt x="14127" y="3060"/>
                      <a:pt x="13133" y="2578"/>
                    </a:cubicBezTo>
                    <a:cubicBezTo>
                      <a:pt x="12348" y="2191"/>
                      <a:pt x="11511" y="1929"/>
                      <a:pt x="10601" y="1888"/>
                    </a:cubicBezTo>
                    <a:cubicBezTo>
                      <a:pt x="10517" y="1888"/>
                      <a:pt x="10381" y="1888"/>
                      <a:pt x="10297" y="1752"/>
                    </a:cubicBezTo>
                    <a:cubicBezTo>
                      <a:pt x="10423" y="1710"/>
                      <a:pt x="10517" y="1668"/>
                      <a:pt x="10601" y="1668"/>
                    </a:cubicBezTo>
                    <a:cubicBezTo>
                      <a:pt x="11208" y="1584"/>
                      <a:pt x="11867" y="1490"/>
                      <a:pt x="12474" y="1448"/>
                    </a:cubicBezTo>
                    <a:cubicBezTo>
                      <a:pt x="12777" y="1448"/>
                      <a:pt x="13081" y="1448"/>
                      <a:pt x="13395" y="1532"/>
                    </a:cubicBezTo>
                    <a:cubicBezTo>
                      <a:pt x="15006" y="1888"/>
                      <a:pt x="16660" y="2013"/>
                      <a:pt x="18313" y="2055"/>
                    </a:cubicBezTo>
                    <a:cubicBezTo>
                      <a:pt x="19014" y="2055"/>
                      <a:pt x="19715" y="2107"/>
                      <a:pt x="20364" y="2107"/>
                    </a:cubicBezTo>
                    <a:cubicBezTo>
                      <a:pt x="20762" y="2107"/>
                      <a:pt x="21107" y="2149"/>
                      <a:pt x="21452" y="2149"/>
                    </a:cubicBezTo>
                    <a:cubicBezTo>
                      <a:pt x="21630" y="2149"/>
                      <a:pt x="21808" y="2149"/>
                      <a:pt x="21934" y="2013"/>
                    </a:cubicBezTo>
                    <a:cubicBezTo>
                      <a:pt x="21714" y="1793"/>
                      <a:pt x="21410" y="1752"/>
                      <a:pt x="21107" y="1710"/>
                    </a:cubicBezTo>
                    <a:cubicBezTo>
                      <a:pt x="20720" y="1626"/>
                      <a:pt x="20280" y="1626"/>
                      <a:pt x="19841" y="1532"/>
                    </a:cubicBezTo>
                    <a:cubicBezTo>
                      <a:pt x="19056" y="1406"/>
                      <a:pt x="18229" y="1322"/>
                      <a:pt x="17403" y="1145"/>
                    </a:cubicBezTo>
                    <a:cubicBezTo>
                      <a:pt x="16356" y="925"/>
                      <a:pt x="15310" y="621"/>
                      <a:pt x="14263" y="360"/>
                    </a:cubicBezTo>
                    <a:cubicBezTo>
                      <a:pt x="13446" y="150"/>
                      <a:pt x="12654" y="0"/>
                      <a:pt x="118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3157803" y="3345601"/>
                <a:ext cx="13558" cy="21"/>
              </a:xfrm>
              <a:custGeom>
                <a:avLst/>
                <a:gdLst/>
                <a:ahLst/>
                <a:cxnLst/>
                <a:rect l="l" t="t" r="r" b="b"/>
                <a:pathLst>
                  <a:path w="649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6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2597525" y="3390346"/>
                <a:ext cx="626763" cy="75496"/>
              </a:xfrm>
              <a:custGeom>
                <a:avLst/>
                <a:gdLst/>
                <a:ahLst/>
                <a:cxnLst/>
                <a:rect l="l" t="t" r="r" b="b"/>
                <a:pathLst>
                  <a:path w="30003" h="3614" extrusionOk="0">
                    <a:moveTo>
                      <a:pt x="8232" y="1"/>
                    </a:moveTo>
                    <a:cubicBezTo>
                      <a:pt x="7647" y="1"/>
                      <a:pt x="7057" y="45"/>
                      <a:pt x="6457" y="129"/>
                    </a:cubicBezTo>
                    <a:cubicBezTo>
                      <a:pt x="5714" y="265"/>
                      <a:pt x="5066" y="527"/>
                      <a:pt x="4406" y="914"/>
                    </a:cubicBezTo>
                    <a:cubicBezTo>
                      <a:pt x="3318" y="1479"/>
                      <a:pt x="2230" y="1877"/>
                      <a:pt x="964" y="1919"/>
                    </a:cubicBezTo>
                    <a:cubicBezTo>
                      <a:pt x="702" y="1919"/>
                      <a:pt x="440" y="2002"/>
                      <a:pt x="179" y="2044"/>
                    </a:cubicBezTo>
                    <a:cubicBezTo>
                      <a:pt x="137" y="2044"/>
                      <a:pt x="53" y="2180"/>
                      <a:pt x="1" y="2222"/>
                    </a:cubicBezTo>
                    <a:cubicBezTo>
                      <a:pt x="95" y="2306"/>
                      <a:pt x="137" y="2400"/>
                      <a:pt x="221" y="2400"/>
                    </a:cubicBezTo>
                    <a:cubicBezTo>
                      <a:pt x="786" y="2484"/>
                      <a:pt x="1403" y="2620"/>
                      <a:pt x="1968" y="2662"/>
                    </a:cubicBezTo>
                    <a:cubicBezTo>
                      <a:pt x="2091" y="2671"/>
                      <a:pt x="2214" y="2675"/>
                      <a:pt x="2335" y="2675"/>
                    </a:cubicBezTo>
                    <a:cubicBezTo>
                      <a:pt x="3293" y="2675"/>
                      <a:pt x="4221" y="2397"/>
                      <a:pt x="5149" y="2044"/>
                    </a:cubicBezTo>
                    <a:cubicBezTo>
                      <a:pt x="5547" y="1919"/>
                      <a:pt x="5976" y="1783"/>
                      <a:pt x="6416" y="1699"/>
                    </a:cubicBezTo>
                    <a:cubicBezTo>
                      <a:pt x="6882" y="1641"/>
                      <a:pt x="7357" y="1609"/>
                      <a:pt x="7833" y="1609"/>
                    </a:cubicBezTo>
                    <a:cubicBezTo>
                      <a:pt x="8382" y="1609"/>
                      <a:pt x="8933" y="1651"/>
                      <a:pt x="9471" y="1741"/>
                    </a:cubicBezTo>
                    <a:cubicBezTo>
                      <a:pt x="10779" y="1960"/>
                      <a:pt x="12087" y="2264"/>
                      <a:pt x="13395" y="2484"/>
                    </a:cubicBezTo>
                    <a:cubicBezTo>
                      <a:pt x="14525" y="2703"/>
                      <a:pt x="15656" y="2881"/>
                      <a:pt x="16796" y="3007"/>
                    </a:cubicBezTo>
                    <a:cubicBezTo>
                      <a:pt x="18146" y="3185"/>
                      <a:pt x="19538" y="3268"/>
                      <a:pt x="20930" y="3352"/>
                    </a:cubicBezTo>
                    <a:cubicBezTo>
                      <a:pt x="22154" y="3446"/>
                      <a:pt x="23378" y="3488"/>
                      <a:pt x="24592" y="3572"/>
                    </a:cubicBezTo>
                    <a:lnTo>
                      <a:pt x="25639" y="3572"/>
                    </a:lnTo>
                    <a:cubicBezTo>
                      <a:pt x="26779" y="3614"/>
                      <a:pt x="27909" y="3614"/>
                      <a:pt x="29040" y="3614"/>
                    </a:cubicBezTo>
                    <a:cubicBezTo>
                      <a:pt x="29353" y="3614"/>
                      <a:pt x="29699" y="3572"/>
                      <a:pt x="29960" y="3404"/>
                    </a:cubicBezTo>
                    <a:cubicBezTo>
                      <a:pt x="29960" y="3404"/>
                      <a:pt x="29960" y="3352"/>
                      <a:pt x="30002" y="3310"/>
                    </a:cubicBezTo>
                    <a:cubicBezTo>
                      <a:pt x="29479" y="3268"/>
                      <a:pt x="28998" y="3185"/>
                      <a:pt x="28474" y="3143"/>
                    </a:cubicBezTo>
                    <a:cubicBezTo>
                      <a:pt x="27261" y="3091"/>
                      <a:pt x="25994" y="3049"/>
                      <a:pt x="24770" y="2965"/>
                    </a:cubicBezTo>
                    <a:cubicBezTo>
                      <a:pt x="24331" y="2965"/>
                      <a:pt x="23860" y="2923"/>
                      <a:pt x="23420" y="2881"/>
                    </a:cubicBezTo>
                    <a:cubicBezTo>
                      <a:pt x="22593" y="2745"/>
                      <a:pt x="21714" y="2620"/>
                      <a:pt x="20888" y="2484"/>
                    </a:cubicBezTo>
                    <a:cubicBezTo>
                      <a:pt x="18366" y="2138"/>
                      <a:pt x="15917" y="1657"/>
                      <a:pt x="13479" y="956"/>
                    </a:cubicBezTo>
                    <a:cubicBezTo>
                      <a:pt x="12391" y="652"/>
                      <a:pt x="11302" y="391"/>
                      <a:pt x="10162" y="171"/>
                    </a:cubicBezTo>
                    <a:cubicBezTo>
                      <a:pt x="9523" y="55"/>
                      <a:pt x="8881" y="1"/>
                      <a:pt x="82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2467468" y="2678891"/>
                <a:ext cx="773222" cy="82202"/>
              </a:xfrm>
              <a:custGeom>
                <a:avLst/>
                <a:gdLst/>
                <a:ahLst/>
                <a:cxnLst/>
                <a:rect l="l" t="t" r="r" b="b"/>
                <a:pathLst>
                  <a:path w="37014" h="3935" extrusionOk="0">
                    <a:moveTo>
                      <a:pt x="210" y="0"/>
                    </a:moveTo>
                    <a:cubicBezTo>
                      <a:pt x="126" y="52"/>
                      <a:pt x="43" y="94"/>
                      <a:pt x="1" y="220"/>
                    </a:cubicBezTo>
                    <a:cubicBezTo>
                      <a:pt x="210" y="398"/>
                      <a:pt x="304" y="398"/>
                      <a:pt x="649" y="440"/>
                    </a:cubicBezTo>
                    <a:cubicBezTo>
                      <a:pt x="1957" y="481"/>
                      <a:pt x="3224" y="659"/>
                      <a:pt x="4490" y="963"/>
                    </a:cubicBezTo>
                    <a:cubicBezTo>
                      <a:pt x="5756" y="1308"/>
                      <a:pt x="7064" y="1664"/>
                      <a:pt x="8320" y="2009"/>
                    </a:cubicBezTo>
                    <a:cubicBezTo>
                      <a:pt x="9328" y="2249"/>
                      <a:pt x="10326" y="2454"/>
                      <a:pt x="11357" y="2454"/>
                    </a:cubicBezTo>
                    <a:cubicBezTo>
                      <a:pt x="11450" y="2454"/>
                      <a:pt x="11543" y="2452"/>
                      <a:pt x="11637" y="2449"/>
                    </a:cubicBezTo>
                    <a:cubicBezTo>
                      <a:pt x="11721" y="2449"/>
                      <a:pt x="11815" y="2491"/>
                      <a:pt x="11899" y="2491"/>
                    </a:cubicBezTo>
                    <a:cubicBezTo>
                      <a:pt x="13123" y="2836"/>
                      <a:pt x="14337" y="3139"/>
                      <a:pt x="15519" y="3453"/>
                    </a:cubicBezTo>
                    <a:cubicBezTo>
                      <a:pt x="16220" y="3621"/>
                      <a:pt x="16869" y="3799"/>
                      <a:pt x="17570" y="3841"/>
                    </a:cubicBezTo>
                    <a:cubicBezTo>
                      <a:pt x="18154" y="3905"/>
                      <a:pt x="18739" y="3935"/>
                      <a:pt x="19323" y="3935"/>
                    </a:cubicBezTo>
                    <a:cubicBezTo>
                      <a:pt x="20739" y="3935"/>
                      <a:pt x="22153" y="3757"/>
                      <a:pt x="23545" y="3453"/>
                    </a:cubicBezTo>
                    <a:cubicBezTo>
                      <a:pt x="24676" y="3234"/>
                      <a:pt x="25848" y="2972"/>
                      <a:pt x="27030" y="2930"/>
                    </a:cubicBezTo>
                    <a:cubicBezTo>
                      <a:pt x="28035" y="2836"/>
                      <a:pt x="28987" y="2794"/>
                      <a:pt x="29991" y="2752"/>
                    </a:cubicBezTo>
                    <a:cubicBezTo>
                      <a:pt x="31559" y="2677"/>
                      <a:pt x="33127" y="2526"/>
                      <a:pt x="34688" y="2526"/>
                    </a:cubicBezTo>
                    <a:cubicBezTo>
                      <a:pt x="34866" y="2526"/>
                      <a:pt x="35045" y="2528"/>
                      <a:pt x="35224" y="2533"/>
                    </a:cubicBezTo>
                    <a:cubicBezTo>
                      <a:pt x="35841" y="2574"/>
                      <a:pt x="36448" y="2574"/>
                      <a:pt x="37013" y="2574"/>
                    </a:cubicBezTo>
                    <a:lnTo>
                      <a:pt x="37013" y="2229"/>
                    </a:lnTo>
                    <a:lnTo>
                      <a:pt x="36887" y="2229"/>
                    </a:lnTo>
                    <a:cubicBezTo>
                      <a:pt x="35542" y="2081"/>
                      <a:pt x="34174" y="1999"/>
                      <a:pt x="32827" y="1999"/>
                    </a:cubicBezTo>
                    <a:cubicBezTo>
                      <a:pt x="32551" y="1999"/>
                      <a:pt x="32275" y="2002"/>
                      <a:pt x="32001" y="2009"/>
                    </a:cubicBezTo>
                    <a:cubicBezTo>
                      <a:pt x="31300" y="2009"/>
                      <a:pt x="30609" y="2051"/>
                      <a:pt x="29908" y="2051"/>
                    </a:cubicBezTo>
                    <a:cubicBezTo>
                      <a:pt x="28558" y="2009"/>
                      <a:pt x="27250" y="1967"/>
                      <a:pt x="25942" y="1926"/>
                    </a:cubicBezTo>
                    <a:cubicBezTo>
                      <a:pt x="23545" y="1926"/>
                      <a:pt x="21139" y="2145"/>
                      <a:pt x="18700" y="2271"/>
                    </a:cubicBezTo>
                    <a:cubicBezTo>
                      <a:pt x="18348" y="2286"/>
                      <a:pt x="17997" y="2296"/>
                      <a:pt x="17649" y="2296"/>
                    </a:cubicBezTo>
                    <a:cubicBezTo>
                      <a:pt x="17045" y="2296"/>
                      <a:pt x="16448" y="2267"/>
                      <a:pt x="15865" y="2187"/>
                    </a:cubicBezTo>
                    <a:cubicBezTo>
                      <a:pt x="15519" y="2145"/>
                      <a:pt x="15216" y="2093"/>
                      <a:pt x="14912" y="2051"/>
                    </a:cubicBezTo>
                    <a:cubicBezTo>
                      <a:pt x="14860" y="2051"/>
                      <a:pt x="14860" y="2009"/>
                      <a:pt x="14860" y="2009"/>
                    </a:cubicBezTo>
                    <a:cubicBezTo>
                      <a:pt x="14954" y="1967"/>
                      <a:pt x="15038" y="1926"/>
                      <a:pt x="15080" y="1926"/>
                    </a:cubicBezTo>
                    <a:cubicBezTo>
                      <a:pt x="15865" y="1748"/>
                      <a:pt x="16649" y="1570"/>
                      <a:pt x="17434" y="1444"/>
                    </a:cubicBezTo>
                    <a:cubicBezTo>
                      <a:pt x="18878" y="1183"/>
                      <a:pt x="20354" y="921"/>
                      <a:pt x="21798" y="743"/>
                    </a:cubicBezTo>
                    <a:cubicBezTo>
                      <a:pt x="23493" y="576"/>
                      <a:pt x="25157" y="356"/>
                      <a:pt x="26852" y="262"/>
                    </a:cubicBezTo>
                    <a:cubicBezTo>
                      <a:pt x="27407" y="248"/>
                      <a:pt x="27965" y="243"/>
                      <a:pt x="28526" y="243"/>
                    </a:cubicBezTo>
                    <a:cubicBezTo>
                      <a:pt x="29647" y="243"/>
                      <a:pt x="30780" y="262"/>
                      <a:pt x="31917" y="262"/>
                    </a:cubicBezTo>
                    <a:cubicBezTo>
                      <a:pt x="32084" y="262"/>
                      <a:pt x="32304" y="314"/>
                      <a:pt x="32482" y="314"/>
                    </a:cubicBezTo>
                    <a:cubicBezTo>
                      <a:pt x="33131" y="356"/>
                      <a:pt x="33832" y="440"/>
                      <a:pt x="34481" y="481"/>
                    </a:cubicBezTo>
                    <a:cubicBezTo>
                      <a:pt x="34742" y="481"/>
                      <a:pt x="35004" y="440"/>
                      <a:pt x="35266" y="440"/>
                    </a:cubicBezTo>
                    <a:cubicBezTo>
                      <a:pt x="34742" y="356"/>
                      <a:pt x="34271" y="314"/>
                      <a:pt x="33748" y="262"/>
                    </a:cubicBezTo>
                    <a:cubicBezTo>
                      <a:pt x="33047" y="178"/>
                      <a:pt x="32346" y="136"/>
                      <a:pt x="31655" y="94"/>
                    </a:cubicBezTo>
                    <a:cubicBezTo>
                      <a:pt x="31237" y="73"/>
                      <a:pt x="30831" y="73"/>
                      <a:pt x="30432" y="73"/>
                    </a:cubicBezTo>
                    <a:cubicBezTo>
                      <a:pt x="30033" y="73"/>
                      <a:pt x="29641" y="73"/>
                      <a:pt x="29249" y="52"/>
                    </a:cubicBezTo>
                    <a:cubicBezTo>
                      <a:pt x="28819" y="52"/>
                      <a:pt x="28422" y="52"/>
                      <a:pt x="27993" y="0"/>
                    </a:cubicBezTo>
                    <a:lnTo>
                      <a:pt x="16649" y="0"/>
                    </a:lnTo>
                    <a:cubicBezTo>
                      <a:pt x="16566" y="0"/>
                      <a:pt x="16524" y="0"/>
                      <a:pt x="16430" y="52"/>
                    </a:cubicBezTo>
                    <a:cubicBezTo>
                      <a:pt x="14693" y="481"/>
                      <a:pt x="12903" y="837"/>
                      <a:pt x="11114" y="921"/>
                    </a:cubicBezTo>
                    <a:cubicBezTo>
                      <a:pt x="10690" y="951"/>
                      <a:pt x="10266" y="971"/>
                      <a:pt x="9840" y="971"/>
                    </a:cubicBezTo>
                    <a:cubicBezTo>
                      <a:pt x="9089" y="971"/>
                      <a:pt x="8336" y="910"/>
                      <a:pt x="7587" y="743"/>
                    </a:cubicBezTo>
                    <a:cubicBezTo>
                      <a:pt x="6802" y="576"/>
                      <a:pt x="6060" y="398"/>
                      <a:pt x="5275" y="262"/>
                    </a:cubicBezTo>
                    <a:cubicBezTo>
                      <a:pt x="4574" y="136"/>
                      <a:pt x="3925" y="52"/>
                      <a:pt x="3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2729777" y="3750356"/>
                <a:ext cx="510907" cy="96282"/>
              </a:xfrm>
              <a:custGeom>
                <a:avLst/>
                <a:gdLst/>
                <a:ahLst/>
                <a:cxnLst/>
                <a:rect l="l" t="t" r="r" b="b"/>
                <a:pathLst>
                  <a:path w="24457" h="4609" extrusionOk="0">
                    <a:moveTo>
                      <a:pt x="3257" y="0"/>
                    </a:moveTo>
                    <a:cubicBezTo>
                      <a:pt x="2986" y="0"/>
                      <a:pt x="2713" y="12"/>
                      <a:pt x="2439" y="36"/>
                    </a:cubicBezTo>
                    <a:cubicBezTo>
                      <a:pt x="1958" y="78"/>
                      <a:pt x="1476" y="119"/>
                      <a:pt x="995" y="203"/>
                    </a:cubicBezTo>
                    <a:cubicBezTo>
                      <a:pt x="828" y="203"/>
                      <a:pt x="608" y="203"/>
                      <a:pt x="430" y="245"/>
                    </a:cubicBezTo>
                    <a:cubicBezTo>
                      <a:pt x="262" y="297"/>
                      <a:pt x="85" y="339"/>
                      <a:pt x="43" y="507"/>
                    </a:cubicBezTo>
                    <a:cubicBezTo>
                      <a:pt x="1" y="685"/>
                      <a:pt x="85" y="862"/>
                      <a:pt x="304" y="946"/>
                    </a:cubicBezTo>
                    <a:cubicBezTo>
                      <a:pt x="524" y="1030"/>
                      <a:pt x="692" y="1124"/>
                      <a:pt x="911" y="1166"/>
                    </a:cubicBezTo>
                    <a:cubicBezTo>
                      <a:pt x="1257" y="1208"/>
                      <a:pt x="1654" y="1250"/>
                      <a:pt x="2041" y="1250"/>
                    </a:cubicBezTo>
                    <a:cubicBezTo>
                      <a:pt x="3444" y="1291"/>
                      <a:pt x="4835" y="1469"/>
                      <a:pt x="6185" y="1909"/>
                    </a:cubicBezTo>
                    <a:cubicBezTo>
                      <a:pt x="7148" y="2212"/>
                      <a:pt x="8153" y="2516"/>
                      <a:pt x="9157" y="2819"/>
                    </a:cubicBezTo>
                    <a:cubicBezTo>
                      <a:pt x="10204" y="3175"/>
                      <a:pt x="11292" y="3437"/>
                      <a:pt x="12422" y="3479"/>
                    </a:cubicBezTo>
                    <a:cubicBezTo>
                      <a:pt x="13385" y="3520"/>
                      <a:pt x="14295" y="3562"/>
                      <a:pt x="15258" y="3562"/>
                    </a:cubicBezTo>
                    <a:cubicBezTo>
                      <a:pt x="15373" y="3568"/>
                      <a:pt x="15488" y="3570"/>
                      <a:pt x="15604" y="3570"/>
                    </a:cubicBezTo>
                    <a:cubicBezTo>
                      <a:pt x="16401" y="3570"/>
                      <a:pt x="17204" y="3445"/>
                      <a:pt x="18000" y="3217"/>
                    </a:cubicBezTo>
                    <a:cubicBezTo>
                      <a:pt x="18275" y="3140"/>
                      <a:pt x="18546" y="3100"/>
                      <a:pt x="18811" y="3100"/>
                    </a:cubicBezTo>
                    <a:cubicBezTo>
                      <a:pt x="19301" y="3100"/>
                      <a:pt x="19774" y="3235"/>
                      <a:pt x="20228" y="3520"/>
                    </a:cubicBezTo>
                    <a:cubicBezTo>
                      <a:pt x="20710" y="3824"/>
                      <a:pt x="21191" y="4044"/>
                      <a:pt x="21714" y="4263"/>
                    </a:cubicBezTo>
                    <a:cubicBezTo>
                      <a:pt x="22018" y="4389"/>
                      <a:pt x="22321" y="4483"/>
                      <a:pt x="22625" y="4609"/>
                    </a:cubicBezTo>
                    <a:lnTo>
                      <a:pt x="24456" y="4609"/>
                    </a:lnTo>
                    <a:lnTo>
                      <a:pt x="24456" y="3646"/>
                    </a:lnTo>
                    <a:cubicBezTo>
                      <a:pt x="23064" y="3259"/>
                      <a:pt x="21714" y="2819"/>
                      <a:pt x="20354" y="2338"/>
                    </a:cubicBezTo>
                    <a:cubicBezTo>
                      <a:pt x="20270" y="2296"/>
                      <a:pt x="20187" y="2254"/>
                      <a:pt x="20145" y="2212"/>
                    </a:cubicBezTo>
                    <a:lnTo>
                      <a:pt x="20145" y="2129"/>
                    </a:lnTo>
                    <a:cubicBezTo>
                      <a:pt x="20312" y="2076"/>
                      <a:pt x="20448" y="1951"/>
                      <a:pt x="20616" y="1951"/>
                    </a:cubicBezTo>
                    <a:cubicBezTo>
                      <a:pt x="20956" y="1921"/>
                      <a:pt x="21296" y="1892"/>
                      <a:pt x="21637" y="1892"/>
                    </a:cubicBezTo>
                    <a:cubicBezTo>
                      <a:pt x="21778" y="1892"/>
                      <a:pt x="21919" y="1897"/>
                      <a:pt x="22060" y="1909"/>
                    </a:cubicBezTo>
                    <a:cubicBezTo>
                      <a:pt x="22845" y="1993"/>
                      <a:pt x="23671" y="2129"/>
                      <a:pt x="24456" y="2296"/>
                    </a:cubicBezTo>
                    <a:lnTo>
                      <a:pt x="24456" y="339"/>
                    </a:lnTo>
                    <a:cubicBezTo>
                      <a:pt x="23849" y="209"/>
                      <a:pt x="23242" y="129"/>
                      <a:pt x="22614" y="129"/>
                    </a:cubicBezTo>
                    <a:cubicBezTo>
                      <a:pt x="22387" y="129"/>
                      <a:pt x="22157" y="139"/>
                      <a:pt x="21924" y="161"/>
                    </a:cubicBezTo>
                    <a:cubicBezTo>
                      <a:pt x="20835" y="297"/>
                      <a:pt x="19789" y="601"/>
                      <a:pt x="19004" y="1427"/>
                    </a:cubicBezTo>
                    <a:cubicBezTo>
                      <a:pt x="18743" y="1731"/>
                      <a:pt x="18397" y="1909"/>
                      <a:pt x="18000" y="2076"/>
                    </a:cubicBezTo>
                    <a:cubicBezTo>
                      <a:pt x="17173" y="2390"/>
                      <a:pt x="16346" y="2599"/>
                      <a:pt x="15478" y="2599"/>
                    </a:cubicBezTo>
                    <a:cubicBezTo>
                      <a:pt x="14651" y="2558"/>
                      <a:pt x="13814" y="2558"/>
                      <a:pt x="12987" y="2516"/>
                    </a:cubicBezTo>
                    <a:cubicBezTo>
                      <a:pt x="11857" y="2432"/>
                      <a:pt x="10811" y="2170"/>
                      <a:pt x="9764" y="1731"/>
                    </a:cubicBezTo>
                    <a:cubicBezTo>
                      <a:pt x="8843" y="1386"/>
                      <a:pt x="7933" y="1030"/>
                      <a:pt x="6970" y="726"/>
                    </a:cubicBezTo>
                    <a:cubicBezTo>
                      <a:pt x="5787" y="260"/>
                      <a:pt x="4540" y="0"/>
                      <a:pt x="32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2699612" y="3448565"/>
                <a:ext cx="445542" cy="64007"/>
              </a:xfrm>
              <a:custGeom>
                <a:avLst/>
                <a:gdLst/>
                <a:ahLst/>
                <a:cxnLst/>
                <a:rect l="l" t="t" r="r" b="b"/>
                <a:pathLst>
                  <a:path w="21328" h="3064" extrusionOk="0">
                    <a:moveTo>
                      <a:pt x="3001" y="1"/>
                    </a:moveTo>
                    <a:cubicBezTo>
                      <a:pt x="2242" y="1"/>
                      <a:pt x="1494" y="154"/>
                      <a:pt x="786" y="440"/>
                    </a:cubicBezTo>
                    <a:cubicBezTo>
                      <a:pt x="566" y="523"/>
                      <a:pt x="346" y="659"/>
                      <a:pt x="179" y="827"/>
                    </a:cubicBezTo>
                    <a:cubicBezTo>
                      <a:pt x="1" y="963"/>
                      <a:pt x="43" y="1183"/>
                      <a:pt x="221" y="1266"/>
                    </a:cubicBezTo>
                    <a:cubicBezTo>
                      <a:pt x="346" y="1308"/>
                      <a:pt x="482" y="1350"/>
                      <a:pt x="608" y="1350"/>
                    </a:cubicBezTo>
                    <a:cubicBezTo>
                      <a:pt x="964" y="1350"/>
                      <a:pt x="1309" y="1350"/>
                      <a:pt x="1654" y="1402"/>
                    </a:cubicBezTo>
                    <a:cubicBezTo>
                      <a:pt x="2136" y="1402"/>
                      <a:pt x="2617" y="1402"/>
                      <a:pt x="3098" y="1528"/>
                    </a:cubicBezTo>
                    <a:cubicBezTo>
                      <a:pt x="4009" y="1748"/>
                      <a:pt x="4930" y="2093"/>
                      <a:pt x="5840" y="2355"/>
                    </a:cubicBezTo>
                    <a:cubicBezTo>
                      <a:pt x="6363" y="2491"/>
                      <a:pt x="6844" y="2710"/>
                      <a:pt x="7326" y="2794"/>
                    </a:cubicBezTo>
                    <a:cubicBezTo>
                      <a:pt x="8272" y="2949"/>
                      <a:pt x="9218" y="3064"/>
                      <a:pt x="10198" y="3064"/>
                    </a:cubicBezTo>
                    <a:cubicBezTo>
                      <a:pt x="10345" y="3064"/>
                      <a:pt x="10494" y="3061"/>
                      <a:pt x="10643" y="3056"/>
                    </a:cubicBezTo>
                    <a:cubicBezTo>
                      <a:pt x="12035" y="2920"/>
                      <a:pt x="13427" y="2794"/>
                      <a:pt x="14829" y="2616"/>
                    </a:cubicBezTo>
                    <a:cubicBezTo>
                      <a:pt x="15434" y="2555"/>
                      <a:pt x="16039" y="2516"/>
                      <a:pt x="16644" y="2516"/>
                    </a:cubicBezTo>
                    <a:cubicBezTo>
                      <a:pt x="16866" y="2516"/>
                      <a:pt x="17087" y="2521"/>
                      <a:pt x="17309" y="2532"/>
                    </a:cubicBezTo>
                    <a:cubicBezTo>
                      <a:pt x="17811" y="2574"/>
                      <a:pt x="18303" y="2595"/>
                      <a:pt x="18795" y="2595"/>
                    </a:cubicBezTo>
                    <a:cubicBezTo>
                      <a:pt x="19287" y="2595"/>
                      <a:pt x="19778" y="2574"/>
                      <a:pt x="20281" y="2532"/>
                    </a:cubicBezTo>
                    <a:cubicBezTo>
                      <a:pt x="20626" y="2491"/>
                      <a:pt x="20971" y="2449"/>
                      <a:pt x="21327" y="2271"/>
                    </a:cubicBezTo>
                    <a:lnTo>
                      <a:pt x="21149" y="2271"/>
                    </a:lnTo>
                    <a:cubicBezTo>
                      <a:pt x="19799" y="2229"/>
                      <a:pt x="18491" y="2187"/>
                      <a:pt x="17183" y="2187"/>
                    </a:cubicBezTo>
                    <a:cubicBezTo>
                      <a:pt x="16398" y="2135"/>
                      <a:pt x="15614" y="2135"/>
                      <a:pt x="14829" y="2135"/>
                    </a:cubicBezTo>
                    <a:cubicBezTo>
                      <a:pt x="13688" y="2135"/>
                      <a:pt x="12600" y="2187"/>
                      <a:pt x="11512" y="2187"/>
                    </a:cubicBezTo>
                    <a:cubicBezTo>
                      <a:pt x="10810" y="2187"/>
                      <a:pt x="10162" y="2093"/>
                      <a:pt x="9502" y="1926"/>
                    </a:cubicBezTo>
                    <a:cubicBezTo>
                      <a:pt x="8979" y="1706"/>
                      <a:pt x="8414" y="1570"/>
                      <a:pt x="7891" y="1402"/>
                    </a:cubicBezTo>
                    <a:cubicBezTo>
                      <a:pt x="7504" y="1266"/>
                      <a:pt x="7148" y="1183"/>
                      <a:pt x="6803" y="1005"/>
                    </a:cubicBezTo>
                    <a:cubicBezTo>
                      <a:pt x="5976" y="565"/>
                      <a:pt x="5107" y="356"/>
                      <a:pt x="4228" y="136"/>
                    </a:cubicBezTo>
                    <a:cubicBezTo>
                      <a:pt x="3819" y="45"/>
                      <a:pt x="3408" y="1"/>
                      <a:pt x="30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2229641" y="3241634"/>
                <a:ext cx="404430" cy="76833"/>
              </a:xfrm>
              <a:custGeom>
                <a:avLst/>
                <a:gdLst/>
                <a:ahLst/>
                <a:cxnLst/>
                <a:rect l="l" t="t" r="r" b="b"/>
                <a:pathLst>
                  <a:path w="19360" h="3678" extrusionOk="0">
                    <a:moveTo>
                      <a:pt x="5636" y="1"/>
                    </a:moveTo>
                    <a:cubicBezTo>
                      <a:pt x="5575" y="1"/>
                      <a:pt x="5514" y="3"/>
                      <a:pt x="5452" y="7"/>
                    </a:cubicBezTo>
                    <a:cubicBezTo>
                      <a:pt x="4270" y="101"/>
                      <a:pt x="3140" y="446"/>
                      <a:pt x="2010" y="844"/>
                    </a:cubicBezTo>
                    <a:cubicBezTo>
                      <a:pt x="1848" y="896"/>
                      <a:pt x="1670" y="931"/>
                      <a:pt x="1496" y="931"/>
                    </a:cubicBezTo>
                    <a:cubicBezTo>
                      <a:pt x="1389" y="931"/>
                      <a:pt x="1283" y="918"/>
                      <a:pt x="1183" y="886"/>
                    </a:cubicBezTo>
                    <a:cubicBezTo>
                      <a:pt x="921" y="792"/>
                      <a:pt x="660" y="666"/>
                      <a:pt x="440" y="582"/>
                    </a:cubicBezTo>
                    <a:cubicBezTo>
                      <a:pt x="262" y="530"/>
                      <a:pt x="136" y="446"/>
                      <a:pt x="0" y="404"/>
                    </a:cubicBezTo>
                    <a:lnTo>
                      <a:pt x="0" y="1535"/>
                    </a:lnTo>
                    <a:cubicBezTo>
                      <a:pt x="42" y="1576"/>
                      <a:pt x="84" y="1576"/>
                      <a:pt x="136" y="1629"/>
                    </a:cubicBezTo>
                    <a:cubicBezTo>
                      <a:pt x="398" y="1754"/>
                      <a:pt x="660" y="1890"/>
                      <a:pt x="963" y="1974"/>
                    </a:cubicBezTo>
                    <a:cubicBezTo>
                      <a:pt x="1129" y="2010"/>
                      <a:pt x="1312" y="2038"/>
                      <a:pt x="1498" y="2038"/>
                    </a:cubicBezTo>
                    <a:cubicBezTo>
                      <a:pt x="1747" y="2038"/>
                      <a:pt x="2002" y="1988"/>
                      <a:pt x="2229" y="1838"/>
                    </a:cubicBezTo>
                    <a:cubicBezTo>
                      <a:pt x="2962" y="1409"/>
                      <a:pt x="3799" y="1189"/>
                      <a:pt x="4626" y="1011"/>
                    </a:cubicBezTo>
                    <a:cubicBezTo>
                      <a:pt x="4904" y="937"/>
                      <a:pt x="5182" y="894"/>
                      <a:pt x="5455" y="894"/>
                    </a:cubicBezTo>
                    <a:cubicBezTo>
                      <a:pt x="5994" y="894"/>
                      <a:pt x="6515" y="1062"/>
                      <a:pt x="6980" y="1493"/>
                    </a:cubicBezTo>
                    <a:cubicBezTo>
                      <a:pt x="7242" y="1754"/>
                      <a:pt x="7587" y="1838"/>
                      <a:pt x="7932" y="1838"/>
                    </a:cubicBezTo>
                    <a:cubicBezTo>
                      <a:pt x="8246" y="1838"/>
                      <a:pt x="8550" y="1838"/>
                      <a:pt x="8853" y="1890"/>
                    </a:cubicBezTo>
                    <a:cubicBezTo>
                      <a:pt x="9900" y="2016"/>
                      <a:pt x="10862" y="2278"/>
                      <a:pt x="11773" y="2759"/>
                    </a:cubicBezTo>
                    <a:cubicBezTo>
                      <a:pt x="12338" y="3062"/>
                      <a:pt x="12955" y="3282"/>
                      <a:pt x="13562" y="3544"/>
                    </a:cubicBezTo>
                    <a:cubicBezTo>
                      <a:pt x="13803" y="3633"/>
                      <a:pt x="14054" y="3677"/>
                      <a:pt x="14310" y="3677"/>
                    </a:cubicBezTo>
                    <a:cubicBezTo>
                      <a:pt x="14567" y="3677"/>
                      <a:pt x="14828" y="3633"/>
                      <a:pt x="15090" y="3544"/>
                    </a:cubicBezTo>
                    <a:cubicBezTo>
                      <a:pt x="16304" y="3198"/>
                      <a:pt x="17528" y="2843"/>
                      <a:pt x="18794" y="2801"/>
                    </a:cubicBezTo>
                    <a:cubicBezTo>
                      <a:pt x="18920" y="2801"/>
                      <a:pt x="19098" y="2717"/>
                      <a:pt x="19234" y="2623"/>
                    </a:cubicBezTo>
                    <a:cubicBezTo>
                      <a:pt x="19318" y="2539"/>
                      <a:pt x="19359" y="2414"/>
                      <a:pt x="19276" y="2319"/>
                    </a:cubicBezTo>
                    <a:cubicBezTo>
                      <a:pt x="19098" y="2152"/>
                      <a:pt x="18972" y="2016"/>
                      <a:pt x="18753" y="1890"/>
                    </a:cubicBezTo>
                    <a:cubicBezTo>
                      <a:pt x="18397" y="1671"/>
                      <a:pt x="18010" y="1629"/>
                      <a:pt x="17570" y="1576"/>
                    </a:cubicBezTo>
                    <a:cubicBezTo>
                      <a:pt x="17490" y="1572"/>
                      <a:pt x="17411" y="1570"/>
                      <a:pt x="17331" y="1570"/>
                    </a:cubicBezTo>
                    <a:cubicBezTo>
                      <a:pt x="16625" y="1570"/>
                      <a:pt x="15916" y="1725"/>
                      <a:pt x="15174" y="1838"/>
                    </a:cubicBezTo>
                    <a:cubicBezTo>
                      <a:pt x="14958" y="1897"/>
                      <a:pt x="14721" y="1935"/>
                      <a:pt x="14490" y="1935"/>
                    </a:cubicBezTo>
                    <a:cubicBezTo>
                      <a:pt x="14351" y="1935"/>
                      <a:pt x="14215" y="1922"/>
                      <a:pt x="14085" y="1890"/>
                    </a:cubicBezTo>
                    <a:cubicBezTo>
                      <a:pt x="13301" y="1671"/>
                      <a:pt x="12558" y="1493"/>
                      <a:pt x="11773" y="1315"/>
                    </a:cubicBezTo>
                    <a:cubicBezTo>
                      <a:pt x="10766" y="1054"/>
                      <a:pt x="9752" y="824"/>
                      <a:pt x="8743" y="824"/>
                    </a:cubicBezTo>
                    <a:cubicBezTo>
                      <a:pt x="8577" y="824"/>
                      <a:pt x="8412" y="831"/>
                      <a:pt x="8246" y="844"/>
                    </a:cubicBezTo>
                    <a:cubicBezTo>
                      <a:pt x="8184" y="850"/>
                      <a:pt x="8126" y="854"/>
                      <a:pt x="8070" y="854"/>
                    </a:cubicBezTo>
                    <a:cubicBezTo>
                      <a:pt x="7766" y="854"/>
                      <a:pt x="7540" y="759"/>
                      <a:pt x="7284" y="582"/>
                    </a:cubicBezTo>
                    <a:cubicBezTo>
                      <a:pt x="6810" y="184"/>
                      <a:pt x="6224" y="1"/>
                      <a:pt x="56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2229641" y="3065138"/>
                <a:ext cx="252289" cy="59829"/>
              </a:xfrm>
              <a:custGeom>
                <a:avLst/>
                <a:gdLst/>
                <a:ahLst/>
                <a:cxnLst/>
                <a:rect l="l" t="t" r="r" b="b"/>
                <a:pathLst>
                  <a:path w="12077" h="2864" extrusionOk="0">
                    <a:moveTo>
                      <a:pt x="0" y="1"/>
                    </a:moveTo>
                    <a:lnTo>
                      <a:pt x="0" y="1612"/>
                    </a:lnTo>
                    <a:cubicBezTo>
                      <a:pt x="193" y="1603"/>
                      <a:pt x="385" y="1598"/>
                      <a:pt x="576" y="1598"/>
                    </a:cubicBezTo>
                    <a:cubicBezTo>
                      <a:pt x="1243" y="1598"/>
                      <a:pt x="1899" y="1661"/>
                      <a:pt x="2575" y="1832"/>
                    </a:cubicBezTo>
                    <a:lnTo>
                      <a:pt x="6499" y="2617"/>
                    </a:lnTo>
                    <a:cubicBezTo>
                      <a:pt x="7270" y="2743"/>
                      <a:pt x="8063" y="2864"/>
                      <a:pt x="8865" y="2864"/>
                    </a:cubicBezTo>
                    <a:cubicBezTo>
                      <a:pt x="9195" y="2864"/>
                      <a:pt x="9526" y="2843"/>
                      <a:pt x="9858" y="2795"/>
                    </a:cubicBezTo>
                    <a:cubicBezTo>
                      <a:pt x="10423" y="2700"/>
                      <a:pt x="10946" y="2575"/>
                      <a:pt x="11511" y="2397"/>
                    </a:cubicBezTo>
                    <a:cubicBezTo>
                      <a:pt x="11689" y="2355"/>
                      <a:pt x="11909" y="2271"/>
                      <a:pt x="12076" y="2010"/>
                    </a:cubicBezTo>
                    <a:cubicBezTo>
                      <a:pt x="11951" y="1968"/>
                      <a:pt x="11815" y="1874"/>
                      <a:pt x="11689" y="1874"/>
                    </a:cubicBezTo>
                    <a:cubicBezTo>
                      <a:pt x="11511" y="1832"/>
                      <a:pt x="11291" y="1832"/>
                      <a:pt x="11072" y="1832"/>
                    </a:cubicBezTo>
                    <a:lnTo>
                      <a:pt x="10078" y="1832"/>
                    </a:lnTo>
                    <a:cubicBezTo>
                      <a:pt x="8717" y="1790"/>
                      <a:pt x="7409" y="1570"/>
                      <a:pt x="6101" y="1351"/>
                    </a:cubicBezTo>
                    <a:cubicBezTo>
                      <a:pt x="5536" y="1267"/>
                      <a:pt x="5013" y="1183"/>
                      <a:pt x="4490" y="1005"/>
                    </a:cubicBezTo>
                    <a:cubicBezTo>
                      <a:pt x="3485" y="566"/>
                      <a:pt x="2439" y="398"/>
                      <a:pt x="1392" y="262"/>
                    </a:cubicBezTo>
                    <a:cubicBezTo>
                      <a:pt x="1089" y="220"/>
                      <a:pt x="827" y="220"/>
                      <a:pt x="524" y="137"/>
                    </a:cubicBezTo>
                    <a:cubicBezTo>
                      <a:pt x="346" y="84"/>
                      <a:pt x="178" y="42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92" name="Google Shape;92;p4"/>
              <p:cNvSpPr/>
              <p:nvPr/>
            </p:nvSpPr>
            <p:spPr>
              <a:xfrm>
                <a:off x="2399054" y="3190266"/>
                <a:ext cx="490999" cy="64425"/>
              </a:xfrm>
              <a:custGeom>
                <a:avLst/>
                <a:gdLst/>
                <a:ahLst/>
                <a:cxnLst/>
                <a:rect l="l" t="t" r="r" b="b"/>
                <a:pathLst>
                  <a:path w="23504" h="3084" extrusionOk="0">
                    <a:moveTo>
                      <a:pt x="6767" y="1"/>
                    </a:moveTo>
                    <a:cubicBezTo>
                      <a:pt x="6617" y="1"/>
                      <a:pt x="6468" y="9"/>
                      <a:pt x="6321" y="28"/>
                    </a:cubicBezTo>
                    <a:cubicBezTo>
                      <a:pt x="5892" y="69"/>
                      <a:pt x="5494" y="164"/>
                      <a:pt x="5055" y="247"/>
                    </a:cubicBezTo>
                    <a:cubicBezTo>
                      <a:pt x="4793" y="331"/>
                      <a:pt x="4584" y="467"/>
                      <a:pt x="4448" y="771"/>
                    </a:cubicBezTo>
                    <a:cubicBezTo>
                      <a:pt x="4626" y="896"/>
                      <a:pt x="4845" y="948"/>
                      <a:pt x="5055" y="948"/>
                    </a:cubicBezTo>
                    <a:cubicBezTo>
                      <a:pt x="5241" y="911"/>
                      <a:pt x="5428" y="879"/>
                      <a:pt x="5615" y="879"/>
                    </a:cubicBezTo>
                    <a:cubicBezTo>
                      <a:pt x="5690" y="879"/>
                      <a:pt x="5765" y="884"/>
                      <a:pt x="5839" y="896"/>
                    </a:cubicBezTo>
                    <a:cubicBezTo>
                      <a:pt x="6541" y="948"/>
                      <a:pt x="7242" y="1032"/>
                      <a:pt x="7932" y="1074"/>
                    </a:cubicBezTo>
                    <a:cubicBezTo>
                      <a:pt x="7985" y="1116"/>
                      <a:pt x="8026" y="1158"/>
                      <a:pt x="8068" y="1158"/>
                    </a:cubicBezTo>
                    <a:cubicBezTo>
                      <a:pt x="8026" y="1252"/>
                      <a:pt x="7985" y="1252"/>
                      <a:pt x="7890" y="1294"/>
                    </a:cubicBezTo>
                    <a:cubicBezTo>
                      <a:pt x="7200" y="1472"/>
                      <a:pt x="6457" y="1733"/>
                      <a:pt x="5756" y="1901"/>
                    </a:cubicBezTo>
                    <a:cubicBezTo>
                      <a:pt x="5533" y="1951"/>
                      <a:pt x="5309" y="1977"/>
                      <a:pt x="5087" y="1977"/>
                    </a:cubicBezTo>
                    <a:cubicBezTo>
                      <a:pt x="4703" y="1977"/>
                      <a:pt x="4324" y="1899"/>
                      <a:pt x="3966" y="1733"/>
                    </a:cubicBezTo>
                    <a:cubicBezTo>
                      <a:pt x="3663" y="1597"/>
                      <a:pt x="3318" y="1378"/>
                      <a:pt x="2962" y="1294"/>
                    </a:cubicBezTo>
                    <a:cubicBezTo>
                      <a:pt x="2616" y="1158"/>
                      <a:pt x="2313" y="1074"/>
                      <a:pt x="1968" y="1032"/>
                    </a:cubicBezTo>
                    <a:cubicBezTo>
                      <a:pt x="1867" y="1025"/>
                      <a:pt x="1766" y="1021"/>
                      <a:pt x="1665" y="1021"/>
                    </a:cubicBezTo>
                    <a:cubicBezTo>
                      <a:pt x="1194" y="1021"/>
                      <a:pt x="728" y="1098"/>
                      <a:pt x="262" y="1210"/>
                    </a:cubicBezTo>
                    <a:cubicBezTo>
                      <a:pt x="178" y="1210"/>
                      <a:pt x="42" y="1252"/>
                      <a:pt x="0" y="1378"/>
                    </a:cubicBezTo>
                    <a:cubicBezTo>
                      <a:pt x="0" y="1555"/>
                      <a:pt x="84" y="1639"/>
                      <a:pt x="220" y="1681"/>
                    </a:cubicBezTo>
                    <a:cubicBezTo>
                      <a:pt x="440" y="1775"/>
                      <a:pt x="660" y="1859"/>
                      <a:pt x="921" y="1859"/>
                    </a:cubicBezTo>
                    <a:cubicBezTo>
                      <a:pt x="1654" y="1943"/>
                      <a:pt x="2397" y="2162"/>
                      <a:pt x="3056" y="2560"/>
                    </a:cubicBezTo>
                    <a:cubicBezTo>
                      <a:pt x="3140" y="2602"/>
                      <a:pt x="3223" y="2644"/>
                      <a:pt x="3276" y="2686"/>
                    </a:cubicBezTo>
                    <a:cubicBezTo>
                      <a:pt x="3841" y="2905"/>
                      <a:pt x="4364" y="3083"/>
                      <a:pt x="4971" y="3083"/>
                    </a:cubicBezTo>
                    <a:cubicBezTo>
                      <a:pt x="5578" y="3083"/>
                      <a:pt x="6153" y="2947"/>
                      <a:pt x="6718" y="2780"/>
                    </a:cubicBezTo>
                    <a:cubicBezTo>
                      <a:pt x="7849" y="2424"/>
                      <a:pt x="8895" y="1943"/>
                      <a:pt x="9941" y="1472"/>
                    </a:cubicBezTo>
                    <a:cubicBezTo>
                      <a:pt x="10423" y="1252"/>
                      <a:pt x="10946" y="1158"/>
                      <a:pt x="11469" y="1158"/>
                    </a:cubicBezTo>
                    <a:cubicBezTo>
                      <a:pt x="12296" y="1210"/>
                      <a:pt x="13164" y="1252"/>
                      <a:pt x="14043" y="1336"/>
                    </a:cubicBezTo>
                    <a:cubicBezTo>
                      <a:pt x="16000" y="1472"/>
                      <a:pt x="17926" y="1775"/>
                      <a:pt x="19883" y="2120"/>
                    </a:cubicBezTo>
                    <a:cubicBezTo>
                      <a:pt x="20709" y="2298"/>
                      <a:pt x="21536" y="2424"/>
                      <a:pt x="22373" y="2602"/>
                    </a:cubicBezTo>
                    <a:cubicBezTo>
                      <a:pt x="22488" y="2613"/>
                      <a:pt x="22601" y="2618"/>
                      <a:pt x="22710" y="2618"/>
                    </a:cubicBezTo>
                    <a:cubicBezTo>
                      <a:pt x="23008" y="2618"/>
                      <a:pt x="23281" y="2579"/>
                      <a:pt x="23503" y="2518"/>
                    </a:cubicBezTo>
                    <a:cubicBezTo>
                      <a:pt x="23420" y="2466"/>
                      <a:pt x="23367" y="2466"/>
                      <a:pt x="23325" y="2466"/>
                    </a:cubicBezTo>
                    <a:cubicBezTo>
                      <a:pt x="21892" y="2162"/>
                      <a:pt x="20364" y="1943"/>
                      <a:pt x="18920" y="1639"/>
                    </a:cubicBezTo>
                    <a:cubicBezTo>
                      <a:pt x="16660" y="1158"/>
                      <a:pt x="14389" y="635"/>
                      <a:pt x="12076" y="509"/>
                    </a:cubicBezTo>
                    <a:cubicBezTo>
                      <a:pt x="11731" y="509"/>
                      <a:pt x="11427" y="425"/>
                      <a:pt x="11124" y="425"/>
                    </a:cubicBezTo>
                    <a:cubicBezTo>
                      <a:pt x="10931" y="443"/>
                      <a:pt x="10737" y="451"/>
                      <a:pt x="10541" y="451"/>
                    </a:cubicBezTo>
                    <a:cubicBezTo>
                      <a:pt x="9802" y="451"/>
                      <a:pt x="9050" y="338"/>
                      <a:pt x="8330" y="206"/>
                    </a:cubicBezTo>
                    <a:cubicBezTo>
                      <a:pt x="7818" y="100"/>
                      <a:pt x="7288" y="1"/>
                      <a:pt x="67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2229641" y="3293795"/>
                <a:ext cx="273262" cy="52267"/>
              </a:xfrm>
              <a:custGeom>
                <a:avLst/>
                <a:gdLst/>
                <a:ahLst/>
                <a:cxnLst/>
                <a:rect l="l" t="t" r="r" b="b"/>
                <a:pathLst>
                  <a:path w="13081" h="2502" extrusionOk="0">
                    <a:moveTo>
                      <a:pt x="0" y="0"/>
                    </a:moveTo>
                    <a:lnTo>
                      <a:pt x="0" y="911"/>
                    </a:lnTo>
                    <a:cubicBezTo>
                      <a:pt x="398" y="1047"/>
                      <a:pt x="785" y="1130"/>
                      <a:pt x="1225" y="1225"/>
                    </a:cubicBezTo>
                    <a:cubicBezTo>
                      <a:pt x="1549" y="1329"/>
                      <a:pt x="1887" y="1382"/>
                      <a:pt x="2231" y="1382"/>
                    </a:cubicBezTo>
                    <a:cubicBezTo>
                      <a:pt x="2575" y="1382"/>
                      <a:pt x="2925" y="1329"/>
                      <a:pt x="3276" y="1225"/>
                    </a:cubicBezTo>
                    <a:cubicBezTo>
                      <a:pt x="3579" y="1089"/>
                      <a:pt x="3883" y="963"/>
                      <a:pt x="4228" y="869"/>
                    </a:cubicBezTo>
                    <a:cubicBezTo>
                      <a:pt x="4349" y="800"/>
                      <a:pt x="4470" y="769"/>
                      <a:pt x="4591" y="769"/>
                    </a:cubicBezTo>
                    <a:cubicBezTo>
                      <a:pt x="4690" y="769"/>
                      <a:pt x="4789" y="789"/>
                      <a:pt x="4887" y="827"/>
                    </a:cubicBezTo>
                    <a:cubicBezTo>
                      <a:pt x="5411" y="1005"/>
                      <a:pt x="5934" y="1225"/>
                      <a:pt x="6499" y="1392"/>
                    </a:cubicBezTo>
                    <a:cubicBezTo>
                      <a:pt x="6938" y="1528"/>
                      <a:pt x="7325" y="1696"/>
                      <a:pt x="7765" y="1790"/>
                    </a:cubicBezTo>
                    <a:cubicBezTo>
                      <a:pt x="8717" y="1957"/>
                      <a:pt x="9680" y="2093"/>
                      <a:pt x="10643" y="2355"/>
                    </a:cubicBezTo>
                    <a:cubicBezTo>
                      <a:pt x="11073" y="2458"/>
                      <a:pt x="11499" y="2501"/>
                      <a:pt x="11926" y="2501"/>
                    </a:cubicBezTo>
                    <a:cubicBezTo>
                      <a:pt x="12237" y="2501"/>
                      <a:pt x="12548" y="2478"/>
                      <a:pt x="12861" y="2439"/>
                    </a:cubicBezTo>
                    <a:cubicBezTo>
                      <a:pt x="12955" y="2439"/>
                      <a:pt x="13039" y="2397"/>
                      <a:pt x="13081" y="2355"/>
                    </a:cubicBezTo>
                    <a:lnTo>
                      <a:pt x="13081" y="2271"/>
                    </a:lnTo>
                    <a:cubicBezTo>
                      <a:pt x="12777" y="2219"/>
                      <a:pt x="12474" y="2219"/>
                      <a:pt x="12170" y="2177"/>
                    </a:cubicBezTo>
                    <a:cubicBezTo>
                      <a:pt x="11909" y="2177"/>
                      <a:pt x="11647" y="2177"/>
                      <a:pt x="11386" y="2135"/>
                    </a:cubicBezTo>
                    <a:cubicBezTo>
                      <a:pt x="10203" y="1873"/>
                      <a:pt x="8979" y="1612"/>
                      <a:pt x="7807" y="1308"/>
                    </a:cubicBezTo>
                    <a:cubicBezTo>
                      <a:pt x="7409" y="1225"/>
                      <a:pt x="7064" y="1047"/>
                      <a:pt x="6677" y="911"/>
                    </a:cubicBezTo>
                    <a:cubicBezTo>
                      <a:pt x="6101" y="649"/>
                      <a:pt x="5536" y="440"/>
                      <a:pt x="4971" y="178"/>
                    </a:cubicBezTo>
                    <a:cubicBezTo>
                      <a:pt x="4773" y="90"/>
                      <a:pt x="4558" y="41"/>
                      <a:pt x="4333" y="41"/>
                    </a:cubicBezTo>
                    <a:cubicBezTo>
                      <a:pt x="4213" y="41"/>
                      <a:pt x="4090" y="55"/>
                      <a:pt x="3966" y="84"/>
                    </a:cubicBezTo>
                    <a:cubicBezTo>
                      <a:pt x="3663" y="178"/>
                      <a:pt x="3401" y="262"/>
                      <a:pt x="3098" y="346"/>
                    </a:cubicBezTo>
                    <a:cubicBezTo>
                      <a:pt x="2815" y="435"/>
                      <a:pt x="2520" y="479"/>
                      <a:pt x="2224" y="479"/>
                    </a:cubicBezTo>
                    <a:cubicBezTo>
                      <a:pt x="1929" y="479"/>
                      <a:pt x="1633" y="435"/>
                      <a:pt x="1350" y="346"/>
                    </a:cubicBezTo>
                    <a:cubicBezTo>
                      <a:pt x="921" y="220"/>
                      <a:pt x="440" y="126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>
                <a:off x="3090476" y="2972409"/>
                <a:ext cx="150199" cy="27178"/>
              </a:xfrm>
              <a:custGeom>
                <a:avLst/>
                <a:gdLst/>
                <a:ahLst/>
                <a:cxnLst/>
                <a:rect l="l" t="t" r="r" b="b"/>
                <a:pathLst>
                  <a:path w="7190" h="1301" extrusionOk="0">
                    <a:moveTo>
                      <a:pt x="3382" y="1"/>
                    </a:moveTo>
                    <a:cubicBezTo>
                      <a:pt x="2737" y="1"/>
                      <a:pt x="2098" y="92"/>
                      <a:pt x="1476" y="338"/>
                    </a:cubicBezTo>
                    <a:cubicBezTo>
                      <a:pt x="1172" y="474"/>
                      <a:pt x="869" y="516"/>
                      <a:pt x="607" y="599"/>
                    </a:cubicBezTo>
                    <a:cubicBezTo>
                      <a:pt x="471" y="652"/>
                      <a:pt x="345" y="693"/>
                      <a:pt x="209" y="735"/>
                    </a:cubicBezTo>
                    <a:cubicBezTo>
                      <a:pt x="126" y="777"/>
                      <a:pt x="42" y="861"/>
                      <a:pt x="42" y="913"/>
                    </a:cubicBezTo>
                    <a:cubicBezTo>
                      <a:pt x="0" y="997"/>
                      <a:pt x="84" y="1081"/>
                      <a:pt x="167" y="1122"/>
                    </a:cubicBezTo>
                    <a:cubicBezTo>
                      <a:pt x="209" y="1217"/>
                      <a:pt x="304" y="1217"/>
                      <a:pt x="345" y="1217"/>
                    </a:cubicBezTo>
                    <a:cubicBezTo>
                      <a:pt x="523" y="1258"/>
                      <a:pt x="649" y="1300"/>
                      <a:pt x="785" y="1300"/>
                    </a:cubicBezTo>
                    <a:cubicBezTo>
                      <a:pt x="1350" y="1300"/>
                      <a:pt x="1873" y="1258"/>
                      <a:pt x="2396" y="1081"/>
                    </a:cubicBezTo>
                    <a:cubicBezTo>
                      <a:pt x="3095" y="825"/>
                      <a:pt x="3812" y="751"/>
                      <a:pt x="4536" y="751"/>
                    </a:cubicBezTo>
                    <a:cubicBezTo>
                      <a:pt x="5028" y="751"/>
                      <a:pt x="5522" y="785"/>
                      <a:pt x="6017" y="819"/>
                    </a:cubicBezTo>
                    <a:cubicBezTo>
                      <a:pt x="6404" y="861"/>
                      <a:pt x="6802" y="913"/>
                      <a:pt x="7189" y="913"/>
                    </a:cubicBezTo>
                    <a:lnTo>
                      <a:pt x="7189" y="474"/>
                    </a:lnTo>
                    <a:lnTo>
                      <a:pt x="7147" y="474"/>
                    </a:lnTo>
                    <a:cubicBezTo>
                      <a:pt x="6404" y="338"/>
                      <a:pt x="5619" y="212"/>
                      <a:pt x="4835" y="128"/>
                    </a:cubicBezTo>
                    <a:cubicBezTo>
                      <a:pt x="4351" y="52"/>
                      <a:pt x="3865" y="1"/>
                      <a:pt x="33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>
                <a:off x="2229641" y="2764329"/>
                <a:ext cx="427159" cy="74912"/>
              </a:xfrm>
              <a:custGeom>
                <a:avLst/>
                <a:gdLst/>
                <a:ahLst/>
                <a:cxnLst/>
                <a:rect l="l" t="t" r="r" b="b"/>
                <a:pathLst>
                  <a:path w="20448" h="3586" extrusionOk="0">
                    <a:moveTo>
                      <a:pt x="1749" y="1"/>
                    </a:moveTo>
                    <a:cubicBezTo>
                      <a:pt x="1629" y="1"/>
                      <a:pt x="1510" y="4"/>
                      <a:pt x="1392" y="12"/>
                    </a:cubicBezTo>
                    <a:cubicBezTo>
                      <a:pt x="921" y="54"/>
                      <a:pt x="440" y="96"/>
                      <a:pt x="0" y="148"/>
                    </a:cubicBezTo>
                    <a:lnTo>
                      <a:pt x="0" y="2450"/>
                    </a:lnTo>
                    <a:cubicBezTo>
                      <a:pt x="743" y="2586"/>
                      <a:pt x="1528" y="2712"/>
                      <a:pt x="2313" y="2848"/>
                    </a:cubicBezTo>
                    <a:cubicBezTo>
                      <a:pt x="3747" y="3110"/>
                      <a:pt x="5191" y="3329"/>
                      <a:pt x="6624" y="3455"/>
                    </a:cubicBezTo>
                    <a:cubicBezTo>
                      <a:pt x="7609" y="3555"/>
                      <a:pt x="8594" y="3586"/>
                      <a:pt x="9570" y="3586"/>
                    </a:cubicBezTo>
                    <a:cubicBezTo>
                      <a:pt x="10325" y="3586"/>
                      <a:pt x="11075" y="3567"/>
                      <a:pt x="11815" y="3549"/>
                    </a:cubicBezTo>
                    <a:cubicBezTo>
                      <a:pt x="11951" y="3549"/>
                      <a:pt x="12034" y="3497"/>
                      <a:pt x="12118" y="3497"/>
                    </a:cubicBezTo>
                    <a:cubicBezTo>
                      <a:pt x="11333" y="3413"/>
                      <a:pt x="10549" y="3329"/>
                      <a:pt x="9764" y="3329"/>
                    </a:cubicBezTo>
                    <a:cubicBezTo>
                      <a:pt x="8634" y="3287"/>
                      <a:pt x="7545" y="3193"/>
                      <a:pt x="6415" y="3026"/>
                    </a:cubicBezTo>
                    <a:cubicBezTo>
                      <a:pt x="4668" y="2712"/>
                      <a:pt x="2920" y="2283"/>
                      <a:pt x="1183" y="1760"/>
                    </a:cubicBezTo>
                    <a:cubicBezTo>
                      <a:pt x="1089" y="1760"/>
                      <a:pt x="1047" y="1718"/>
                      <a:pt x="963" y="1666"/>
                    </a:cubicBezTo>
                    <a:lnTo>
                      <a:pt x="963" y="1624"/>
                    </a:lnTo>
                    <a:cubicBezTo>
                      <a:pt x="1193" y="1624"/>
                      <a:pt x="1405" y="1605"/>
                      <a:pt x="1626" y="1605"/>
                    </a:cubicBezTo>
                    <a:cubicBezTo>
                      <a:pt x="1736" y="1605"/>
                      <a:pt x="1849" y="1610"/>
                      <a:pt x="1968" y="1624"/>
                    </a:cubicBezTo>
                    <a:cubicBezTo>
                      <a:pt x="2805" y="1624"/>
                      <a:pt x="3665" y="1642"/>
                      <a:pt x="4521" y="1642"/>
                    </a:cubicBezTo>
                    <a:cubicBezTo>
                      <a:pt x="4949" y="1642"/>
                      <a:pt x="5376" y="1638"/>
                      <a:pt x="5798" y="1624"/>
                    </a:cubicBezTo>
                    <a:cubicBezTo>
                      <a:pt x="7106" y="1624"/>
                      <a:pt x="8414" y="1760"/>
                      <a:pt x="9680" y="2021"/>
                    </a:cubicBezTo>
                    <a:cubicBezTo>
                      <a:pt x="10988" y="2283"/>
                      <a:pt x="12254" y="2450"/>
                      <a:pt x="13604" y="2545"/>
                    </a:cubicBezTo>
                    <a:cubicBezTo>
                      <a:pt x="14211" y="2586"/>
                      <a:pt x="14828" y="2628"/>
                      <a:pt x="15435" y="2628"/>
                    </a:cubicBezTo>
                    <a:cubicBezTo>
                      <a:pt x="16743" y="2670"/>
                      <a:pt x="18051" y="2712"/>
                      <a:pt x="19359" y="2764"/>
                    </a:cubicBezTo>
                    <a:cubicBezTo>
                      <a:pt x="19621" y="2764"/>
                      <a:pt x="19883" y="2670"/>
                      <a:pt x="20144" y="2586"/>
                    </a:cubicBezTo>
                    <a:cubicBezTo>
                      <a:pt x="20228" y="2545"/>
                      <a:pt x="20322" y="2450"/>
                      <a:pt x="20448" y="2367"/>
                    </a:cubicBezTo>
                    <a:cubicBezTo>
                      <a:pt x="20228" y="2325"/>
                      <a:pt x="20102" y="2283"/>
                      <a:pt x="20019" y="2283"/>
                    </a:cubicBezTo>
                    <a:cubicBezTo>
                      <a:pt x="19182" y="2189"/>
                      <a:pt x="18313" y="2147"/>
                      <a:pt x="17486" y="2063"/>
                    </a:cubicBezTo>
                    <a:cubicBezTo>
                      <a:pt x="16136" y="1885"/>
                      <a:pt x="14787" y="1760"/>
                      <a:pt x="13479" y="1540"/>
                    </a:cubicBezTo>
                    <a:cubicBezTo>
                      <a:pt x="11773" y="1278"/>
                      <a:pt x="10119" y="933"/>
                      <a:pt x="8414" y="619"/>
                    </a:cubicBezTo>
                    <a:cubicBezTo>
                      <a:pt x="7587" y="494"/>
                      <a:pt x="6760" y="274"/>
                      <a:pt x="5892" y="274"/>
                    </a:cubicBezTo>
                    <a:cubicBezTo>
                      <a:pt x="5013" y="232"/>
                      <a:pt x="4144" y="148"/>
                      <a:pt x="3276" y="96"/>
                    </a:cubicBezTo>
                    <a:cubicBezTo>
                      <a:pt x="2776" y="62"/>
                      <a:pt x="2256" y="1"/>
                      <a:pt x="17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2229641" y="3393041"/>
                <a:ext cx="339734" cy="88030"/>
              </a:xfrm>
              <a:custGeom>
                <a:avLst/>
                <a:gdLst/>
                <a:ahLst/>
                <a:cxnLst/>
                <a:rect l="l" t="t" r="r" b="b"/>
                <a:pathLst>
                  <a:path w="16263" h="4214" extrusionOk="0">
                    <a:moveTo>
                      <a:pt x="0" y="0"/>
                    </a:moveTo>
                    <a:lnTo>
                      <a:pt x="0" y="1047"/>
                    </a:lnTo>
                    <a:cubicBezTo>
                      <a:pt x="963" y="1266"/>
                      <a:pt x="1915" y="1444"/>
                      <a:pt x="2878" y="1654"/>
                    </a:cubicBezTo>
                    <a:cubicBezTo>
                      <a:pt x="4186" y="1915"/>
                      <a:pt x="5494" y="2135"/>
                      <a:pt x="6802" y="2396"/>
                    </a:cubicBezTo>
                    <a:cubicBezTo>
                      <a:pt x="7849" y="2574"/>
                      <a:pt x="8853" y="2752"/>
                      <a:pt x="9858" y="3056"/>
                    </a:cubicBezTo>
                    <a:cubicBezTo>
                      <a:pt x="11291" y="3443"/>
                      <a:pt x="12694" y="3841"/>
                      <a:pt x="14169" y="4060"/>
                    </a:cubicBezTo>
                    <a:cubicBezTo>
                      <a:pt x="14707" y="4125"/>
                      <a:pt x="15246" y="4213"/>
                      <a:pt x="15779" y="4213"/>
                    </a:cubicBezTo>
                    <a:cubicBezTo>
                      <a:pt x="15940" y="4213"/>
                      <a:pt x="16102" y="4205"/>
                      <a:pt x="16262" y="4186"/>
                    </a:cubicBezTo>
                    <a:cubicBezTo>
                      <a:pt x="15875" y="4144"/>
                      <a:pt x="15435" y="4102"/>
                      <a:pt x="15048" y="4060"/>
                    </a:cubicBezTo>
                    <a:cubicBezTo>
                      <a:pt x="13824" y="3882"/>
                      <a:pt x="12600" y="3663"/>
                      <a:pt x="11469" y="3275"/>
                    </a:cubicBezTo>
                    <a:cubicBezTo>
                      <a:pt x="9942" y="2752"/>
                      <a:pt x="8414" y="2313"/>
                      <a:pt x="6844" y="1967"/>
                    </a:cubicBezTo>
                    <a:cubicBezTo>
                      <a:pt x="5714" y="1706"/>
                      <a:pt x="4532" y="1392"/>
                      <a:pt x="3443" y="1005"/>
                    </a:cubicBezTo>
                    <a:cubicBezTo>
                      <a:pt x="2313" y="607"/>
                      <a:pt x="1183" y="262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2229641" y="3595126"/>
                <a:ext cx="1011055" cy="174515"/>
              </a:xfrm>
              <a:custGeom>
                <a:avLst/>
                <a:gdLst/>
                <a:ahLst/>
                <a:cxnLst/>
                <a:rect l="l" t="t" r="r" b="b"/>
                <a:pathLst>
                  <a:path w="48399" h="8354" extrusionOk="0">
                    <a:moveTo>
                      <a:pt x="17042" y="0"/>
                    </a:moveTo>
                    <a:cubicBezTo>
                      <a:pt x="16230" y="0"/>
                      <a:pt x="15418" y="120"/>
                      <a:pt x="14609" y="309"/>
                    </a:cubicBezTo>
                    <a:cubicBezTo>
                      <a:pt x="14347" y="403"/>
                      <a:pt x="14127" y="487"/>
                      <a:pt x="13908" y="613"/>
                    </a:cubicBezTo>
                    <a:cubicBezTo>
                      <a:pt x="13688" y="707"/>
                      <a:pt x="13688" y="874"/>
                      <a:pt x="13908" y="968"/>
                    </a:cubicBezTo>
                    <a:cubicBezTo>
                      <a:pt x="14085" y="1052"/>
                      <a:pt x="14305" y="1136"/>
                      <a:pt x="14525" y="1136"/>
                    </a:cubicBezTo>
                    <a:cubicBezTo>
                      <a:pt x="14912" y="1188"/>
                      <a:pt x="15352" y="1230"/>
                      <a:pt x="15739" y="1230"/>
                    </a:cubicBezTo>
                    <a:cubicBezTo>
                      <a:pt x="16702" y="1314"/>
                      <a:pt x="17664" y="1397"/>
                      <a:pt x="18533" y="1795"/>
                    </a:cubicBezTo>
                    <a:cubicBezTo>
                      <a:pt x="19098" y="2015"/>
                      <a:pt x="19705" y="2235"/>
                      <a:pt x="20280" y="2444"/>
                    </a:cubicBezTo>
                    <a:cubicBezTo>
                      <a:pt x="20322" y="2496"/>
                      <a:pt x="20406" y="2538"/>
                      <a:pt x="20490" y="2580"/>
                    </a:cubicBezTo>
                    <a:cubicBezTo>
                      <a:pt x="20364" y="2622"/>
                      <a:pt x="20322" y="2622"/>
                      <a:pt x="20280" y="2622"/>
                    </a:cubicBezTo>
                    <a:cubicBezTo>
                      <a:pt x="19496" y="2580"/>
                      <a:pt x="18753" y="2496"/>
                      <a:pt x="17968" y="2402"/>
                    </a:cubicBezTo>
                    <a:cubicBezTo>
                      <a:pt x="16785" y="2235"/>
                      <a:pt x="15613" y="2015"/>
                      <a:pt x="14431" y="1837"/>
                    </a:cubicBezTo>
                    <a:cubicBezTo>
                      <a:pt x="14031" y="1781"/>
                      <a:pt x="13636" y="1747"/>
                      <a:pt x="13245" y="1747"/>
                    </a:cubicBezTo>
                    <a:cubicBezTo>
                      <a:pt x="12401" y="1747"/>
                      <a:pt x="11577" y="1903"/>
                      <a:pt x="10768" y="2318"/>
                    </a:cubicBezTo>
                    <a:cubicBezTo>
                      <a:pt x="10287" y="2580"/>
                      <a:pt x="9764" y="2622"/>
                      <a:pt x="9240" y="2664"/>
                    </a:cubicBezTo>
                    <a:cubicBezTo>
                      <a:pt x="8993" y="2673"/>
                      <a:pt x="8744" y="2679"/>
                      <a:pt x="8493" y="2679"/>
                    </a:cubicBezTo>
                    <a:cubicBezTo>
                      <a:pt x="7683" y="2679"/>
                      <a:pt x="6859" y="2624"/>
                      <a:pt x="6059" y="2496"/>
                    </a:cubicBezTo>
                    <a:cubicBezTo>
                      <a:pt x="5149" y="2318"/>
                      <a:pt x="4228" y="2140"/>
                      <a:pt x="3360" y="1973"/>
                    </a:cubicBezTo>
                    <a:cubicBezTo>
                      <a:pt x="2271" y="1753"/>
                      <a:pt x="1225" y="1711"/>
                      <a:pt x="178" y="1659"/>
                    </a:cubicBezTo>
                    <a:lnTo>
                      <a:pt x="0" y="1659"/>
                    </a:lnTo>
                    <a:lnTo>
                      <a:pt x="0" y="2664"/>
                    </a:lnTo>
                    <a:cubicBezTo>
                      <a:pt x="1131" y="2758"/>
                      <a:pt x="2271" y="2883"/>
                      <a:pt x="3401" y="3145"/>
                    </a:cubicBezTo>
                    <a:cubicBezTo>
                      <a:pt x="4793" y="3448"/>
                      <a:pt x="6153" y="3752"/>
                      <a:pt x="7587" y="3846"/>
                    </a:cubicBezTo>
                    <a:cubicBezTo>
                      <a:pt x="7723" y="3846"/>
                      <a:pt x="7849" y="3888"/>
                      <a:pt x="7985" y="3930"/>
                    </a:cubicBezTo>
                    <a:cubicBezTo>
                      <a:pt x="8456" y="4108"/>
                      <a:pt x="8895" y="4275"/>
                      <a:pt x="9377" y="4411"/>
                    </a:cubicBezTo>
                    <a:cubicBezTo>
                      <a:pt x="10078" y="4589"/>
                      <a:pt x="10685" y="4851"/>
                      <a:pt x="11208" y="5280"/>
                    </a:cubicBezTo>
                    <a:cubicBezTo>
                      <a:pt x="11951" y="5845"/>
                      <a:pt x="12819" y="6201"/>
                      <a:pt x="13688" y="6462"/>
                    </a:cubicBezTo>
                    <a:cubicBezTo>
                      <a:pt x="14585" y="6722"/>
                      <a:pt x="15480" y="6826"/>
                      <a:pt x="16381" y="6826"/>
                    </a:cubicBezTo>
                    <a:cubicBezTo>
                      <a:pt x="17151" y="6826"/>
                      <a:pt x="17925" y="6750"/>
                      <a:pt x="18711" y="6630"/>
                    </a:cubicBezTo>
                    <a:cubicBezTo>
                      <a:pt x="20322" y="6368"/>
                      <a:pt x="21976" y="6159"/>
                      <a:pt x="23629" y="6106"/>
                    </a:cubicBezTo>
                    <a:cubicBezTo>
                      <a:pt x="24675" y="6106"/>
                      <a:pt x="25722" y="6106"/>
                      <a:pt x="26768" y="6420"/>
                    </a:cubicBezTo>
                    <a:cubicBezTo>
                      <a:pt x="28861" y="6985"/>
                      <a:pt x="30954" y="7467"/>
                      <a:pt x="33099" y="7896"/>
                    </a:cubicBezTo>
                    <a:cubicBezTo>
                      <a:pt x="34288" y="8155"/>
                      <a:pt x="35447" y="8353"/>
                      <a:pt x="36627" y="8353"/>
                    </a:cubicBezTo>
                    <a:cubicBezTo>
                      <a:pt x="36828" y="8353"/>
                      <a:pt x="37030" y="8347"/>
                      <a:pt x="37233" y="8335"/>
                    </a:cubicBezTo>
                    <a:cubicBezTo>
                      <a:pt x="38373" y="8293"/>
                      <a:pt x="39462" y="8199"/>
                      <a:pt x="40592" y="8116"/>
                    </a:cubicBezTo>
                    <a:cubicBezTo>
                      <a:pt x="40895" y="8116"/>
                      <a:pt x="41209" y="8032"/>
                      <a:pt x="41471" y="7990"/>
                    </a:cubicBezTo>
                    <a:cubicBezTo>
                      <a:pt x="41638" y="7938"/>
                      <a:pt x="41774" y="7854"/>
                      <a:pt x="41858" y="7676"/>
                    </a:cubicBezTo>
                    <a:cubicBezTo>
                      <a:pt x="41816" y="7634"/>
                      <a:pt x="41732" y="7634"/>
                      <a:pt x="41680" y="7634"/>
                    </a:cubicBezTo>
                    <a:cubicBezTo>
                      <a:pt x="41495" y="7605"/>
                      <a:pt x="41289" y="7575"/>
                      <a:pt x="41092" y="7575"/>
                    </a:cubicBezTo>
                    <a:cubicBezTo>
                      <a:pt x="41010" y="7575"/>
                      <a:pt x="40930" y="7580"/>
                      <a:pt x="40853" y="7592"/>
                    </a:cubicBezTo>
                    <a:cubicBezTo>
                      <a:pt x="39807" y="7592"/>
                      <a:pt x="38760" y="7634"/>
                      <a:pt x="37672" y="7728"/>
                    </a:cubicBezTo>
                    <a:cubicBezTo>
                      <a:pt x="37362" y="7743"/>
                      <a:pt x="37051" y="7753"/>
                      <a:pt x="36739" y="7753"/>
                    </a:cubicBezTo>
                    <a:cubicBezTo>
                      <a:pt x="36178" y="7753"/>
                      <a:pt x="35615" y="7722"/>
                      <a:pt x="35056" y="7634"/>
                    </a:cubicBezTo>
                    <a:cubicBezTo>
                      <a:pt x="33267" y="7373"/>
                      <a:pt x="31477" y="6985"/>
                      <a:pt x="29740" y="6504"/>
                    </a:cubicBezTo>
                    <a:cubicBezTo>
                      <a:pt x="28652" y="6242"/>
                      <a:pt x="27553" y="5845"/>
                      <a:pt x="26465" y="5541"/>
                    </a:cubicBezTo>
                    <a:cubicBezTo>
                      <a:pt x="25040" y="5193"/>
                      <a:pt x="23600" y="5060"/>
                      <a:pt x="22154" y="5060"/>
                    </a:cubicBezTo>
                    <a:cubicBezTo>
                      <a:pt x="21252" y="5060"/>
                      <a:pt x="20348" y="5112"/>
                      <a:pt x="19443" y="5196"/>
                    </a:cubicBezTo>
                    <a:cubicBezTo>
                      <a:pt x="18346" y="5306"/>
                      <a:pt x="17272" y="5423"/>
                      <a:pt x="16202" y="5423"/>
                    </a:cubicBezTo>
                    <a:cubicBezTo>
                      <a:pt x="16048" y="5423"/>
                      <a:pt x="15893" y="5421"/>
                      <a:pt x="15739" y="5416"/>
                    </a:cubicBezTo>
                    <a:cubicBezTo>
                      <a:pt x="14389" y="5322"/>
                      <a:pt x="13123" y="4976"/>
                      <a:pt x="11951" y="4327"/>
                    </a:cubicBezTo>
                    <a:cubicBezTo>
                      <a:pt x="11553" y="4150"/>
                      <a:pt x="11124" y="3972"/>
                      <a:pt x="10726" y="3752"/>
                    </a:cubicBezTo>
                    <a:cubicBezTo>
                      <a:pt x="10685" y="3752"/>
                      <a:pt x="10643" y="3710"/>
                      <a:pt x="10549" y="3668"/>
                    </a:cubicBezTo>
                    <a:cubicBezTo>
                      <a:pt x="10810" y="3543"/>
                      <a:pt x="11072" y="3448"/>
                      <a:pt x="11291" y="3323"/>
                    </a:cubicBezTo>
                    <a:cubicBezTo>
                      <a:pt x="11836" y="3032"/>
                      <a:pt x="12425" y="2931"/>
                      <a:pt x="13026" y="2931"/>
                    </a:cubicBezTo>
                    <a:cubicBezTo>
                      <a:pt x="13245" y="2931"/>
                      <a:pt x="13467" y="2945"/>
                      <a:pt x="13688" y="2967"/>
                    </a:cubicBezTo>
                    <a:cubicBezTo>
                      <a:pt x="14525" y="3061"/>
                      <a:pt x="15352" y="3187"/>
                      <a:pt x="16178" y="3323"/>
                    </a:cubicBezTo>
                    <a:cubicBezTo>
                      <a:pt x="17359" y="3538"/>
                      <a:pt x="18519" y="3690"/>
                      <a:pt x="19692" y="3690"/>
                    </a:cubicBezTo>
                    <a:cubicBezTo>
                      <a:pt x="19943" y="3690"/>
                      <a:pt x="20195" y="3683"/>
                      <a:pt x="20448" y="3668"/>
                    </a:cubicBezTo>
                    <a:cubicBezTo>
                      <a:pt x="21191" y="3626"/>
                      <a:pt x="21892" y="3543"/>
                      <a:pt x="22583" y="3323"/>
                    </a:cubicBezTo>
                    <a:cubicBezTo>
                      <a:pt x="23064" y="3103"/>
                      <a:pt x="23587" y="3061"/>
                      <a:pt x="24110" y="3061"/>
                    </a:cubicBezTo>
                    <a:cubicBezTo>
                      <a:pt x="24853" y="3061"/>
                      <a:pt x="25554" y="2925"/>
                      <a:pt x="26161" y="2538"/>
                    </a:cubicBezTo>
                    <a:cubicBezTo>
                      <a:pt x="26759" y="2151"/>
                      <a:pt x="27439" y="1987"/>
                      <a:pt x="28140" y="1987"/>
                    </a:cubicBezTo>
                    <a:cubicBezTo>
                      <a:pt x="28309" y="1987"/>
                      <a:pt x="28480" y="1996"/>
                      <a:pt x="28652" y="2015"/>
                    </a:cubicBezTo>
                    <a:cubicBezTo>
                      <a:pt x="29081" y="2057"/>
                      <a:pt x="29520" y="2140"/>
                      <a:pt x="29960" y="2235"/>
                    </a:cubicBezTo>
                    <a:cubicBezTo>
                      <a:pt x="31014" y="2501"/>
                      <a:pt x="32089" y="2619"/>
                      <a:pt x="33169" y="2619"/>
                    </a:cubicBezTo>
                    <a:cubicBezTo>
                      <a:pt x="33825" y="2619"/>
                      <a:pt x="34483" y="2575"/>
                      <a:pt x="35140" y="2496"/>
                    </a:cubicBezTo>
                    <a:cubicBezTo>
                      <a:pt x="35925" y="2402"/>
                      <a:pt x="36709" y="2318"/>
                      <a:pt x="37494" y="2276"/>
                    </a:cubicBezTo>
                    <a:cubicBezTo>
                      <a:pt x="38980" y="2182"/>
                      <a:pt x="40466" y="2057"/>
                      <a:pt x="41942" y="1921"/>
                    </a:cubicBezTo>
                    <a:cubicBezTo>
                      <a:pt x="42817" y="1856"/>
                      <a:pt x="43686" y="1767"/>
                      <a:pt x="44554" y="1767"/>
                    </a:cubicBezTo>
                    <a:cubicBezTo>
                      <a:pt x="44817" y="1767"/>
                      <a:pt x="45080" y="1776"/>
                      <a:pt x="45342" y="1795"/>
                    </a:cubicBezTo>
                    <a:cubicBezTo>
                      <a:pt x="46347" y="1837"/>
                      <a:pt x="47393" y="1837"/>
                      <a:pt x="48398" y="1921"/>
                    </a:cubicBezTo>
                    <a:lnTo>
                      <a:pt x="48398" y="1136"/>
                    </a:lnTo>
                    <a:cubicBezTo>
                      <a:pt x="47835" y="1116"/>
                      <a:pt x="47271" y="1105"/>
                      <a:pt x="46709" y="1105"/>
                    </a:cubicBezTo>
                    <a:cubicBezTo>
                      <a:pt x="44919" y="1105"/>
                      <a:pt x="43136" y="1211"/>
                      <a:pt x="41376" y="1450"/>
                    </a:cubicBezTo>
                    <a:cubicBezTo>
                      <a:pt x="40508" y="1575"/>
                      <a:pt x="39639" y="1659"/>
                      <a:pt x="38760" y="1711"/>
                    </a:cubicBezTo>
                    <a:cubicBezTo>
                      <a:pt x="38153" y="1795"/>
                      <a:pt x="37494" y="1795"/>
                      <a:pt x="36887" y="1837"/>
                    </a:cubicBezTo>
                    <a:cubicBezTo>
                      <a:pt x="36364" y="1879"/>
                      <a:pt x="35883" y="1973"/>
                      <a:pt x="35359" y="2015"/>
                    </a:cubicBezTo>
                    <a:cubicBezTo>
                      <a:pt x="35138" y="2027"/>
                      <a:pt x="34919" y="2032"/>
                      <a:pt x="34701" y="2032"/>
                    </a:cubicBezTo>
                    <a:cubicBezTo>
                      <a:pt x="33373" y="2032"/>
                      <a:pt x="32105" y="1818"/>
                      <a:pt x="30828" y="1450"/>
                    </a:cubicBezTo>
                    <a:cubicBezTo>
                      <a:pt x="30169" y="1272"/>
                      <a:pt x="29520" y="1052"/>
                      <a:pt x="28819" y="968"/>
                    </a:cubicBezTo>
                    <a:cubicBezTo>
                      <a:pt x="28469" y="911"/>
                      <a:pt x="28120" y="881"/>
                      <a:pt x="27773" y="881"/>
                    </a:cubicBezTo>
                    <a:cubicBezTo>
                      <a:pt x="27040" y="881"/>
                      <a:pt x="26320" y="1015"/>
                      <a:pt x="25638" y="1314"/>
                    </a:cubicBezTo>
                    <a:cubicBezTo>
                      <a:pt x="25335" y="1397"/>
                      <a:pt x="25073" y="1492"/>
                      <a:pt x="24770" y="1492"/>
                    </a:cubicBezTo>
                    <a:cubicBezTo>
                      <a:pt x="24288" y="1492"/>
                      <a:pt x="23807" y="1450"/>
                      <a:pt x="23325" y="1397"/>
                    </a:cubicBezTo>
                    <a:cubicBezTo>
                      <a:pt x="22017" y="1230"/>
                      <a:pt x="20804" y="874"/>
                      <a:pt x="19579" y="445"/>
                    </a:cubicBezTo>
                    <a:cubicBezTo>
                      <a:pt x="18735" y="130"/>
                      <a:pt x="17889" y="0"/>
                      <a:pt x="170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2229641" y="2852754"/>
                <a:ext cx="996390" cy="87592"/>
              </a:xfrm>
              <a:custGeom>
                <a:avLst/>
                <a:gdLst/>
                <a:ahLst/>
                <a:cxnLst/>
                <a:rect l="l" t="t" r="r" b="b"/>
                <a:pathLst>
                  <a:path w="47697" h="4193" extrusionOk="0">
                    <a:moveTo>
                      <a:pt x="25344" y="1"/>
                    </a:moveTo>
                    <a:cubicBezTo>
                      <a:pt x="25167" y="1"/>
                      <a:pt x="24989" y="3"/>
                      <a:pt x="24811" y="7"/>
                    </a:cubicBezTo>
                    <a:cubicBezTo>
                      <a:pt x="23462" y="49"/>
                      <a:pt x="22112" y="185"/>
                      <a:pt x="20751" y="530"/>
                    </a:cubicBezTo>
                    <a:cubicBezTo>
                      <a:pt x="19182" y="928"/>
                      <a:pt x="17570" y="1231"/>
                      <a:pt x="16000" y="1576"/>
                    </a:cubicBezTo>
                    <a:cubicBezTo>
                      <a:pt x="15655" y="1644"/>
                      <a:pt x="15318" y="1678"/>
                      <a:pt x="14979" y="1678"/>
                    </a:cubicBezTo>
                    <a:cubicBezTo>
                      <a:pt x="14640" y="1678"/>
                      <a:pt x="14300" y="1644"/>
                      <a:pt x="13949" y="1576"/>
                    </a:cubicBezTo>
                    <a:cubicBezTo>
                      <a:pt x="13165" y="1451"/>
                      <a:pt x="12338" y="1273"/>
                      <a:pt x="11511" y="1231"/>
                    </a:cubicBezTo>
                    <a:cubicBezTo>
                      <a:pt x="10025" y="1095"/>
                      <a:pt x="8550" y="1053"/>
                      <a:pt x="7064" y="969"/>
                    </a:cubicBezTo>
                    <a:cubicBezTo>
                      <a:pt x="5934" y="886"/>
                      <a:pt x="4845" y="833"/>
                      <a:pt x="3705" y="792"/>
                    </a:cubicBezTo>
                    <a:cubicBezTo>
                      <a:pt x="2920" y="708"/>
                      <a:pt x="2135" y="624"/>
                      <a:pt x="1350" y="572"/>
                    </a:cubicBezTo>
                    <a:cubicBezTo>
                      <a:pt x="921" y="488"/>
                      <a:pt x="440" y="488"/>
                      <a:pt x="0" y="404"/>
                    </a:cubicBezTo>
                    <a:lnTo>
                      <a:pt x="0" y="1576"/>
                    </a:lnTo>
                    <a:cubicBezTo>
                      <a:pt x="827" y="1712"/>
                      <a:pt x="1706" y="1754"/>
                      <a:pt x="2575" y="1796"/>
                    </a:cubicBezTo>
                    <a:cubicBezTo>
                      <a:pt x="3883" y="1880"/>
                      <a:pt x="5191" y="1932"/>
                      <a:pt x="6499" y="1932"/>
                    </a:cubicBezTo>
                    <a:cubicBezTo>
                      <a:pt x="7346" y="1914"/>
                      <a:pt x="8194" y="1898"/>
                      <a:pt x="9043" y="1898"/>
                    </a:cubicBezTo>
                    <a:cubicBezTo>
                      <a:pt x="10679" y="1898"/>
                      <a:pt x="12316" y="1960"/>
                      <a:pt x="13949" y="2194"/>
                    </a:cubicBezTo>
                    <a:cubicBezTo>
                      <a:pt x="14159" y="2211"/>
                      <a:pt x="14376" y="2221"/>
                      <a:pt x="14596" y="2221"/>
                    </a:cubicBezTo>
                    <a:cubicBezTo>
                      <a:pt x="14925" y="2221"/>
                      <a:pt x="15257" y="2198"/>
                      <a:pt x="15571" y="2141"/>
                    </a:cubicBezTo>
                    <a:cubicBezTo>
                      <a:pt x="17308" y="1838"/>
                      <a:pt x="19056" y="1493"/>
                      <a:pt x="20804" y="1147"/>
                    </a:cubicBezTo>
                    <a:cubicBezTo>
                      <a:pt x="21371" y="1010"/>
                      <a:pt x="21970" y="897"/>
                      <a:pt x="22576" y="897"/>
                    </a:cubicBezTo>
                    <a:cubicBezTo>
                      <a:pt x="22752" y="897"/>
                      <a:pt x="22929" y="906"/>
                      <a:pt x="23106" y="928"/>
                    </a:cubicBezTo>
                    <a:cubicBezTo>
                      <a:pt x="24152" y="1053"/>
                      <a:pt x="25157" y="1147"/>
                      <a:pt x="26161" y="1273"/>
                    </a:cubicBezTo>
                    <a:cubicBezTo>
                      <a:pt x="26245" y="1273"/>
                      <a:pt x="26381" y="1315"/>
                      <a:pt x="26465" y="1315"/>
                    </a:cubicBezTo>
                    <a:cubicBezTo>
                      <a:pt x="26339" y="1451"/>
                      <a:pt x="26245" y="1493"/>
                      <a:pt x="26119" y="1493"/>
                    </a:cubicBezTo>
                    <a:cubicBezTo>
                      <a:pt x="25900" y="1535"/>
                      <a:pt x="25638" y="1576"/>
                      <a:pt x="25418" y="1618"/>
                    </a:cubicBezTo>
                    <a:cubicBezTo>
                      <a:pt x="24592" y="1796"/>
                      <a:pt x="23765" y="1932"/>
                      <a:pt x="22938" y="2141"/>
                    </a:cubicBezTo>
                    <a:cubicBezTo>
                      <a:pt x="22373" y="2278"/>
                      <a:pt x="21798" y="2403"/>
                      <a:pt x="21274" y="2581"/>
                    </a:cubicBezTo>
                    <a:cubicBezTo>
                      <a:pt x="19579" y="3188"/>
                      <a:pt x="17874" y="3586"/>
                      <a:pt x="16095" y="3627"/>
                    </a:cubicBezTo>
                    <a:cubicBezTo>
                      <a:pt x="15659" y="3641"/>
                      <a:pt x="15217" y="3646"/>
                      <a:pt x="14771" y="3646"/>
                    </a:cubicBezTo>
                    <a:cubicBezTo>
                      <a:pt x="13881" y="3646"/>
                      <a:pt x="12976" y="3627"/>
                      <a:pt x="12076" y="3627"/>
                    </a:cubicBezTo>
                    <a:cubicBezTo>
                      <a:pt x="11731" y="3627"/>
                      <a:pt x="11428" y="3586"/>
                      <a:pt x="11072" y="3502"/>
                    </a:cubicBezTo>
                    <a:cubicBezTo>
                      <a:pt x="10078" y="3366"/>
                      <a:pt x="9031" y="3188"/>
                      <a:pt x="8027" y="3020"/>
                    </a:cubicBezTo>
                    <a:cubicBezTo>
                      <a:pt x="7345" y="2908"/>
                      <a:pt x="6628" y="2832"/>
                      <a:pt x="5934" y="2832"/>
                    </a:cubicBezTo>
                    <a:cubicBezTo>
                      <a:pt x="5786" y="2832"/>
                      <a:pt x="5639" y="2835"/>
                      <a:pt x="5494" y="2843"/>
                    </a:cubicBezTo>
                    <a:cubicBezTo>
                      <a:pt x="5013" y="2843"/>
                      <a:pt x="4532" y="2884"/>
                      <a:pt x="4061" y="3188"/>
                    </a:cubicBezTo>
                    <a:cubicBezTo>
                      <a:pt x="4228" y="3240"/>
                      <a:pt x="4322" y="3282"/>
                      <a:pt x="4406" y="3282"/>
                    </a:cubicBezTo>
                    <a:cubicBezTo>
                      <a:pt x="4793" y="3366"/>
                      <a:pt x="5233" y="3408"/>
                      <a:pt x="5630" y="3408"/>
                    </a:cubicBezTo>
                    <a:cubicBezTo>
                      <a:pt x="6802" y="3450"/>
                      <a:pt x="7932" y="3627"/>
                      <a:pt x="9073" y="3805"/>
                    </a:cubicBezTo>
                    <a:cubicBezTo>
                      <a:pt x="10245" y="3973"/>
                      <a:pt x="11386" y="4192"/>
                      <a:pt x="12558" y="4192"/>
                    </a:cubicBezTo>
                    <a:cubicBezTo>
                      <a:pt x="13562" y="4192"/>
                      <a:pt x="14525" y="4192"/>
                      <a:pt x="15477" y="4151"/>
                    </a:cubicBezTo>
                    <a:cubicBezTo>
                      <a:pt x="16702" y="4109"/>
                      <a:pt x="17968" y="3973"/>
                      <a:pt x="19140" y="3669"/>
                    </a:cubicBezTo>
                    <a:cubicBezTo>
                      <a:pt x="20019" y="3450"/>
                      <a:pt x="20845" y="3188"/>
                      <a:pt x="21714" y="2979"/>
                    </a:cubicBezTo>
                    <a:cubicBezTo>
                      <a:pt x="22153" y="2843"/>
                      <a:pt x="22635" y="2801"/>
                      <a:pt x="23106" y="2759"/>
                    </a:cubicBezTo>
                    <a:cubicBezTo>
                      <a:pt x="23165" y="2752"/>
                      <a:pt x="23223" y="2748"/>
                      <a:pt x="23282" y="2748"/>
                    </a:cubicBezTo>
                    <a:cubicBezTo>
                      <a:pt x="23576" y="2748"/>
                      <a:pt x="23864" y="2837"/>
                      <a:pt x="24152" y="3020"/>
                    </a:cubicBezTo>
                    <a:cubicBezTo>
                      <a:pt x="24414" y="3188"/>
                      <a:pt x="24728" y="3282"/>
                      <a:pt x="25073" y="3366"/>
                    </a:cubicBezTo>
                    <a:cubicBezTo>
                      <a:pt x="25286" y="3426"/>
                      <a:pt x="25499" y="3449"/>
                      <a:pt x="25716" y="3449"/>
                    </a:cubicBezTo>
                    <a:cubicBezTo>
                      <a:pt x="25989" y="3449"/>
                      <a:pt x="26267" y="3412"/>
                      <a:pt x="26559" y="3366"/>
                    </a:cubicBezTo>
                    <a:cubicBezTo>
                      <a:pt x="27250" y="3188"/>
                      <a:pt x="27909" y="2926"/>
                      <a:pt x="28558" y="2581"/>
                    </a:cubicBezTo>
                    <a:cubicBezTo>
                      <a:pt x="29424" y="2131"/>
                      <a:pt x="30324" y="1761"/>
                      <a:pt x="31294" y="1761"/>
                    </a:cubicBezTo>
                    <a:cubicBezTo>
                      <a:pt x="31542" y="1761"/>
                      <a:pt x="31795" y="1785"/>
                      <a:pt x="32053" y="1838"/>
                    </a:cubicBezTo>
                    <a:lnTo>
                      <a:pt x="32178" y="1838"/>
                    </a:lnTo>
                    <a:cubicBezTo>
                      <a:pt x="33664" y="1880"/>
                      <a:pt x="35098" y="1932"/>
                      <a:pt x="36584" y="1974"/>
                    </a:cubicBezTo>
                    <a:cubicBezTo>
                      <a:pt x="36932" y="1982"/>
                      <a:pt x="37281" y="1985"/>
                      <a:pt x="37630" y="1985"/>
                    </a:cubicBezTo>
                    <a:cubicBezTo>
                      <a:pt x="39200" y="1985"/>
                      <a:pt x="40780" y="1915"/>
                      <a:pt x="42381" y="1838"/>
                    </a:cubicBezTo>
                    <a:cubicBezTo>
                      <a:pt x="43082" y="1796"/>
                      <a:pt x="43773" y="1754"/>
                      <a:pt x="44516" y="1671"/>
                    </a:cubicBezTo>
                    <a:cubicBezTo>
                      <a:pt x="45479" y="1493"/>
                      <a:pt x="46441" y="1273"/>
                      <a:pt x="47435" y="1053"/>
                    </a:cubicBezTo>
                    <a:cubicBezTo>
                      <a:pt x="47530" y="1053"/>
                      <a:pt x="47613" y="1011"/>
                      <a:pt x="47697" y="969"/>
                    </a:cubicBezTo>
                    <a:cubicBezTo>
                      <a:pt x="47613" y="928"/>
                      <a:pt x="47530" y="928"/>
                      <a:pt x="47435" y="928"/>
                    </a:cubicBezTo>
                    <a:cubicBezTo>
                      <a:pt x="46239" y="1111"/>
                      <a:pt x="45006" y="1200"/>
                      <a:pt x="43798" y="1200"/>
                    </a:cubicBezTo>
                    <a:cubicBezTo>
                      <a:pt x="43558" y="1200"/>
                      <a:pt x="43319" y="1196"/>
                      <a:pt x="43082" y="1189"/>
                    </a:cubicBezTo>
                    <a:cubicBezTo>
                      <a:pt x="42357" y="1189"/>
                      <a:pt x="41608" y="1208"/>
                      <a:pt x="40867" y="1208"/>
                    </a:cubicBezTo>
                    <a:cubicBezTo>
                      <a:pt x="40496" y="1208"/>
                      <a:pt x="40128" y="1203"/>
                      <a:pt x="39765" y="1189"/>
                    </a:cubicBezTo>
                    <a:cubicBezTo>
                      <a:pt x="38070" y="1095"/>
                      <a:pt x="36406" y="969"/>
                      <a:pt x="34711" y="833"/>
                    </a:cubicBezTo>
                    <a:cubicBezTo>
                      <a:pt x="33183" y="708"/>
                      <a:pt x="31655" y="530"/>
                      <a:pt x="30169" y="363"/>
                    </a:cubicBezTo>
                    <a:cubicBezTo>
                      <a:pt x="28567" y="165"/>
                      <a:pt x="26956" y="1"/>
                      <a:pt x="253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3062045" y="2811142"/>
                <a:ext cx="17863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8551" h="1612" extrusionOk="0">
                    <a:moveTo>
                      <a:pt x="8550" y="0"/>
                    </a:moveTo>
                    <a:cubicBezTo>
                      <a:pt x="8288" y="42"/>
                      <a:pt x="7985" y="126"/>
                      <a:pt x="7682" y="167"/>
                    </a:cubicBezTo>
                    <a:cubicBezTo>
                      <a:pt x="7158" y="304"/>
                      <a:pt x="6635" y="387"/>
                      <a:pt x="6112" y="429"/>
                    </a:cubicBezTo>
                    <a:cubicBezTo>
                      <a:pt x="5453" y="523"/>
                      <a:pt x="4804" y="523"/>
                      <a:pt x="4186" y="523"/>
                    </a:cubicBezTo>
                    <a:cubicBezTo>
                      <a:pt x="4035" y="533"/>
                      <a:pt x="3886" y="538"/>
                      <a:pt x="3739" y="538"/>
                    </a:cubicBezTo>
                    <a:cubicBezTo>
                      <a:pt x="3254" y="538"/>
                      <a:pt x="2787" y="482"/>
                      <a:pt x="2313" y="345"/>
                    </a:cubicBezTo>
                    <a:cubicBezTo>
                      <a:pt x="1919" y="243"/>
                      <a:pt x="1501" y="194"/>
                      <a:pt x="1077" y="194"/>
                    </a:cubicBezTo>
                    <a:cubicBezTo>
                      <a:pt x="938" y="194"/>
                      <a:pt x="799" y="199"/>
                      <a:pt x="660" y="209"/>
                    </a:cubicBezTo>
                    <a:cubicBezTo>
                      <a:pt x="482" y="262"/>
                      <a:pt x="262" y="262"/>
                      <a:pt x="1" y="387"/>
                    </a:cubicBezTo>
                    <a:cubicBezTo>
                      <a:pt x="262" y="471"/>
                      <a:pt x="440" y="523"/>
                      <a:pt x="618" y="565"/>
                    </a:cubicBezTo>
                    <a:cubicBezTo>
                      <a:pt x="1225" y="649"/>
                      <a:pt x="1832" y="827"/>
                      <a:pt x="2407" y="1088"/>
                    </a:cubicBezTo>
                    <a:cubicBezTo>
                      <a:pt x="2669" y="1172"/>
                      <a:pt x="2973" y="1256"/>
                      <a:pt x="3234" y="1308"/>
                    </a:cubicBezTo>
                    <a:cubicBezTo>
                      <a:pt x="3883" y="1392"/>
                      <a:pt x="4542" y="1434"/>
                      <a:pt x="5191" y="1517"/>
                    </a:cubicBezTo>
                    <a:cubicBezTo>
                      <a:pt x="5538" y="1582"/>
                      <a:pt x="5886" y="1612"/>
                      <a:pt x="6233" y="1612"/>
                    </a:cubicBezTo>
                    <a:cubicBezTo>
                      <a:pt x="6847" y="1612"/>
                      <a:pt x="7460" y="1517"/>
                      <a:pt x="8069" y="1350"/>
                    </a:cubicBezTo>
                    <a:cubicBezTo>
                      <a:pt x="8247" y="1256"/>
                      <a:pt x="8424" y="1256"/>
                      <a:pt x="8550" y="1214"/>
                    </a:cubicBezTo>
                    <a:lnTo>
                      <a:pt x="85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>
                <a:off x="2229641" y="2701034"/>
                <a:ext cx="949179" cy="101818"/>
              </a:xfrm>
              <a:custGeom>
                <a:avLst/>
                <a:gdLst/>
                <a:ahLst/>
                <a:cxnLst/>
                <a:rect l="l" t="t" r="r" b="b"/>
                <a:pathLst>
                  <a:path w="45437" h="4874" extrusionOk="0">
                    <a:moveTo>
                      <a:pt x="4330" y="1"/>
                    </a:moveTo>
                    <a:cubicBezTo>
                      <a:pt x="3285" y="1"/>
                      <a:pt x="2252" y="74"/>
                      <a:pt x="1225" y="164"/>
                    </a:cubicBezTo>
                    <a:cubicBezTo>
                      <a:pt x="785" y="206"/>
                      <a:pt x="398" y="248"/>
                      <a:pt x="0" y="301"/>
                    </a:cubicBezTo>
                    <a:lnTo>
                      <a:pt x="0" y="1253"/>
                    </a:lnTo>
                    <a:cubicBezTo>
                      <a:pt x="566" y="1211"/>
                      <a:pt x="1183" y="1211"/>
                      <a:pt x="1748" y="1169"/>
                    </a:cubicBezTo>
                    <a:cubicBezTo>
                      <a:pt x="2552" y="1145"/>
                      <a:pt x="3355" y="1121"/>
                      <a:pt x="4161" y="1121"/>
                    </a:cubicBezTo>
                    <a:cubicBezTo>
                      <a:pt x="4750" y="1121"/>
                      <a:pt x="5341" y="1134"/>
                      <a:pt x="5934" y="1169"/>
                    </a:cubicBezTo>
                    <a:cubicBezTo>
                      <a:pt x="7807" y="1253"/>
                      <a:pt x="9680" y="1514"/>
                      <a:pt x="11553" y="1818"/>
                    </a:cubicBezTo>
                    <a:cubicBezTo>
                      <a:pt x="14169" y="2257"/>
                      <a:pt x="16743" y="2739"/>
                      <a:pt x="19318" y="3220"/>
                    </a:cubicBezTo>
                    <a:cubicBezTo>
                      <a:pt x="21274" y="3607"/>
                      <a:pt x="23200" y="4005"/>
                      <a:pt x="25199" y="4225"/>
                    </a:cubicBezTo>
                    <a:cubicBezTo>
                      <a:pt x="26381" y="4350"/>
                      <a:pt x="27605" y="4486"/>
                      <a:pt x="28819" y="4612"/>
                    </a:cubicBezTo>
                    <a:cubicBezTo>
                      <a:pt x="30044" y="4696"/>
                      <a:pt x="31310" y="4832"/>
                      <a:pt x="32576" y="4873"/>
                    </a:cubicBezTo>
                    <a:cubicBezTo>
                      <a:pt x="34617" y="4873"/>
                      <a:pt x="36668" y="4832"/>
                      <a:pt x="38677" y="4790"/>
                    </a:cubicBezTo>
                    <a:cubicBezTo>
                      <a:pt x="40372" y="4790"/>
                      <a:pt x="42078" y="4654"/>
                      <a:pt x="43773" y="4434"/>
                    </a:cubicBezTo>
                    <a:cubicBezTo>
                      <a:pt x="44348" y="4350"/>
                      <a:pt x="44872" y="4225"/>
                      <a:pt x="45437" y="4005"/>
                    </a:cubicBezTo>
                    <a:lnTo>
                      <a:pt x="45437" y="4005"/>
                    </a:lnTo>
                    <a:cubicBezTo>
                      <a:pt x="44872" y="4047"/>
                      <a:pt x="44390" y="4089"/>
                      <a:pt x="43909" y="4130"/>
                    </a:cubicBezTo>
                    <a:cubicBezTo>
                      <a:pt x="42559" y="4225"/>
                      <a:pt x="41251" y="4308"/>
                      <a:pt x="39901" y="4350"/>
                    </a:cubicBezTo>
                    <a:cubicBezTo>
                      <a:pt x="39200" y="4392"/>
                      <a:pt x="38501" y="4403"/>
                      <a:pt x="37804" y="4403"/>
                    </a:cubicBezTo>
                    <a:cubicBezTo>
                      <a:pt x="37107" y="4403"/>
                      <a:pt x="36411" y="4392"/>
                      <a:pt x="35715" y="4392"/>
                    </a:cubicBezTo>
                    <a:cubicBezTo>
                      <a:pt x="35532" y="4396"/>
                      <a:pt x="35349" y="4397"/>
                      <a:pt x="35165" y="4397"/>
                    </a:cubicBezTo>
                    <a:cubicBezTo>
                      <a:pt x="33205" y="4397"/>
                      <a:pt x="31253" y="4198"/>
                      <a:pt x="29301" y="3911"/>
                    </a:cubicBezTo>
                    <a:cubicBezTo>
                      <a:pt x="26297" y="3524"/>
                      <a:pt x="23325" y="2917"/>
                      <a:pt x="20364" y="2299"/>
                    </a:cubicBezTo>
                    <a:cubicBezTo>
                      <a:pt x="18397" y="1912"/>
                      <a:pt x="16440" y="1473"/>
                      <a:pt x="14473" y="1169"/>
                    </a:cubicBezTo>
                    <a:cubicBezTo>
                      <a:pt x="12694" y="866"/>
                      <a:pt x="10904" y="604"/>
                      <a:pt x="9115" y="384"/>
                    </a:cubicBezTo>
                    <a:cubicBezTo>
                      <a:pt x="7932" y="206"/>
                      <a:pt x="6760" y="123"/>
                      <a:pt x="5578" y="39"/>
                    </a:cubicBezTo>
                    <a:cubicBezTo>
                      <a:pt x="5160" y="12"/>
                      <a:pt x="4744" y="1"/>
                      <a:pt x="43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101" name="Google Shape;101;p4"/>
              <p:cNvSpPr/>
              <p:nvPr/>
            </p:nvSpPr>
            <p:spPr>
              <a:xfrm>
                <a:off x="2229641" y="3812628"/>
                <a:ext cx="242220" cy="34009"/>
              </a:xfrm>
              <a:custGeom>
                <a:avLst/>
                <a:gdLst/>
                <a:ahLst/>
                <a:cxnLst/>
                <a:rect l="l" t="t" r="r" b="b"/>
                <a:pathLst>
                  <a:path w="11595" h="1628" extrusionOk="0">
                    <a:moveTo>
                      <a:pt x="2117" y="0"/>
                    </a:moveTo>
                    <a:cubicBezTo>
                      <a:pt x="1399" y="0"/>
                      <a:pt x="691" y="48"/>
                      <a:pt x="0" y="142"/>
                    </a:cubicBezTo>
                    <a:lnTo>
                      <a:pt x="0" y="1628"/>
                    </a:lnTo>
                    <a:lnTo>
                      <a:pt x="11595" y="1628"/>
                    </a:lnTo>
                    <a:cubicBezTo>
                      <a:pt x="11208" y="1502"/>
                      <a:pt x="10810" y="1408"/>
                      <a:pt x="10381" y="1282"/>
                    </a:cubicBezTo>
                    <a:cubicBezTo>
                      <a:pt x="9199" y="927"/>
                      <a:pt x="8027" y="623"/>
                      <a:pt x="6802" y="361"/>
                    </a:cubicBezTo>
                    <a:cubicBezTo>
                      <a:pt x="5494" y="100"/>
                      <a:pt x="4186" y="100"/>
                      <a:pt x="2836" y="16"/>
                    </a:cubicBezTo>
                    <a:cubicBezTo>
                      <a:pt x="2596" y="6"/>
                      <a:pt x="2356" y="0"/>
                      <a:pt x="21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2229641" y="3706217"/>
                <a:ext cx="794196" cy="140423"/>
              </a:xfrm>
              <a:custGeom>
                <a:avLst/>
                <a:gdLst/>
                <a:ahLst/>
                <a:cxnLst/>
                <a:rect l="l" t="t" r="r" b="b"/>
                <a:pathLst>
                  <a:path w="38018" h="6722" extrusionOk="0">
                    <a:moveTo>
                      <a:pt x="6375" y="1"/>
                    </a:moveTo>
                    <a:cubicBezTo>
                      <a:pt x="6143" y="1"/>
                      <a:pt x="5909" y="19"/>
                      <a:pt x="5672" y="56"/>
                    </a:cubicBezTo>
                    <a:cubicBezTo>
                      <a:pt x="4929" y="140"/>
                      <a:pt x="4144" y="317"/>
                      <a:pt x="3401" y="485"/>
                    </a:cubicBezTo>
                    <a:cubicBezTo>
                      <a:pt x="3077" y="554"/>
                      <a:pt x="2782" y="595"/>
                      <a:pt x="2456" y="595"/>
                    </a:cubicBezTo>
                    <a:cubicBezTo>
                      <a:pt x="2340" y="595"/>
                      <a:pt x="2220" y="590"/>
                      <a:pt x="2093" y="579"/>
                    </a:cubicBezTo>
                    <a:cubicBezTo>
                      <a:pt x="1486" y="527"/>
                      <a:pt x="827" y="485"/>
                      <a:pt x="178" y="401"/>
                    </a:cubicBezTo>
                    <a:cubicBezTo>
                      <a:pt x="136" y="401"/>
                      <a:pt x="42" y="359"/>
                      <a:pt x="0" y="359"/>
                    </a:cubicBezTo>
                    <a:lnTo>
                      <a:pt x="0" y="2274"/>
                    </a:lnTo>
                    <a:cubicBezTo>
                      <a:pt x="566" y="2316"/>
                      <a:pt x="1183" y="2410"/>
                      <a:pt x="1790" y="2452"/>
                    </a:cubicBezTo>
                    <a:cubicBezTo>
                      <a:pt x="1931" y="2464"/>
                      <a:pt x="2072" y="2470"/>
                      <a:pt x="2213" y="2470"/>
                    </a:cubicBezTo>
                    <a:cubicBezTo>
                      <a:pt x="2552" y="2470"/>
                      <a:pt x="2890" y="2440"/>
                      <a:pt x="3223" y="2410"/>
                    </a:cubicBezTo>
                    <a:cubicBezTo>
                      <a:pt x="3537" y="2410"/>
                      <a:pt x="3799" y="2410"/>
                      <a:pt x="4061" y="2494"/>
                    </a:cubicBezTo>
                    <a:cubicBezTo>
                      <a:pt x="4887" y="2714"/>
                      <a:pt x="5630" y="3101"/>
                      <a:pt x="6363" y="3540"/>
                    </a:cubicBezTo>
                    <a:cubicBezTo>
                      <a:pt x="7064" y="3886"/>
                      <a:pt x="7765" y="4283"/>
                      <a:pt x="8550" y="4451"/>
                    </a:cubicBezTo>
                    <a:cubicBezTo>
                      <a:pt x="9722" y="4765"/>
                      <a:pt x="10946" y="5026"/>
                      <a:pt x="12118" y="5288"/>
                    </a:cubicBezTo>
                    <a:cubicBezTo>
                      <a:pt x="12296" y="5288"/>
                      <a:pt x="12474" y="5330"/>
                      <a:pt x="12641" y="5330"/>
                    </a:cubicBezTo>
                    <a:cubicBezTo>
                      <a:pt x="13479" y="5414"/>
                      <a:pt x="14263" y="5497"/>
                      <a:pt x="15090" y="5633"/>
                    </a:cubicBezTo>
                    <a:cubicBezTo>
                      <a:pt x="15620" y="5688"/>
                      <a:pt x="16160" y="5719"/>
                      <a:pt x="16702" y="5719"/>
                    </a:cubicBezTo>
                    <a:cubicBezTo>
                      <a:pt x="17401" y="5719"/>
                      <a:pt x="18105" y="5668"/>
                      <a:pt x="18794" y="5550"/>
                    </a:cubicBezTo>
                    <a:cubicBezTo>
                      <a:pt x="20198" y="5328"/>
                      <a:pt x="21609" y="5226"/>
                      <a:pt x="23014" y="5226"/>
                    </a:cubicBezTo>
                    <a:cubicBezTo>
                      <a:pt x="23265" y="5226"/>
                      <a:pt x="23515" y="5229"/>
                      <a:pt x="23765" y="5236"/>
                    </a:cubicBezTo>
                    <a:cubicBezTo>
                      <a:pt x="24937" y="5288"/>
                      <a:pt x="26119" y="5372"/>
                      <a:pt x="27291" y="5455"/>
                    </a:cubicBezTo>
                    <a:cubicBezTo>
                      <a:pt x="28129" y="5497"/>
                      <a:pt x="28913" y="5550"/>
                      <a:pt x="29740" y="5675"/>
                    </a:cubicBezTo>
                    <a:cubicBezTo>
                      <a:pt x="31006" y="5853"/>
                      <a:pt x="32220" y="6198"/>
                      <a:pt x="33445" y="6596"/>
                    </a:cubicBezTo>
                    <a:cubicBezTo>
                      <a:pt x="33528" y="6638"/>
                      <a:pt x="33664" y="6680"/>
                      <a:pt x="33790" y="6722"/>
                    </a:cubicBezTo>
                    <a:lnTo>
                      <a:pt x="37892" y="6722"/>
                    </a:lnTo>
                    <a:cubicBezTo>
                      <a:pt x="37934" y="6680"/>
                      <a:pt x="37976" y="6638"/>
                      <a:pt x="38017" y="6638"/>
                    </a:cubicBezTo>
                    <a:cubicBezTo>
                      <a:pt x="37411" y="6596"/>
                      <a:pt x="36845" y="6544"/>
                      <a:pt x="36280" y="6544"/>
                    </a:cubicBezTo>
                    <a:cubicBezTo>
                      <a:pt x="35140" y="6544"/>
                      <a:pt x="34051" y="6376"/>
                      <a:pt x="32963" y="5979"/>
                    </a:cubicBezTo>
                    <a:cubicBezTo>
                      <a:pt x="31268" y="5414"/>
                      <a:pt x="29479" y="5026"/>
                      <a:pt x="27689" y="4890"/>
                    </a:cubicBezTo>
                    <a:cubicBezTo>
                      <a:pt x="26821" y="4849"/>
                      <a:pt x="25942" y="4765"/>
                      <a:pt x="25073" y="4671"/>
                    </a:cubicBezTo>
                    <a:cubicBezTo>
                      <a:pt x="23765" y="4507"/>
                      <a:pt x="22457" y="4446"/>
                      <a:pt x="21139" y="4446"/>
                    </a:cubicBezTo>
                    <a:cubicBezTo>
                      <a:pt x="20348" y="4446"/>
                      <a:pt x="19553" y="4468"/>
                      <a:pt x="18753" y="4503"/>
                    </a:cubicBezTo>
                    <a:cubicBezTo>
                      <a:pt x="18506" y="4525"/>
                      <a:pt x="18259" y="4535"/>
                      <a:pt x="18014" y="4535"/>
                    </a:cubicBezTo>
                    <a:cubicBezTo>
                      <a:pt x="17300" y="4535"/>
                      <a:pt x="16594" y="4447"/>
                      <a:pt x="15917" y="4283"/>
                    </a:cubicBezTo>
                    <a:cubicBezTo>
                      <a:pt x="14912" y="4064"/>
                      <a:pt x="13908" y="3844"/>
                      <a:pt x="12903" y="3718"/>
                    </a:cubicBezTo>
                    <a:cubicBezTo>
                      <a:pt x="12076" y="3582"/>
                      <a:pt x="11250" y="3321"/>
                      <a:pt x="10381" y="3195"/>
                    </a:cubicBezTo>
                    <a:cubicBezTo>
                      <a:pt x="9073" y="3017"/>
                      <a:pt x="7849" y="2672"/>
                      <a:pt x="6624" y="2149"/>
                    </a:cubicBezTo>
                    <a:cubicBezTo>
                      <a:pt x="6541" y="2096"/>
                      <a:pt x="6415" y="2096"/>
                      <a:pt x="6363" y="1929"/>
                    </a:cubicBezTo>
                    <a:cubicBezTo>
                      <a:pt x="6600" y="1929"/>
                      <a:pt x="6814" y="1910"/>
                      <a:pt x="7032" y="1910"/>
                    </a:cubicBezTo>
                    <a:cubicBezTo>
                      <a:pt x="7142" y="1910"/>
                      <a:pt x="7252" y="1915"/>
                      <a:pt x="7367" y="1929"/>
                    </a:cubicBezTo>
                    <a:cubicBezTo>
                      <a:pt x="7765" y="1929"/>
                      <a:pt x="8152" y="2013"/>
                      <a:pt x="8592" y="2013"/>
                    </a:cubicBezTo>
                    <a:cubicBezTo>
                      <a:pt x="8770" y="2013"/>
                      <a:pt x="8937" y="2013"/>
                      <a:pt x="9073" y="1929"/>
                    </a:cubicBezTo>
                    <a:cubicBezTo>
                      <a:pt x="9502" y="1751"/>
                      <a:pt x="9596" y="1364"/>
                      <a:pt x="9293" y="1008"/>
                    </a:cubicBezTo>
                    <a:cubicBezTo>
                      <a:pt x="9157" y="883"/>
                      <a:pt x="9031" y="788"/>
                      <a:pt x="8895" y="705"/>
                    </a:cubicBezTo>
                    <a:cubicBezTo>
                      <a:pt x="8101" y="258"/>
                      <a:pt x="7254" y="1"/>
                      <a:pt x="63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>
                <a:off x="2229641" y="2920603"/>
                <a:ext cx="1011055" cy="81555"/>
              </a:xfrm>
              <a:custGeom>
                <a:avLst/>
                <a:gdLst/>
                <a:ahLst/>
                <a:cxnLst/>
                <a:rect l="l" t="t" r="r" b="b"/>
                <a:pathLst>
                  <a:path w="48399" h="3904" extrusionOk="0">
                    <a:moveTo>
                      <a:pt x="32495" y="0"/>
                    </a:moveTo>
                    <a:cubicBezTo>
                      <a:pt x="31466" y="0"/>
                      <a:pt x="30448" y="125"/>
                      <a:pt x="29479" y="421"/>
                    </a:cubicBezTo>
                    <a:cubicBezTo>
                      <a:pt x="29039" y="515"/>
                      <a:pt x="28600" y="725"/>
                      <a:pt x="28170" y="777"/>
                    </a:cubicBezTo>
                    <a:cubicBezTo>
                      <a:pt x="27469" y="903"/>
                      <a:pt x="26768" y="903"/>
                      <a:pt x="26078" y="986"/>
                    </a:cubicBezTo>
                    <a:cubicBezTo>
                      <a:pt x="27017" y="928"/>
                      <a:pt x="27955" y="896"/>
                      <a:pt x="28893" y="896"/>
                    </a:cubicBezTo>
                    <a:cubicBezTo>
                      <a:pt x="31310" y="896"/>
                      <a:pt x="33724" y="1110"/>
                      <a:pt x="36144" y="1646"/>
                    </a:cubicBezTo>
                    <a:lnTo>
                      <a:pt x="35977" y="1823"/>
                    </a:lnTo>
                    <a:cubicBezTo>
                      <a:pt x="35276" y="2085"/>
                      <a:pt x="34533" y="2294"/>
                      <a:pt x="33748" y="2347"/>
                    </a:cubicBezTo>
                    <a:cubicBezTo>
                      <a:pt x="33533" y="2354"/>
                      <a:pt x="33318" y="2357"/>
                      <a:pt x="33104" y="2357"/>
                    </a:cubicBezTo>
                    <a:cubicBezTo>
                      <a:pt x="32010" y="2357"/>
                      <a:pt x="30917" y="2274"/>
                      <a:pt x="29824" y="2169"/>
                    </a:cubicBezTo>
                    <a:cubicBezTo>
                      <a:pt x="28558" y="1991"/>
                      <a:pt x="27250" y="1729"/>
                      <a:pt x="25983" y="1687"/>
                    </a:cubicBezTo>
                    <a:cubicBezTo>
                      <a:pt x="25157" y="1687"/>
                      <a:pt x="24372" y="1687"/>
                      <a:pt x="23587" y="1771"/>
                    </a:cubicBezTo>
                    <a:cubicBezTo>
                      <a:pt x="22938" y="1865"/>
                      <a:pt x="22237" y="2033"/>
                      <a:pt x="21588" y="2127"/>
                    </a:cubicBezTo>
                    <a:cubicBezTo>
                      <a:pt x="20280" y="2253"/>
                      <a:pt x="19014" y="2430"/>
                      <a:pt x="17748" y="2556"/>
                    </a:cubicBezTo>
                    <a:cubicBezTo>
                      <a:pt x="16660" y="2692"/>
                      <a:pt x="15571" y="2776"/>
                      <a:pt x="14473" y="2870"/>
                    </a:cubicBezTo>
                    <a:cubicBezTo>
                      <a:pt x="13479" y="2912"/>
                      <a:pt x="12516" y="2996"/>
                      <a:pt x="11511" y="2996"/>
                    </a:cubicBezTo>
                    <a:cubicBezTo>
                      <a:pt x="11229" y="3008"/>
                      <a:pt x="10945" y="3013"/>
                      <a:pt x="10659" y="3013"/>
                    </a:cubicBezTo>
                    <a:cubicBezTo>
                      <a:pt x="9969" y="3013"/>
                      <a:pt x="9272" y="2983"/>
                      <a:pt x="8592" y="2954"/>
                    </a:cubicBezTo>
                    <a:cubicBezTo>
                      <a:pt x="7891" y="2912"/>
                      <a:pt x="7242" y="2870"/>
                      <a:pt x="6541" y="2734"/>
                    </a:cubicBezTo>
                    <a:cubicBezTo>
                      <a:pt x="5316" y="2430"/>
                      <a:pt x="4102" y="2085"/>
                      <a:pt x="2878" y="1771"/>
                    </a:cubicBezTo>
                    <a:cubicBezTo>
                      <a:pt x="1874" y="1510"/>
                      <a:pt x="921" y="1164"/>
                      <a:pt x="0" y="683"/>
                    </a:cubicBezTo>
                    <a:lnTo>
                      <a:pt x="0" y="2211"/>
                    </a:lnTo>
                    <a:cubicBezTo>
                      <a:pt x="1528" y="2472"/>
                      <a:pt x="3014" y="2818"/>
                      <a:pt x="4490" y="3215"/>
                    </a:cubicBezTo>
                    <a:cubicBezTo>
                      <a:pt x="6215" y="3672"/>
                      <a:pt x="7975" y="3903"/>
                      <a:pt x="9735" y="3903"/>
                    </a:cubicBezTo>
                    <a:cubicBezTo>
                      <a:pt x="10153" y="3903"/>
                      <a:pt x="10571" y="3890"/>
                      <a:pt x="10988" y="3864"/>
                    </a:cubicBezTo>
                    <a:cubicBezTo>
                      <a:pt x="12296" y="3780"/>
                      <a:pt x="13646" y="3697"/>
                      <a:pt x="14996" y="3519"/>
                    </a:cubicBezTo>
                    <a:cubicBezTo>
                      <a:pt x="16482" y="3341"/>
                      <a:pt x="17968" y="3132"/>
                      <a:pt x="19443" y="2912"/>
                    </a:cubicBezTo>
                    <a:cubicBezTo>
                      <a:pt x="20804" y="2692"/>
                      <a:pt x="22112" y="2430"/>
                      <a:pt x="23503" y="2294"/>
                    </a:cubicBezTo>
                    <a:cubicBezTo>
                      <a:pt x="24044" y="2234"/>
                      <a:pt x="24588" y="2206"/>
                      <a:pt x="25134" y="2206"/>
                    </a:cubicBezTo>
                    <a:cubicBezTo>
                      <a:pt x="26089" y="2206"/>
                      <a:pt x="27047" y="2291"/>
                      <a:pt x="27993" y="2430"/>
                    </a:cubicBezTo>
                    <a:cubicBezTo>
                      <a:pt x="29479" y="2650"/>
                      <a:pt x="30954" y="2954"/>
                      <a:pt x="32482" y="3215"/>
                    </a:cubicBezTo>
                    <a:cubicBezTo>
                      <a:pt x="33058" y="3346"/>
                      <a:pt x="33657" y="3426"/>
                      <a:pt x="34267" y="3426"/>
                    </a:cubicBezTo>
                    <a:cubicBezTo>
                      <a:pt x="34487" y="3426"/>
                      <a:pt x="34708" y="3415"/>
                      <a:pt x="34930" y="3393"/>
                    </a:cubicBezTo>
                    <a:cubicBezTo>
                      <a:pt x="35799" y="3299"/>
                      <a:pt x="36584" y="3132"/>
                      <a:pt x="37411" y="2818"/>
                    </a:cubicBezTo>
                    <a:cubicBezTo>
                      <a:pt x="38457" y="2472"/>
                      <a:pt x="39545" y="2211"/>
                      <a:pt x="40634" y="2085"/>
                    </a:cubicBezTo>
                    <a:cubicBezTo>
                      <a:pt x="42203" y="1865"/>
                      <a:pt x="43773" y="1687"/>
                      <a:pt x="45342" y="1468"/>
                    </a:cubicBezTo>
                    <a:cubicBezTo>
                      <a:pt x="46127" y="1374"/>
                      <a:pt x="46889" y="1326"/>
                      <a:pt x="47644" y="1326"/>
                    </a:cubicBezTo>
                    <a:cubicBezTo>
                      <a:pt x="47896" y="1326"/>
                      <a:pt x="48147" y="1332"/>
                      <a:pt x="48398" y="1342"/>
                    </a:cubicBezTo>
                    <a:lnTo>
                      <a:pt x="48398" y="557"/>
                    </a:lnTo>
                    <a:cubicBezTo>
                      <a:pt x="48272" y="557"/>
                      <a:pt x="48136" y="515"/>
                      <a:pt x="47959" y="515"/>
                    </a:cubicBezTo>
                    <a:cubicBezTo>
                      <a:pt x="46964" y="338"/>
                      <a:pt x="45960" y="160"/>
                      <a:pt x="44913" y="76"/>
                    </a:cubicBezTo>
                    <a:cubicBezTo>
                      <a:pt x="44527" y="49"/>
                      <a:pt x="44143" y="36"/>
                      <a:pt x="43761" y="36"/>
                    </a:cubicBezTo>
                    <a:cubicBezTo>
                      <a:pt x="42194" y="36"/>
                      <a:pt x="40655" y="254"/>
                      <a:pt x="39116" y="641"/>
                    </a:cubicBezTo>
                    <a:cubicBezTo>
                      <a:pt x="38899" y="715"/>
                      <a:pt x="38685" y="749"/>
                      <a:pt x="38471" y="749"/>
                    </a:cubicBezTo>
                    <a:cubicBezTo>
                      <a:pt x="38293" y="749"/>
                      <a:pt x="38114" y="726"/>
                      <a:pt x="37934" y="683"/>
                    </a:cubicBezTo>
                    <a:cubicBezTo>
                      <a:pt x="36448" y="379"/>
                      <a:pt x="34930" y="118"/>
                      <a:pt x="33445" y="34"/>
                    </a:cubicBezTo>
                    <a:cubicBezTo>
                      <a:pt x="33128" y="12"/>
                      <a:pt x="32811" y="0"/>
                      <a:pt x="324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104" name="Google Shape;104;p4"/>
              <p:cNvSpPr/>
              <p:nvPr/>
            </p:nvSpPr>
            <p:spPr>
              <a:xfrm>
                <a:off x="2785301" y="3664835"/>
                <a:ext cx="455381" cy="82704"/>
              </a:xfrm>
              <a:custGeom>
                <a:avLst/>
                <a:gdLst/>
                <a:ahLst/>
                <a:cxnLst/>
                <a:rect l="l" t="t" r="r" b="b"/>
                <a:pathLst>
                  <a:path w="21799" h="3959" extrusionOk="0">
                    <a:moveTo>
                      <a:pt x="11664" y="1"/>
                    </a:moveTo>
                    <a:cubicBezTo>
                      <a:pt x="10778" y="1"/>
                      <a:pt x="9911" y="159"/>
                      <a:pt x="9063" y="509"/>
                    </a:cubicBezTo>
                    <a:cubicBezTo>
                      <a:pt x="8052" y="952"/>
                      <a:pt x="7008" y="1146"/>
                      <a:pt x="5951" y="1146"/>
                    </a:cubicBezTo>
                    <a:cubicBezTo>
                      <a:pt x="5234" y="1146"/>
                      <a:pt x="4512" y="1057"/>
                      <a:pt x="3789" y="896"/>
                    </a:cubicBezTo>
                    <a:cubicBezTo>
                      <a:pt x="3265" y="782"/>
                      <a:pt x="2744" y="715"/>
                      <a:pt x="2222" y="715"/>
                    </a:cubicBezTo>
                    <a:cubicBezTo>
                      <a:pt x="1744" y="715"/>
                      <a:pt x="1266" y="771"/>
                      <a:pt x="786" y="896"/>
                    </a:cubicBezTo>
                    <a:cubicBezTo>
                      <a:pt x="524" y="938"/>
                      <a:pt x="304" y="1032"/>
                      <a:pt x="85" y="1116"/>
                    </a:cubicBezTo>
                    <a:cubicBezTo>
                      <a:pt x="43" y="1158"/>
                      <a:pt x="1" y="1294"/>
                      <a:pt x="1" y="1378"/>
                    </a:cubicBezTo>
                    <a:cubicBezTo>
                      <a:pt x="1" y="1419"/>
                      <a:pt x="85" y="1514"/>
                      <a:pt x="168" y="1556"/>
                    </a:cubicBezTo>
                    <a:cubicBezTo>
                      <a:pt x="304" y="1556"/>
                      <a:pt x="430" y="1597"/>
                      <a:pt x="608" y="1597"/>
                    </a:cubicBezTo>
                    <a:cubicBezTo>
                      <a:pt x="1790" y="1597"/>
                      <a:pt x="2962" y="1817"/>
                      <a:pt x="4051" y="2298"/>
                    </a:cubicBezTo>
                    <a:cubicBezTo>
                      <a:pt x="5359" y="2822"/>
                      <a:pt x="6625" y="3293"/>
                      <a:pt x="8017" y="3607"/>
                    </a:cubicBezTo>
                    <a:cubicBezTo>
                      <a:pt x="8985" y="3831"/>
                      <a:pt x="9981" y="3958"/>
                      <a:pt x="10982" y="3958"/>
                    </a:cubicBezTo>
                    <a:cubicBezTo>
                      <a:pt x="11333" y="3958"/>
                      <a:pt x="11684" y="3943"/>
                      <a:pt x="12035" y="3910"/>
                    </a:cubicBezTo>
                    <a:cubicBezTo>
                      <a:pt x="13563" y="3732"/>
                      <a:pt x="15038" y="3293"/>
                      <a:pt x="16388" y="2466"/>
                    </a:cubicBezTo>
                    <a:cubicBezTo>
                      <a:pt x="17005" y="2121"/>
                      <a:pt x="17654" y="1859"/>
                      <a:pt x="18355" y="1817"/>
                    </a:cubicBezTo>
                    <a:cubicBezTo>
                      <a:pt x="18920" y="1817"/>
                      <a:pt x="19444" y="1817"/>
                      <a:pt x="20009" y="1859"/>
                    </a:cubicBezTo>
                    <a:cubicBezTo>
                      <a:pt x="20626" y="1901"/>
                      <a:pt x="21233" y="1985"/>
                      <a:pt x="21798" y="2079"/>
                    </a:cubicBezTo>
                    <a:lnTo>
                      <a:pt x="21798" y="677"/>
                    </a:lnTo>
                    <a:cubicBezTo>
                      <a:pt x="21097" y="635"/>
                      <a:pt x="20364" y="593"/>
                      <a:pt x="19663" y="593"/>
                    </a:cubicBezTo>
                    <a:cubicBezTo>
                      <a:pt x="19568" y="590"/>
                      <a:pt x="19474" y="588"/>
                      <a:pt x="19379" y="588"/>
                    </a:cubicBezTo>
                    <a:cubicBezTo>
                      <a:pt x="18093" y="588"/>
                      <a:pt x="16877" y="857"/>
                      <a:pt x="15697" y="1461"/>
                    </a:cubicBezTo>
                    <a:cubicBezTo>
                      <a:pt x="14347" y="2162"/>
                      <a:pt x="12862" y="2424"/>
                      <a:pt x="11376" y="2424"/>
                    </a:cubicBezTo>
                    <a:cubicBezTo>
                      <a:pt x="11271" y="2427"/>
                      <a:pt x="11168" y="2429"/>
                      <a:pt x="11064" y="2429"/>
                    </a:cubicBezTo>
                    <a:cubicBezTo>
                      <a:pt x="9910" y="2429"/>
                      <a:pt x="8798" y="2221"/>
                      <a:pt x="7713" y="1943"/>
                    </a:cubicBezTo>
                    <a:cubicBezTo>
                      <a:pt x="7587" y="1943"/>
                      <a:pt x="7546" y="1901"/>
                      <a:pt x="7451" y="1859"/>
                    </a:cubicBezTo>
                    <a:lnTo>
                      <a:pt x="7451" y="1775"/>
                    </a:lnTo>
                    <a:cubicBezTo>
                      <a:pt x="7629" y="1723"/>
                      <a:pt x="7849" y="1723"/>
                      <a:pt x="8017" y="1681"/>
                    </a:cubicBezTo>
                    <a:cubicBezTo>
                      <a:pt x="8759" y="1461"/>
                      <a:pt x="9502" y="1252"/>
                      <a:pt x="10245" y="1032"/>
                    </a:cubicBezTo>
                    <a:cubicBezTo>
                      <a:pt x="10549" y="896"/>
                      <a:pt x="10852" y="813"/>
                      <a:pt x="11208" y="771"/>
                    </a:cubicBezTo>
                    <a:cubicBezTo>
                      <a:pt x="11495" y="721"/>
                      <a:pt x="11781" y="702"/>
                      <a:pt x="12070" y="702"/>
                    </a:cubicBezTo>
                    <a:cubicBezTo>
                      <a:pt x="12572" y="702"/>
                      <a:pt x="13080" y="759"/>
                      <a:pt x="13604" y="813"/>
                    </a:cubicBezTo>
                    <a:cubicBezTo>
                      <a:pt x="14034" y="854"/>
                      <a:pt x="14473" y="896"/>
                      <a:pt x="14913" y="896"/>
                    </a:cubicBezTo>
                    <a:cubicBezTo>
                      <a:pt x="15080" y="896"/>
                      <a:pt x="15300" y="896"/>
                      <a:pt x="15478" y="729"/>
                    </a:cubicBezTo>
                    <a:cubicBezTo>
                      <a:pt x="15394" y="677"/>
                      <a:pt x="15394" y="677"/>
                      <a:pt x="15342" y="677"/>
                    </a:cubicBezTo>
                    <a:cubicBezTo>
                      <a:pt x="14609" y="373"/>
                      <a:pt x="13772" y="206"/>
                      <a:pt x="12987" y="111"/>
                    </a:cubicBezTo>
                    <a:cubicBezTo>
                      <a:pt x="12542" y="39"/>
                      <a:pt x="12101" y="1"/>
                      <a:pt x="116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105" name="Google Shape;105;p4"/>
              <p:cNvSpPr/>
              <p:nvPr/>
            </p:nvSpPr>
            <p:spPr>
              <a:xfrm>
                <a:off x="2531076" y="2814526"/>
                <a:ext cx="479196" cy="49948"/>
              </a:xfrm>
              <a:custGeom>
                <a:avLst/>
                <a:gdLst/>
                <a:ahLst/>
                <a:cxnLst/>
                <a:rect l="l" t="t" r="r" b="b"/>
                <a:pathLst>
                  <a:path w="22939" h="2391" extrusionOk="0">
                    <a:moveTo>
                      <a:pt x="9716" y="0"/>
                    </a:moveTo>
                    <a:cubicBezTo>
                      <a:pt x="8723" y="0"/>
                      <a:pt x="7763" y="208"/>
                      <a:pt x="6803" y="487"/>
                    </a:cubicBezTo>
                    <a:cubicBezTo>
                      <a:pt x="5854" y="751"/>
                      <a:pt x="4906" y="984"/>
                      <a:pt x="3895" y="984"/>
                    </a:cubicBezTo>
                    <a:cubicBezTo>
                      <a:pt x="3746" y="984"/>
                      <a:pt x="3595" y="979"/>
                      <a:pt x="3444" y="968"/>
                    </a:cubicBezTo>
                    <a:lnTo>
                      <a:pt x="2617" y="968"/>
                    </a:lnTo>
                    <a:cubicBezTo>
                      <a:pt x="1832" y="968"/>
                      <a:pt x="1089" y="1146"/>
                      <a:pt x="357" y="1355"/>
                    </a:cubicBezTo>
                    <a:cubicBezTo>
                      <a:pt x="304" y="1355"/>
                      <a:pt x="262" y="1408"/>
                      <a:pt x="221" y="1408"/>
                    </a:cubicBezTo>
                    <a:cubicBezTo>
                      <a:pt x="43" y="1491"/>
                      <a:pt x="1" y="1617"/>
                      <a:pt x="137" y="1795"/>
                    </a:cubicBezTo>
                    <a:cubicBezTo>
                      <a:pt x="262" y="1931"/>
                      <a:pt x="398" y="2015"/>
                      <a:pt x="524" y="2098"/>
                    </a:cubicBezTo>
                    <a:cubicBezTo>
                      <a:pt x="1006" y="2270"/>
                      <a:pt x="1506" y="2390"/>
                      <a:pt x="2016" y="2390"/>
                    </a:cubicBezTo>
                    <a:cubicBezTo>
                      <a:pt x="2160" y="2390"/>
                      <a:pt x="2304" y="2381"/>
                      <a:pt x="2449" y="2360"/>
                    </a:cubicBezTo>
                    <a:cubicBezTo>
                      <a:pt x="3182" y="2276"/>
                      <a:pt x="3883" y="2015"/>
                      <a:pt x="4584" y="1711"/>
                    </a:cubicBezTo>
                    <a:cubicBezTo>
                      <a:pt x="5411" y="1355"/>
                      <a:pt x="6238" y="1010"/>
                      <a:pt x="7106" y="665"/>
                    </a:cubicBezTo>
                    <a:cubicBezTo>
                      <a:pt x="7624" y="459"/>
                      <a:pt x="8167" y="331"/>
                      <a:pt x="8731" y="331"/>
                    </a:cubicBezTo>
                    <a:cubicBezTo>
                      <a:pt x="8885" y="331"/>
                      <a:pt x="9041" y="341"/>
                      <a:pt x="9199" y="361"/>
                    </a:cubicBezTo>
                    <a:cubicBezTo>
                      <a:pt x="9900" y="445"/>
                      <a:pt x="10601" y="529"/>
                      <a:pt x="11292" y="707"/>
                    </a:cubicBezTo>
                    <a:cubicBezTo>
                      <a:pt x="12151" y="887"/>
                      <a:pt x="12981" y="1032"/>
                      <a:pt x="13853" y="1032"/>
                    </a:cubicBezTo>
                    <a:cubicBezTo>
                      <a:pt x="14043" y="1032"/>
                      <a:pt x="14236" y="1025"/>
                      <a:pt x="14431" y="1010"/>
                    </a:cubicBezTo>
                    <a:cubicBezTo>
                      <a:pt x="14609" y="1010"/>
                      <a:pt x="14787" y="1052"/>
                      <a:pt x="14912" y="1052"/>
                    </a:cubicBezTo>
                    <a:lnTo>
                      <a:pt x="16315" y="1052"/>
                    </a:lnTo>
                    <a:cubicBezTo>
                      <a:pt x="16517" y="1052"/>
                      <a:pt x="16701" y="1033"/>
                      <a:pt x="16891" y="1033"/>
                    </a:cubicBezTo>
                    <a:cubicBezTo>
                      <a:pt x="16986" y="1033"/>
                      <a:pt x="17082" y="1038"/>
                      <a:pt x="17183" y="1052"/>
                    </a:cubicBezTo>
                    <a:cubicBezTo>
                      <a:pt x="18355" y="1188"/>
                      <a:pt x="19580" y="1355"/>
                      <a:pt x="20762" y="1491"/>
                    </a:cubicBezTo>
                    <a:cubicBezTo>
                      <a:pt x="21285" y="1533"/>
                      <a:pt x="21808" y="1575"/>
                      <a:pt x="22332" y="1617"/>
                    </a:cubicBezTo>
                    <a:cubicBezTo>
                      <a:pt x="22394" y="1617"/>
                      <a:pt x="22463" y="1624"/>
                      <a:pt x="22537" y="1624"/>
                    </a:cubicBezTo>
                    <a:cubicBezTo>
                      <a:pt x="22662" y="1624"/>
                      <a:pt x="22800" y="1603"/>
                      <a:pt x="22939" y="1491"/>
                    </a:cubicBezTo>
                    <a:cubicBezTo>
                      <a:pt x="22855" y="1450"/>
                      <a:pt x="22855" y="1450"/>
                      <a:pt x="22803" y="1450"/>
                    </a:cubicBezTo>
                    <a:cubicBezTo>
                      <a:pt x="21149" y="1188"/>
                      <a:pt x="19496" y="968"/>
                      <a:pt x="17832" y="790"/>
                    </a:cubicBezTo>
                    <a:cubicBezTo>
                      <a:pt x="17668" y="761"/>
                      <a:pt x="17503" y="747"/>
                      <a:pt x="17338" y="747"/>
                    </a:cubicBezTo>
                    <a:cubicBezTo>
                      <a:pt x="17031" y="747"/>
                      <a:pt x="16727" y="796"/>
                      <a:pt x="16440" y="884"/>
                    </a:cubicBezTo>
                    <a:cubicBezTo>
                      <a:pt x="16091" y="955"/>
                      <a:pt x="15734" y="981"/>
                      <a:pt x="15375" y="981"/>
                    </a:cubicBezTo>
                    <a:cubicBezTo>
                      <a:pt x="14885" y="981"/>
                      <a:pt x="14391" y="933"/>
                      <a:pt x="13908" y="884"/>
                    </a:cubicBezTo>
                    <a:cubicBezTo>
                      <a:pt x="13343" y="790"/>
                      <a:pt x="12736" y="571"/>
                      <a:pt x="12129" y="403"/>
                    </a:cubicBezTo>
                    <a:cubicBezTo>
                      <a:pt x="11428" y="225"/>
                      <a:pt x="10727" y="47"/>
                      <a:pt x="9984" y="5"/>
                    </a:cubicBezTo>
                    <a:cubicBezTo>
                      <a:pt x="9894" y="2"/>
                      <a:pt x="9805" y="0"/>
                      <a:pt x="97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3067518" y="3388821"/>
                <a:ext cx="173157" cy="41613"/>
              </a:xfrm>
              <a:custGeom>
                <a:avLst/>
                <a:gdLst/>
                <a:ahLst/>
                <a:cxnLst/>
                <a:rect l="l" t="t" r="r" b="b"/>
                <a:pathLst>
                  <a:path w="8289" h="1992" extrusionOk="0">
                    <a:moveTo>
                      <a:pt x="6231" y="1"/>
                    </a:moveTo>
                    <a:cubicBezTo>
                      <a:pt x="4958" y="1"/>
                      <a:pt x="3690" y="149"/>
                      <a:pt x="2449" y="464"/>
                    </a:cubicBezTo>
                    <a:cubicBezTo>
                      <a:pt x="1901" y="603"/>
                      <a:pt x="1352" y="710"/>
                      <a:pt x="789" y="710"/>
                    </a:cubicBezTo>
                    <a:cubicBezTo>
                      <a:pt x="632" y="710"/>
                      <a:pt x="474" y="702"/>
                      <a:pt x="314" y="684"/>
                    </a:cubicBezTo>
                    <a:cubicBezTo>
                      <a:pt x="220" y="684"/>
                      <a:pt x="136" y="725"/>
                      <a:pt x="53" y="725"/>
                    </a:cubicBezTo>
                    <a:cubicBezTo>
                      <a:pt x="0" y="987"/>
                      <a:pt x="136" y="1071"/>
                      <a:pt x="262" y="1123"/>
                    </a:cubicBezTo>
                    <a:cubicBezTo>
                      <a:pt x="576" y="1249"/>
                      <a:pt x="879" y="1426"/>
                      <a:pt x="1225" y="1468"/>
                    </a:cubicBezTo>
                    <a:cubicBezTo>
                      <a:pt x="1664" y="1552"/>
                      <a:pt x="2093" y="1594"/>
                      <a:pt x="2533" y="1646"/>
                    </a:cubicBezTo>
                    <a:cubicBezTo>
                      <a:pt x="3098" y="1646"/>
                      <a:pt x="3663" y="1646"/>
                      <a:pt x="4238" y="1688"/>
                    </a:cubicBezTo>
                    <a:cubicBezTo>
                      <a:pt x="5588" y="1772"/>
                      <a:pt x="6938" y="1908"/>
                      <a:pt x="8288" y="1992"/>
                    </a:cubicBezTo>
                    <a:lnTo>
                      <a:pt x="8288" y="77"/>
                    </a:lnTo>
                    <a:cubicBezTo>
                      <a:pt x="7901" y="77"/>
                      <a:pt x="7503" y="24"/>
                      <a:pt x="7116" y="24"/>
                    </a:cubicBezTo>
                    <a:cubicBezTo>
                      <a:pt x="6821" y="9"/>
                      <a:pt x="6526" y="1"/>
                      <a:pt x="62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2252368" y="2997811"/>
                <a:ext cx="988327" cy="76813"/>
              </a:xfrm>
              <a:custGeom>
                <a:avLst/>
                <a:gdLst/>
                <a:ahLst/>
                <a:cxnLst/>
                <a:rect l="l" t="t" r="r" b="b"/>
                <a:pathLst>
                  <a:path w="47311" h="3677" extrusionOk="0">
                    <a:moveTo>
                      <a:pt x="23504" y="1"/>
                    </a:moveTo>
                    <a:cubicBezTo>
                      <a:pt x="21892" y="1"/>
                      <a:pt x="20323" y="220"/>
                      <a:pt x="18753" y="524"/>
                    </a:cubicBezTo>
                    <a:cubicBezTo>
                      <a:pt x="17790" y="691"/>
                      <a:pt x="16880" y="953"/>
                      <a:pt x="15959" y="1392"/>
                    </a:cubicBezTo>
                    <a:cubicBezTo>
                      <a:pt x="15310" y="1696"/>
                      <a:pt x="14651" y="1999"/>
                      <a:pt x="13960" y="2261"/>
                    </a:cubicBezTo>
                    <a:cubicBezTo>
                      <a:pt x="12694" y="2784"/>
                      <a:pt x="11386" y="3004"/>
                      <a:pt x="10036" y="3046"/>
                    </a:cubicBezTo>
                    <a:cubicBezTo>
                      <a:pt x="9807" y="3059"/>
                      <a:pt x="9577" y="3066"/>
                      <a:pt x="9345" y="3066"/>
                    </a:cubicBezTo>
                    <a:cubicBezTo>
                      <a:pt x="8685" y="3066"/>
                      <a:pt x="8018" y="3013"/>
                      <a:pt x="7368" y="2920"/>
                    </a:cubicBezTo>
                    <a:cubicBezTo>
                      <a:pt x="5976" y="2700"/>
                      <a:pt x="4626" y="2481"/>
                      <a:pt x="3234" y="2261"/>
                    </a:cubicBezTo>
                    <a:cubicBezTo>
                      <a:pt x="2355" y="2093"/>
                      <a:pt x="1529" y="1874"/>
                      <a:pt x="702" y="1696"/>
                    </a:cubicBezTo>
                    <a:cubicBezTo>
                      <a:pt x="575" y="1672"/>
                      <a:pt x="448" y="1648"/>
                      <a:pt x="313" y="1648"/>
                    </a:cubicBezTo>
                    <a:cubicBezTo>
                      <a:pt x="214" y="1648"/>
                      <a:pt x="111" y="1660"/>
                      <a:pt x="1" y="1696"/>
                    </a:cubicBezTo>
                    <a:cubicBezTo>
                      <a:pt x="137" y="1790"/>
                      <a:pt x="179" y="1790"/>
                      <a:pt x="262" y="1832"/>
                    </a:cubicBezTo>
                    <a:cubicBezTo>
                      <a:pt x="1141" y="2093"/>
                      <a:pt x="2010" y="2355"/>
                      <a:pt x="2920" y="2575"/>
                    </a:cubicBezTo>
                    <a:cubicBezTo>
                      <a:pt x="4804" y="2962"/>
                      <a:pt x="6719" y="3307"/>
                      <a:pt x="8634" y="3527"/>
                    </a:cubicBezTo>
                    <a:cubicBezTo>
                      <a:pt x="9278" y="3621"/>
                      <a:pt x="9934" y="3677"/>
                      <a:pt x="10595" y="3677"/>
                    </a:cubicBezTo>
                    <a:cubicBezTo>
                      <a:pt x="11190" y="3677"/>
                      <a:pt x="11790" y="3631"/>
                      <a:pt x="12391" y="3527"/>
                    </a:cubicBezTo>
                    <a:cubicBezTo>
                      <a:pt x="13301" y="3402"/>
                      <a:pt x="14169" y="3265"/>
                      <a:pt x="15090" y="3046"/>
                    </a:cubicBezTo>
                    <a:cubicBezTo>
                      <a:pt x="16179" y="2784"/>
                      <a:pt x="17267" y="2439"/>
                      <a:pt x="18355" y="2177"/>
                    </a:cubicBezTo>
                    <a:cubicBezTo>
                      <a:pt x="20019" y="1738"/>
                      <a:pt x="21631" y="1267"/>
                      <a:pt x="23242" y="827"/>
                    </a:cubicBezTo>
                    <a:cubicBezTo>
                      <a:pt x="23352" y="806"/>
                      <a:pt x="23462" y="796"/>
                      <a:pt x="23572" y="796"/>
                    </a:cubicBezTo>
                    <a:cubicBezTo>
                      <a:pt x="23682" y="796"/>
                      <a:pt x="23791" y="806"/>
                      <a:pt x="23901" y="827"/>
                    </a:cubicBezTo>
                    <a:cubicBezTo>
                      <a:pt x="24770" y="953"/>
                      <a:pt x="25597" y="1089"/>
                      <a:pt x="26423" y="1309"/>
                    </a:cubicBezTo>
                    <a:cubicBezTo>
                      <a:pt x="28129" y="1738"/>
                      <a:pt x="29782" y="2219"/>
                      <a:pt x="31436" y="2659"/>
                    </a:cubicBezTo>
                    <a:cubicBezTo>
                      <a:pt x="32232" y="2866"/>
                      <a:pt x="33028" y="2988"/>
                      <a:pt x="33845" y="2988"/>
                    </a:cubicBezTo>
                    <a:cubicBezTo>
                      <a:pt x="34059" y="2988"/>
                      <a:pt x="34274" y="2979"/>
                      <a:pt x="34491" y="2962"/>
                    </a:cubicBezTo>
                    <a:cubicBezTo>
                      <a:pt x="35412" y="2920"/>
                      <a:pt x="36323" y="2784"/>
                      <a:pt x="37191" y="2659"/>
                    </a:cubicBezTo>
                    <a:cubicBezTo>
                      <a:pt x="38761" y="2397"/>
                      <a:pt x="40330" y="2093"/>
                      <a:pt x="41858" y="1654"/>
                    </a:cubicBezTo>
                    <a:cubicBezTo>
                      <a:pt x="42821" y="1392"/>
                      <a:pt x="43784" y="1267"/>
                      <a:pt x="44778" y="1173"/>
                    </a:cubicBezTo>
                    <a:cubicBezTo>
                      <a:pt x="45370" y="1143"/>
                      <a:pt x="45977" y="1113"/>
                      <a:pt x="46575" y="1113"/>
                    </a:cubicBezTo>
                    <a:cubicBezTo>
                      <a:pt x="46822" y="1113"/>
                      <a:pt x="47068" y="1119"/>
                      <a:pt x="47310" y="1131"/>
                    </a:cubicBezTo>
                    <a:lnTo>
                      <a:pt x="47310" y="827"/>
                    </a:lnTo>
                    <a:cubicBezTo>
                      <a:pt x="46525" y="827"/>
                      <a:pt x="45740" y="827"/>
                      <a:pt x="44956" y="869"/>
                    </a:cubicBezTo>
                    <a:cubicBezTo>
                      <a:pt x="44171" y="869"/>
                      <a:pt x="43344" y="953"/>
                      <a:pt x="42559" y="1047"/>
                    </a:cubicBezTo>
                    <a:cubicBezTo>
                      <a:pt x="41638" y="1173"/>
                      <a:pt x="40728" y="1309"/>
                      <a:pt x="39859" y="1434"/>
                    </a:cubicBezTo>
                    <a:cubicBezTo>
                      <a:pt x="38761" y="1570"/>
                      <a:pt x="37672" y="1654"/>
                      <a:pt x="36584" y="1790"/>
                    </a:cubicBezTo>
                    <a:cubicBezTo>
                      <a:pt x="36110" y="1832"/>
                      <a:pt x="35635" y="1855"/>
                      <a:pt x="35161" y="1855"/>
                    </a:cubicBezTo>
                    <a:cubicBezTo>
                      <a:pt x="34201" y="1855"/>
                      <a:pt x="33246" y="1760"/>
                      <a:pt x="32315" y="1528"/>
                    </a:cubicBezTo>
                    <a:cubicBezTo>
                      <a:pt x="31394" y="1267"/>
                      <a:pt x="30483" y="1047"/>
                      <a:pt x="29563" y="827"/>
                    </a:cubicBezTo>
                    <a:cubicBezTo>
                      <a:pt x="27606" y="304"/>
                      <a:pt x="25555" y="42"/>
                      <a:pt x="23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>
                <a:off x="2229641" y="2988641"/>
                <a:ext cx="280490" cy="45958"/>
              </a:xfrm>
              <a:custGeom>
                <a:avLst/>
                <a:gdLst/>
                <a:ahLst/>
                <a:cxnLst/>
                <a:rect l="l" t="t" r="r" b="b"/>
                <a:pathLst>
                  <a:path w="13427" h="2200" extrusionOk="0">
                    <a:moveTo>
                      <a:pt x="0" y="0"/>
                    </a:moveTo>
                    <a:lnTo>
                      <a:pt x="0" y="1005"/>
                    </a:lnTo>
                    <a:cubicBezTo>
                      <a:pt x="1654" y="1308"/>
                      <a:pt x="3360" y="1528"/>
                      <a:pt x="5013" y="1831"/>
                    </a:cubicBezTo>
                    <a:cubicBezTo>
                      <a:pt x="5976" y="2009"/>
                      <a:pt x="6938" y="2177"/>
                      <a:pt x="7891" y="2177"/>
                    </a:cubicBezTo>
                    <a:cubicBezTo>
                      <a:pt x="8173" y="2192"/>
                      <a:pt x="8453" y="2199"/>
                      <a:pt x="8730" y="2199"/>
                    </a:cubicBezTo>
                    <a:cubicBezTo>
                      <a:pt x="10131" y="2199"/>
                      <a:pt x="11481" y="2022"/>
                      <a:pt x="12861" y="1873"/>
                    </a:cubicBezTo>
                    <a:cubicBezTo>
                      <a:pt x="13039" y="1831"/>
                      <a:pt x="13259" y="1831"/>
                      <a:pt x="13426" y="1790"/>
                    </a:cubicBezTo>
                    <a:lnTo>
                      <a:pt x="13426" y="1706"/>
                    </a:lnTo>
                    <a:lnTo>
                      <a:pt x="12254" y="1706"/>
                    </a:lnTo>
                    <a:cubicBezTo>
                      <a:pt x="11333" y="1748"/>
                      <a:pt x="10423" y="1748"/>
                      <a:pt x="9502" y="1748"/>
                    </a:cubicBezTo>
                    <a:cubicBezTo>
                      <a:pt x="8372" y="1748"/>
                      <a:pt x="7242" y="1653"/>
                      <a:pt x="6153" y="1392"/>
                    </a:cubicBezTo>
                    <a:cubicBezTo>
                      <a:pt x="4584" y="1047"/>
                      <a:pt x="3056" y="701"/>
                      <a:pt x="1486" y="345"/>
                    </a:cubicBezTo>
                    <a:cubicBezTo>
                      <a:pt x="1005" y="220"/>
                      <a:pt x="482" y="136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>
                <a:off x="2229641" y="3356046"/>
                <a:ext cx="440069" cy="63923"/>
              </a:xfrm>
              <a:custGeom>
                <a:avLst/>
                <a:gdLst/>
                <a:ahLst/>
                <a:cxnLst/>
                <a:rect l="l" t="t" r="r" b="b"/>
                <a:pathLst>
                  <a:path w="21066" h="3060" extrusionOk="0">
                    <a:moveTo>
                      <a:pt x="5144" y="1"/>
                    </a:moveTo>
                    <a:cubicBezTo>
                      <a:pt x="4924" y="1"/>
                      <a:pt x="4705" y="10"/>
                      <a:pt x="4490" y="24"/>
                    </a:cubicBezTo>
                    <a:cubicBezTo>
                      <a:pt x="4186" y="76"/>
                      <a:pt x="3883" y="118"/>
                      <a:pt x="3579" y="160"/>
                    </a:cubicBezTo>
                    <a:cubicBezTo>
                      <a:pt x="2397" y="201"/>
                      <a:pt x="1183" y="243"/>
                      <a:pt x="0" y="243"/>
                    </a:cubicBezTo>
                    <a:lnTo>
                      <a:pt x="0" y="1426"/>
                    </a:lnTo>
                    <a:cubicBezTo>
                      <a:pt x="1392" y="1332"/>
                      <a:pt x="2836" y="1122"/>
                      <a:pt x="4228" y="861"/>
                    </a:cubicBezTo>
                    <a:cubicBezTo>
                      <a:pt x="4560" y="806"/>
                      <a:pt x="4893" y="774"/>
                      <a:pt x="5224" y="774"/>
                    </a:cubicBezTo>
                    <a:cubicBezTo>
                      <a:pt x="5718" y="774"/>
                      <a:pt x="6207" y="846"/>
                      <a:pt x="6677" y="1028"/>
                    </a:cubicBezTo>
                    <a:cubicBezTo>
                      <a:pt x="7325" y="1290"/>
                      <a:pt x="7985" y="1510"/>
                      <a:pt x="8634" y="1771"/>
                    </a:cubicBezTo>
                    <a:cubicBezTo>
                      <a:pt x="9858" y="2294"/>
                      <a:pt x="11124" y="2692"/>
                      <a:pt x="12432" y="2818"/>
                    </a:cubicBezTo>
                    <a:cubicBezTo>
                      <a:pt x="13352" y="2928"/>
                      <a:pt x="14244" y="3060"/>
                      <a:pt x="15153" y="3060"/>
                    </a:cubicBezTo>
                    <a:cubicBezTo>
                      <a:pt x="15361" y="3060"/>
                      <a:pt x="15570" y="3053"/>
                      <a:pt x="15781" y="3037"/>
                    </a:cubicBezTo>
                    <a:cubicBezTo>
                      <a:pt x="16482" y="3037"/>
                      <a:pt x="17183" y="2859"/>
                      <a:pt x="17790" y="2514"/>
                    </a:cubicBezTo>
                    <a:cubicBezTo>
                      <a:pt x="18051" y="2336"/>
                      <a:pt x="18355" y="2253"/>
                      <a:pt x="18711" y="2169"/>
                    </a:cubicBezTo>
                    <a:cubicBezTo>
                      <a:pt x="19182" y="1991"/>
                      <a:pt x="19663" y="1855"/>
                      <a:pt x="20144" y="1729"/>
                    </a:cubicBezTo>
                    <a:cubicBezTo>
                      <a:pt x="20406" y="1646"/>
                      <a:pt x="20626" y="1510"/>
                      <a:pt x="20804" y="1332"/>
                    </a:cubicBezTo>
                    <a:cubicBezTo>
                      <a:pt x="21065" y="1164"/>
                      <a:pt x="21013" y="861"/>
                      <a:pt x="20751" y="683"/>
                    </a:cubicBezTo>
                    <a:cubicBezTo>
                      <a:pt x="20626" y="599"/>
                      <a:pt x="20490" y="547"/>
                      <a:pt x="20364" y="547"/>
                    </a:cubicBezTo>
                    <a:cubicBezTo>
                      <a:pt x="20102" y="463"/>
                      <a:pt x="19841" y="421"/>
                      <a:pt x="19579" y="379"/>
                    </a:cubicBezTo>
                    <a:cubicBezTo>
                      <a:pt x="19296" y="318"/>
                      <a:pt x="19024" y="287"/>
                      <a:pt x="18760" y="287"/>
                    </a:cubicBezTo>
                    <a:cubicBezTo>
                      <a:pt x="18085" y="287"/>
                      <a:pt x="17459" y="485"/>
                      <a:pt x="16827" y="861"/>
                    </a:cubicBezTo>
                    <a:cubicBezTo>
                      <a:pt x="16566" y="986"/>
                      <a:pt x="16304" y="1070"/>
                      <a:pt x="16000" y="1122"/>
                    </a:cubicBezTo>
                    <a:cubicBezTo>
                      <a:pt x="15686" y="1164"/>
                      <a:pt x="15371" y="1182"/>
                      <a:pt x="15056" y="1182"/>
                    </a:cubicBezTo>
                    <a:cubicBezTo>
                      <a:pt x="14417" y="1182"/>
                      <a:pt x="13782" y="1106"/>
                      <a:pt x="13165" y="986"/>
                    </a:cubicBezTo>
                    <a:cubicBezTo>
                      <a:pt x="12667" y="907"/>
                      <a:pt x="12191" y="878"/>
                      <a:pt x="11719" y="878"/>
                    </a:cubicBezTo>
                    <a:cubicBezTo>
                      <a:pt x="11447" y="878"/>
                      <a:pt x="11176" y="887"/>
                      <a:pt x="10904" y="903"/>
                    </a:cubicBezTo>
                    <a:cubicBezTo>
                      <a:pt x="10705" y="920"/>
                      <a:pt x="10506" y="930"/>
                      <a:pt x="10309" y="930"/>
                    </a:cubicBezTo>
                    <a:cubicBezTo>
                      <a:pt x="10031" y="930"/>
                      <a:pt x="9760" y="910"/>
                      <a:pt x="9502" y="861"/>
                    </a:cubicBezTo>
                    <a:cubicBezTo>
                      <a:pt x="8508" y="599"/>
                      <a:pt x="7503" y="379"/>
                      <a:pt x="6499" y="160"/>
                    </a:cubicBezTo>
                    <a:cubicBezTo>
                      <a:pt x="6055" y="40"/>
                      <a:pt x="5597" y="1"/>
                      <a:pt x="51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>
                <a:off x="2229641" y="3543738"/>
                <a:ext cx="241363" cy="32839"/>
              </a:xfrm>
              <a:custGeom>
                <a:avLst/>
                <a:gdLst/>
                <a:ahLst/>
                <a:cxnLst/>
                <a:rect l="l" t="t" r="r" b="b"/>
                <a:pathLst>
                  <a:path w="11554" h="1572" extrusionOk="0">
                    <a:moveTo>
                      <a:pt x="1145" y="1"/>
                    </a:moveTo>
                    <a:cubicBezTo>
                      <a:pt x="883" y="1"/>
                      <a:pt x="617" y="20"/>
                      <a:pt x="346" y="69"/>
                    </a:cubicBezTo>
                    <a:cubicBezTo>
                      <a:pt x="262" y="69"/>
                      <a:pt x="136" y="111"/>
                      <a:pt x="0" y="111"/>
                    </a:cubicBezTo>
                    <a:lnTo>
                      <a:pt x="0" y="1199"/>
                    </a:lnTo>
                    <a:cubicBezTo>
                      <a:pt x="346" y="1116"/>
                      <a:pt x="702" y="980"/>
                      <a:pt x="1047" y="812"/>
                    </a:cubicBezTo>
                    <a:cubicBezTo>
                      <a:pt x="1486" y="593"/>
                      <a:pt x="1915" y="509"/>
                      <a:pt x="2397" y="509"/>
                    </a:cubicBezTo>
                    <a:cubicBezTo>
                      <a:pt x="3485" y="551"/>
                      <a:pt x="4584" y="676"/>
                      <a:pt x="5672" y="896"/>
                    </a:cubicBezTo>
                    <a:cubicBezTo>
                      <a:pt x="7200" y="1158"/>
                      <a:pt x="8770" y="1461"/>
                      <a:pt x="10339" y="1555"/>
                    </a:cubicBezTo>
                    <a:cubicBezTo>
                      <a:pt x="10488" y="1566"/>
                      <a:pt x="10621" y="1571"/>
                      <a:pt x="10743" y="1571"/>
                    </a:cubicBezTo>
                    <a:cubicBezTo>
                      <a:pt x="11083" y="1571"/>
                      <a:pt x="11329" y="1530"/>
                      <a:pt x="11553" y="1461"/>
                    </a:cubicBezTo>
                    <a:cubicBezTo>
                      <a:pt x="11386" y="1461"/>
                      <a:pt x="11250" y="1461"/>
                      <a:pt x="11124" y="1419"/>
                    </a:cubicBezTo>
                    <a:cubicBezTo>
                      <a:pt x="9983" y="1294"/>
                      <a:pt x="8853" y="1158"/>
                      <a:pt x="7765" y="980"/>
                    </a:cubicBezTo>
                    <a:cubicBezTo>
                      <a:pt x="5976" y="676"/>
                      <a:pt x="4270" y="289"/>
                      <a:pt x="2491" y="111"/>
                    </a:cubicBezTo>
                    <a:cubicBezTo>
                      <a:pt x="2046" y="58"/>
                      <a:pt x="1601" y="1"/>
                      <a:pt x="11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>
                <a:off x="2673166" y="3512383"/>
                <a:ext cx="567519" cy="78338"/>
              </a:xfrm>
              <a:custGeom>
                <a:avLst/>
                <a:gdLst/>
                <a:ahLst/>
                <a:cxnLst/>
                <a:rect l="l" t="t" r="r" b="b"/>
                <a:pathLst>
                  <a:path w="27167" h="3750" extrusionOk="0">
                    <a:moveTo>
                      <a:pt x="27166" y="1"/>
                    </a:moveTo>
                    <a:cubicBezTo>
                      <a:pt x="26559" y="126"/>
                      <a:pt x="25942" y="220"/>
                      <a:pt x="25293" y="220"/>
                    </a:cubicBezTo>
                    <a:cubicBezTo>
                      <a:pt x="25209" y="220"/>
                      <a:pt x="25115" y="262"/>
                      <a:pt x="25031" y="304"/>
                    </a:cubicBezTo>
                    <a:cubicBezTo>
                      <a:pt x="24895" y="346"/>
                      <a:pt x="24770" y="388"/>
                      <a:pt x="24634" y="440"/>
                    </a:cubicBezTo>
                    <a:cubicBezTo>
                      <a:pt x="24372" y="482"/>
                      <a:pt x="24163" y="482"/>
                      <a:pt x="23943" y="482"/>
                    </a:cubicBezTo>
                    <a:cubicBezTo>
                      <a:pt x="22897" y="702"/>
                      <a:pt x="21892" y="869"/>
                      <a:pt x="20846" y="1089"/>
                    </a:cubicBezTo>
                    <a:cubicBezTo>
                      <a:pt x="19171" y="1453"/>
                      <a:pt x="17461" y="1703"/>
                      <a:pt x="15708" y="1703"/>
                    </a:cubicBezTo>
                    <a:cubicBezTo>
                      <a:pt x="15544" y="1703"/>
                      <a:pt x="15380" y="1700"/>
                      <a:pt x="15216" y="1696"/>
                    </a:cubicBezTo>
                    <a:cubicBezTo>
                      <a:pt x="13866" y="1696"/>
                      <a:pt x="12474" y="1790"/>
                      <a:pt x="11124" y="1874"/>
                    </a:cubicBezTo>
                    <a:cubicBezTo>
                      <a:pt x="10712" y="1904"/>
                      <a:pt x="10307" y="1923"/>
                      <a:pt x="9904" y="1923"/>
                    </a:cubicBezTo>
                    <a:cubicBezTo>
                      <a:pt x="9192" y="1923"/>
                      <a:pt x="8487" y="1863"/>
                      <a:pt x="7765" y="1696"/>
                    </a:cubicBezTo>
                    <a:cubicBezTo>
                      <a:pt x="7106" y="1528"/>
                      <a:pt x="6415" y="1434"/>
                      <a:pt x="5714" y="1309"/>
                    </a:cubicBezTo>
                    <a:cubicBezTo>
                      <a:pt x="5227" y="1212"/>
                      <a:pt x="4751" y="1167"/>
                      <a:pt x="4283" y="1167"/>
                    </a:cubicBezTo>
                    <a:cubicBezTo>
                      <a:pt x="3072" y="1167"/>
                      <a:pt x="1918" y="1474"/>
                      <a:pt x="785" y="2010"/>
                    </a:cubicBezTo>
                    <a:cubicBezTo>
                      <a:pt x="566" y="2135"/>
                      <a:pt x="398" y="2271"/>
                      <a:pt x="220" y="2397"/>
                    </a:cubicBezTo>
                    <a:cubicBezTo>
                      <a:pt x="95" y="2481"/>
                      <a:pt x="1" y="2659"/>
                      <a:pt x="42" y="2837"/>
                    </a:cubicBezTo>
                    <a:cubicBezTo>
                      <a:pt x="106" y="2985"/>
                      <a:pt x="204" y="3009"/>
                      <a:pt x="315" y="3009"/>
                    </a:cubicBezTo>
                    <a:cubicBezTo>
                      <a:pt x="368" y="3009"/>
                      <a:pt x="425" y="3004"/>
                      <a:pt x="482" y="3004"/>
                    </a:cubicBezTo>
                    <a:cubicBezTo>
                      <a:pt x="963" y="2962"/>
                      <a:pt x="1487" y="2962"/>
                      <a:pt x="1968" y="2878"/>
                    </a:cubicBezTo>
                    <a:cubicBezTo>
                      <a:pt x="2513" y="2820"/>
                      <a:pt x="3038" y="2737"/>
                      <a:pt x="3570" y="2737"/>
                    </a:cubicBezTo>
                    <a:cubicBezTo>
                      <a:pt x="3805" y="2737"/>
                      <a:pt x="4041" y="2753"/>
                      <a:pt x="4281" y="2795"/>
                    </a:cubicBezTo>
                    <a:cubicBezTo>
                      <a:pt x="5275" y="2962"/>
                      <a:pt x="6279" y="3140"/>
                      <a:pt x="7242" y="3402"/>
                    </a:cubicBezTo>
                    <a:cubicBezTo>
                      <a:pt x="8256" y="3666"/>
                      <a:pt x="9285" y="3750"/>
                      <a:pt x="10322" y="3750"/>
                    </a:cubicBezTo>
                    <a:cubicBezTo>
                      <a:pt x="10804" y="3750"/>
                      <a:pt x="11288" y="3732"/>
                      <a:pt x="11773" y="3705"/>
                    </a:cubicBezTo>
                    <a:cubicBezTo>
                      <a:pt x="12778" y="3621"/>
                      <a:pt x="13782" y="3527"/>
                      <a:pt x="14745" y="3485"/>
                    </a:cubicBezTo>
                    <a:cubicBezTo>
                      <a:pt x="16356" y="3443"/>
                      <a:pt x="17968" y="3266"/>
                      <a:pt x="19538" y="2962"/>
                    </a:cubicBezTo>
                    <a:cubicBezTo>
                      <a:pt x="21023" y="2659"/>
                      <a:pt x="22499" y="2313"/>
                      <a:pt x="23985" y="2010"/>
                    </a:cubicBezTo>
                    <a:cubicBezTo>
                      <a:pt x="24512" y="1913"/>
                      <a:pt x="25060" y="1822"/>
                      <a:pt x="25615" y="1822"/>
                    </a:cubicBezTo>
                    <a:cubicBezTo>
                      <a:pt x="25842" y="1822"/>
                      <a:pt x="26070" y="1837"/>
                      <a:pt x="26298" y="1874"/>
                    </a:cubicBezTo>
                    <a:cubicBezTo>
                      <a:pt x="26601" y="1958"/>
                      <a:pt x="26904" y="2052"/>
                      <a:pt x="27166" y="2135"/>
                    </a:cubicBezTo>
                    <a:lnTo>
                      <a:pt x="271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112" name="Google Shape;112;p4"/>
              <p:cNvSpPr/>
              <p:nvPr/>
            </p:nvSpPr>
            <p:spPr>
              <a:xfrm>
                <a:off x="2229641" y="3454519"/>
                <a:ext cx="447276" cy="99645"/>
              </a:xfrm>
              <a:custGeom>
                <a:avLst/>
                <a:gdLst/>
                <a:ahLst/>
                <a:cxnLst/>
                <a:rect l="l" t="t" r="r" b="b"/>
                <a:pathLst>
                  <a:path w="21411" h="4770" extrusionOk="0">
                    <a:moveTo>
                      <a:pt x="1537" y="0"/>
                    </a:moveTo>
                    <a:cubicBezTo>
                      <a:pt x="998" y="0"/>
                      <a:pt x="483" y="162"/>
                      <a:pt x="0" y="458"/>
                    </a:cubicBezTo>
                    <a:lnTo>
                      <a:pt x="0" y="1902"/>
                    </a:lnTo>
                    <a:cubicBezTo>
                      <a:pt x="178" y="1766"/>
                      <a:pt x="398" y="1588"/>
                      <a:pt x="566" y="1463"/>
                    </a:cubicBezTo>
                    <a:cubicBezTo>
                      <a:pt x="819" y="1323"/>
                      <a:pt x="1084" y="1238"/>
                      <a:pt x="1357" y="1238"/>
                    </a:cubicBezTo>
                    <a:cubicBezTo>
                      <a:pt x="1513" y="1238"/>
                      <a:pt x="1672" y="1266"/>
                      <a:pt x="1832" y="1327"/>
                    </a:cubicBezTo>
                    <a:cubicBezTo>
                      <a:pt x="2439" y="1546"/>
                      <a:pt x="3056" y="1766"/>
                      <a:pt x="3663" y="1986"/>
                    </a:cubicBezTo>
                    <a:cubicBezTo>
                      <a:pt x="5233" y="2551"/>
                      <a:pt x="6760" y="3158"/>
                      <a:pt x="8414" y="3556"/>
                    </a:cubicBezTo>
                    <a:cubicBezTo>
                      <a:pt x="10465" y="4037"/>
                      <a:pt x="12474" y="4466"/>
                      <a:pt x="14567" y="4728"/>
                    </a:cubicBezTo>
                    <a:cubicBezTo>
                      <a:pt x="14800" y="4754"/>
                      <a:pt x="15026" y="4770"/>
                      <a:pt x="15248" y="4770"/>
                    </a:cubicBezTo>
                    <a:cubicBezTo>
                      <a:pt x="15812" y="4770"/>
                      <a:pt x="16346" y="4668"/>
                      <a:pt x="16879" y="4382"/>
                    </a:cubicBezTo>
                    <a:cubicBezTo>
                      <a:pt x="17047" y="4340"/>
                      <a:pt x="17183" y="4257"/>
                      <a:pt x="17350" y="4204"/>
                    </a:cubicBezTo>
                    <a:cubicBezTo>
                      <a:pt x="18533" y="3775"/>
                      <a:pt x="19705" y="3210"/>
                      <a:pt x="21013" y="3116"/>
                    </a:cubicBezTo>
                    <a:cubicBezTo>
                      <a:pt x="21149" y="3116"/>
                      <a:pt x="21274" y="3032"/>
                      <a:pt x="21327" y="2896"/>
                    </a:cubicBezTo>
                    <a:cubicBezTo>
                      <a:pt x="21411" y="2729"/>
                      <a:pt x="21274" y="2593"/>
                      <a:pt x="21191" y="2509"/>
                    </a:cubicBezTo>
                    <a:cubicBezTo>
                      <a:pt x="21013" y="2373"/>
                      <a:pt x="20804" y="2247"/>
                      <a:pt x="20626" y="2206"/>
                    </a:cubicBezTo>
                    <a:cubicBezTo>
                      <a:pt x="20386" y="2131"/>
                      <a:pt x="20149" y="2098"/>
                      <a:pt x="19912" y="2098"/>
                    </a:cubicBezTo>
                    <a:cubicBezTo>
                      <a:pt x="19715" y="2098"/>
                      <a:pt x="19517" y="2121"/>
                      <a:pt x="19318" y="2164"/>
                    </a:cubicBezTo>
                    <a:cubicBezTo>
                      <a:pt x="18491" y="2331"/>
                      <a:pt x="17706" y="2509"/>
                      <a:pt x="16879" y="2687"/>
                    </a:cubicBezTo>
                    <a:cubicBezTo>
                      <a:pt x="16430" y="2809"/>
                      <a:pt x="15965" y="2892"/>
                      <a:pt x="15507" y="2892"/>
                    </a:cubicBezTo>
                    <a:cubicBezTo>
                      <a:pt x="15335" y="2892"/>
                      <a:pt x="15164" y="2880"/>
                      <a:pt x="14996" y="2854"/>
                    </a:cubicBezTo>
                    <a:cubicBezTo>
                      <a:pt x="14692" y="2813"/>
                      <a:pt x="14389" y="2771"/>
                      <a:pt x="14127" y="2729"/>
                    </a:cubicBezTo>
                    <a:cubicBezTo>
                      <a:pt x="12474" y="2509"/>
                      <a:pt x="10862" y="2289"/>
                      <a:pt x="9199" y="2028"/>
                    </a:cubicBezTo>
                    <a:cubicBezTo>
                      <a:pt x="7891" y="1850"/>
                      <a:pt x="6624" y="1588"/>
                      <a:pt x="5369" y="1117"/>
                    </a:cubicBezTo>
                    <a:cubicBezTo>
                      <a:pt x="4448" y="762"/>
                      <a:pt x="3485" y="500"/>
                      <a:pt x="2575" y="196"/>
                    </a:cubicBezTo>
                    <a:cubicBezTo>
                      <a:pt x="2220" y="64"/>
                      <a:pt x="1874" y="0"/>
                      <a:pt x="15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113" name="Google Shape;113;p4"/>
              <p:cNvSpPr/>
              <p:nvPr/>
            </p:nvSpPr>
            <p:spPr>
              <a:xfrm>
                <a:off x="2229641" y="3589779"/>
                <a:ext cx="153040" cy="32254"/>
              </a:xfrm>
              <a:custGeom>
                <a:avLst/>
                <a:gdLst/>
                <a:ahLst/>
                <a:cxnLst/>
                <a:rect l="l" t="t" r="r" b="b"/>
                <a:pathLst>
                  <a:path w="7326" h="1544" extrusionOk="0">
                    <a:moveTo>
                      <a:pt x="0" y="0"/>
                    </a:moveTo>
                    <a:lnTo>
                      <a:pt x="0" y="1046"/>
                    </a:lnTo>
                    <a:cubicBezTo>
                      <a:pt x="482" y="1130"/>
                      <a:pt x="1005" y="1224"/>
                      <a:pt x="1486" y="1308"/>
                    </a:cubicBezTo>
                    <a:cubicBezTo>
                      <a:pt x="2357" y="1453"/>
                      <a:pt x="3227" y="1544"/>
                      <a:pt x="4090" y="1544"/>
                    </a:cubicBezTo>
                    <a:cubicBezTo>
                      <a:pt x="4784" y="1544"/>
                      <a:pt x="5473" y="1485"/>
                      <a:pt x="6153" y="1350"/>
                    </a:cubicBezTo>
                    <a:cubicBezTo>
                      <a:pt x="6499" y="1266"/>
                      <a:pt x="6802" y="1266"/>
                      <a:pt x="7148" y="1183"/>
                    </a:cubicBezTo>
                    <a:cubicBezTo>
                      <a:pt x="7200" y="1183"/>
                      <a:pt x="7284" y="1088"/>
                      <a:pt x="7325" y="1046"/>
                    </a:cubicBezTo>
                    <a:cubicBezTo>
                      <a:pt x="7284" y="963"/>
                      <a:pt x="7242" y="869"/>
                      <a:pt x="7148" y="827"/>
                    </a:cubicBezTo>
                    <a:cubicBezTo>
                      <a:pt x="7106" y="785"/>
                      <a:pt x="7022" y="743"/>
                      <a:pt x="6938" y="743"/>
                    </a:cubicBezTo>
                    <a:cubicBezTo>
                      <a:pt x="6677" y="743"/>
                      <a:pt x="6415" y="701"/>
                      <a:pt x="6153" y="701"/>
                    </a:cubicBezTo>
                    <a:cubicBezTo>
                      <a:pt x="4887" y="659"/>
                      <a:pt x="3621" y="523"/>
                      <a:pt x="2397" y="304"/>
                    </a:cubicBezTo>
                    <a:cubicBezTo>
                      <a:pt x="1612" y="136"/>
                      <a:pt x="785" y="42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114" name="Google Shape;114;p4"/>
              <p:cNvSpPr/>
              <p:nvPr/>
            </p:nvSpPr>
            <p:spPr>
              <a:xfrm>
                <a:off x="3050243" y="3576932"/>
                <a:ext cx="190433" cy="38312"/>
              </a:xfrm>
              <a:custGeom>
                <a:avLst/>
                <a:gdLst/>
                <a:ahLst/>
                <a:cxnLst/>
                <a:rect l="l" t="t" r="r" b="b"/>
                <a:pathLst>
                  <a:path w="9116" h="1834" extrusionOk="0">
                    <a:moveTo>
                      <a:pt x="8709" y="0"/>
                    </a:moveTo>
                    <a:cubicBezTo>
                      <a:pt x="7756" y="0"/>
                      <a:pt x="6803" y="130"/>
                      <a:pt x="5850" y="395"/>
                    </a:cubicBezTo>
                    <a:cubicBezTo>
                      <a:pt x="5672" y="437"/>
                      <a:pt x="5453" y="489"/>
                      <a:pt x="5275" y="531"/>
                    </a:cubicBezTo>
                    <a:cubicBezTo>
                      <a:pt x="3538" y="657"/>
                      <a:pt x="1874" y="1138"/>
                      <a:pt x="220" y="1578"/>
                    </a:cubicBezTo>
                    <a:cubicBezTo>
                      <a:pt x="179" y="1578"/>
                      <a:pt x="95" y="1620"/>
                      <a:pt x="1" y="1703"/>
                    </a:cubicBezTo>
                    <a:cubicBezTo>
                      <a:pt x="95" y="1703"/>
                      <a:pt x="137" y="1745"/>
                      <a:pt x="137" y="1745"/>
                    </a:cubicBezTo>
                    <a:cubicBezTo>
                      <a:pt x="399" y="1808"/>
                      <a:pt x="655" y="1833"/>
                      <a:pt x="908" y="1833"/>
                    </a:cubicBezTo>
                    <a:cubicBezTo>
                      <a:pt x="1369" y="1833"/>
                      <a:pt x="1818" y="1749"/>
                      <a:pt x="2271" y="1661"/>
                    </a:cubicBezTo>
                    <a:cubicBezTo>
                      <a:pt x="3014" y="1484"/>
                      <a:pt x="3757" y="1316"/>
                      <a:pt x="4542" y="1180"/>
                    </a:cubicBezTo>
                    <a:cubicBezTo>
                      <a:pt x="5233" y="1096"/>
                      <a:pt x="5976" y="960"/>
                      <a:pt x="6677" y="751"/>
                    </a:cubicBezTo>
                    <a:cubicBezTo>
                      <a:pt x="7284" y="573"/>
                      <a:pt x="7943" y="489"/>
                      <a:pt x="8550" y="489"/>
                    </a:cubicBezTo>
                    <a:lnTo>
                      <a:pt x="9115" y="489"/>
                    </a:lnTo>
                    <a:lnTo>
                      <a:pt x="9115" y="8"/>
                    </a:lnTo>
                    <a:cubicBezTo>
                      <a:pt x="8980" y="3"/>
                      <a:pt x="8844" y="0"/>
                      <a:pt x="87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115" name="Google Shape;115;p4"/>
            <p:cNvSpPr/>
            <p:nvPr/>
          </p:nvSpPr>
          <p:spPr>
            <a:xfrm rot="4298457">
              <a:off x="-1324910" y="4388876"/>
              <a:ext cx="2578334" cy="16370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6;p4"/>
          <p:cNvGrpSpPr/>
          <p:nvPr/>
        </p:nvGrpSpPr>
        <p:grpSpPr>
          <a:xfrm>
            <a:off x="228600" y="228600"/>
            <a:ext cx="227950" cy="230496"/>
            <a:chOff x="362775" y="688925"/>
            <a:chExt cx="393900" cy="398300"/>
          </a:xfrm>
        </p:grpSpPr>
        <p:sp>
          <p:nvSpPr>
            <p:cNvPr id="117" name="Google Shape;117;p4"/>
            <p:cNvSpPr/>
            <p:nvPr/>
          </p:nvSpPr>
          <p:spPr>
            <a:xfrm>
              <a:off x="362775" y="693325"/>
              <a:ext cx="120900" cy="393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 rot="-5400000">
              <a:off x="499275" y="552425"/>
              <a:ext cx="120900" cy="393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p4"/>
          <p:cNvGrpSpPr/>
          <p:nvPr/>
        </p:nvGrpSpPr>
        <p:grpSpPr>
          <a:xfrm>
            <a:off x="92597" y="734355"/>
            <a:ext cx="9621681" cy="4750973"/>
            <a:chOff x="92597" y="734355"/>
            <a:chExt cx="9621681" cy="4750973"/>
          </a:xfrm>
        </p:grpSpPr>
        <p:sp>
          <p:nvSpPr>
            <p:cNvPr id="120" name="Google Shape;120;p4"/>
            <p:cNvSpPr/>
            <p:nvPr/>
          </p:nvSpPr>
          <p:spPr>
            <a:xfrm rot="-5769108">
              <a:off x="135753" y="4140893"/>
              <a:ext cx="1303886" cy="1257713"/>
            </a:xfrm>
            <a:custGeom>
              <a:avLst/>
              <a:gdLst/>
              <a:ahLst/>
              <a:cxnLst/>
              <a:rect l="l" t="t" r="r" b="b"/>
              <a:pathLst>
                <a:path w="36626" h="35329" extrusionOk="0">
                  <a:moveTo>
                    <a:pt x="26946" y="9262"/>
                  </a:moveTo>
                  <a:cubicBezTo>
                    <a:pt x="26946" y="9482"/>
                    <a:pt x="26946" y="9608"/>
                    <a:pt x="26904" y="9744"/>
                  </a:cubicBezTo>
                  <a:cubicBezTo>
                    <a:pt x="26119" y="12789"/>
                    <a:pt x="24592" y="15405"/>
                    <a:pt x="22153" y="17456"/>
                  </a:cubicBezTo>
                  <a:cubicBezTo>
                    <a:pt x="21452" y="18021"/>
                    <a:pt x="20667" y="18544"/>
                    <a:pt x="19747" y="18764"/>
                  </a:cubicBezTo>
                  <a:cubicBezTo>
                    <a:pt x="19443" y="18848"/>
                    <a:pt x="19098" y="18848"/>
                    <a:pt x="18794" y="18848"/>
                  </a:cubicBezTo>
                  <a:cubicBezTo>
                    <a:pt x="18397" y="18806"/>
                    <a:pt x="18135" y="18544"/>
                    <a:pt x="18177" y="18199"/>
                  </a:cubicBezTo>
                  <a:cubicBezTo>
                    <a:pt x="18177" y="17853"/>
                    <a:pt x="18177" y="17498"/>
                    <a:pt x="18355" y="17194"/>
                  </a:cubicBezTo>
                  <a:cubicBezTo>
                    <a:pt x="18575" y="16671"/>
                    <a:pt x="18836" y="16148"/>
                    <a:pt x="19182" y="15666"/>
                  </a:cubicBezTo>
                  <a:cubicBezTo>
                    <a:pt x="20008" y="14453"/>
                    <a:pt x="21107" y="13448"/>
                    <a:pt x="22237" y="12485"/>
                  </a:cubicBezTo>
                  <a:cubicBezTo>
                    <a:pt x="23587" y="11355"/>
                    <a:pt x="25031" y="10350"/>
                    <a:pt x="26507" y="9482"/>
                  </a:cubicBezTo>
                  <a:cubicBezTo>
                    <a:pt x="26601" y="9388"/>
                    <a:pt x="26726" y="9346"/>
                    <a:pt x="26946" y="9262"/>
                  </a:cubicBezTo>
                  <a:close/>
                  <a:moveTo>
                    <a:pt x="21891" y="0"/>
                  </a:moveTo>
                  <a:cubicBezTo>
                    <a:pt x="21592" y="0"/>
                    <a:pt x="21284" y="21"/>
                    <a:pt x="20971" y="64"/>
                  </a:cubicBezTo>
                  <a:cubicBezTo>
                    <a:pt x="19443" y="273"/>
                    <a:pt x="18093" y="849"/>
                    <a:pt x="16785" y="1634"/>
                  </a:cubicBezTo>
                  <a:cubicBezTo>
                    <a:pt x="14912" y="2722"/>
                    <a:pt x="13259" y="4156"/>
                    <a:pt x="11773" y="5767"/>
                  </a:cubicBezTo>
                  <a:cubicBezTo>
                    <a:pt x="9282" y="8436"/>
                    <a:pt x="7325" y="11481"/>
                    <a:pt x="5714" y="14714"/>
                  </a:cubicBezTo>
                  <a:cubicBezTo>
                    <a:pt x="2794" y="20553"/>
                    <a:pt x="1005" y="26696"/>
                    <a:pt x="84" y="33152"/>
                  </a:cubicBezTo>
                  <a:cubicBezTo>
                    <a:pt x="42" y="33676"/>
                    <a:pt x="42" y="34241"/>
                    <a:pt x="0" y="34764"/>
                  </a:cubicBezTo>
                  <a:cubicBezTo>
                    <a:pt x="0" y="34984"/>
                    <a:pt x="0" y="35203"/>
                    <a:pt x="262" y="35329"/>
                  </a:cubicBezTo>
                  <a:cubicBezTo>
                    <a:pt x="304" y="35203"/>
                    <a:pt x="346" y="35161"/>
                    <a:pt x="346" y="35120"/>
                  </a:cubicBezTo>
                  <a:cubicBezTo>
                    <a:pt x="262" y="34073"/>
                    <a:pt x="388" y="33027"/>
                    <a:pt x="565" y="32022"/>
                  </a:cubicBezTo>
                  <a:cubicBezTo>
                    <a:pt x="1089" y="28621"/>
                    <a:pt x="1915" y="25304"/>
                    <a:pt x="3004" y="22081"/>
                  </a:cubicBezTo>
                  <a:cubicBezTo>
                    <a:pt x="4490" y="17676"/>
                    <a:pt x="6363" y="13532"/>
                    <a:pt x="9021" y="9691"/>
                  </a:cubicBezTo>
                  <a:cubicBezTo>
                    <a:pt x="10726" y="7295"/>
                    <a:pt x="12641" y="5076"/>
                    <a:pt x="14954" y="3245"/>
                  </a:cubicBezTo>
                  <a:cubicBezTo>
                    <a:pt x="16346" y="2157"/>
                    <a:pt x="17832" y="1278"/>
                    <a:pt x="19537" y="713"/>
                  </a:cubicBezTo>
                  <a:cubicBezTo>
                    <a:pt x="20300" y="469"/>
                    <a:pt x="21084" y="309"/>
                    <a:pt x="21876" y="309"/>
                  </a:cubicBezTo>
                  <a:cubicBezTo>
                    <a:pt x="22343" y="309"/>
                    <a:pt x="22813" y="365"/>
                    <a:pt x="23284" y="493"/>
                  </a:cubicBezTo>
                  <a:cubicBezTo>
                    <a:pt x="25031" y="974"/>
                    <a:pt x="26078" y="2157"/>
                    <a:pt x="26684" y="3768"/>
                  </a:cubicBezTo>
                  <a:cubicBezTo>
                    <a:pt x="27250" y="5202"/>
                    <a:pt x="27333" y="6730"/>
                    <a:pt x="27166" y="8258"/>
                  </a:cubicBezTo>
                  <a:cubicBezTo>
                    <a:pt x="27124" y="8561"/>
                    <a:pt x="26988" y="8781"/>
                    <a:pt x="26726" y="8959"/>
                  </a:cubicBezTo>
                  <a:cubicBezTo>
                    <a:pt x="25502" y="9691"/>
                    <a:pt x="24330" y="10434"/>
                    <a:pt x="23200" y="11261"/>
                  </a:cubicBezTo>
                  <a:cubicBezTo>
                    <a:pt x="21630" y="12402"/>
                    <a:pt x="20228" y="13668"/>
                    <a:pt x="19098" y="15185"/>
                  </a:cubicBezTo>
                  <a:cubicBezTo>
                    <a:pt x="18616" y="15802"/>
                    <a:pt x="18229" y="16409"/>
                    <a:pt x="18010" y="17110"/>
                  </a:cubicBezTo>
                  <a:cubicBezTo>
                    <a:pt x="17874" y="17456"/>
                    <a:pt x="17790" y="17853"/>
                    <a:pt x="17832" y="18241"/>
                  </a:cubicBezTo>
                  <a:cubicBezTo>
                    <a:pt x="17832" y="18764"/>
                    <a:pt x="18229" y="19161"/>
                    <a:pt x="18794" y="19203"/>
                  </a:cubicBezTo>
                  <a:cubicBezTo>
                    <a:pt x="18874" y="19214"/>
                    <a:pt x="18957" y="19220"/>
                    <a:pt x="19041" y="19220"/>
                  </a:cubicBezTo>
                  <a:cubicBezTo>
                    <a:pt x="19277" y="19220"/>
                    <a:pt x="19523" y="19179"/>
                    <a:pt x="19747" y="19109"/>
                  </a:cubicBezTo>
                  <a:cubicBezTo>
                    <a:pt x="20929" y="18848"/>
                    <a:pt x="21892" y="18157"/>
                    <a:pt x="22760" y="17372"/>
                  </a:cubicBezTo>
                  <a:cubicBezTo>
                    <a:pt x="24979" y="15363"/>
                    <a:pt x="26423" y="12883"/>
                    <a:pt x="27166" y="9953"/>
                  </a:cubicBezTo>
                  <a:cubicBezTo>
                    <a:pt x="27208" y="9126"/>
                    <a:pt x="27689" y="8739"/>
                    <a:pt x="28380" y="8383"/>
                  </a:cubicBezTo>
                  <a:cubicBezTo>
                    <a:pt x="30954" y="7169"/>
                    <a:pt x="33528" y="5903"/>
                    <a:pt x="36061" y="4679"/>
                  </a:cubicBezTo>
                  <a:cubicBezTo>
                    <a:pt x="36228" y="4595"/>
                    <a:pt x="36406" y="4511"/>
                    <a:pt x="36542" y="4417"/>
                  </a:cubicBezTo>
                  <a:cubicBezTo>
                    <a:pt x="36584" y="4375"/>
                    <a:pt x="36584" y="4250"/>
                    <a:pt x="36626" y="4030"/>
                  </a:cubicBezTo>
                  <a:lnTo>
                    <a:pt x="36626" y="4030"/>
                  </a:lnTo>
                  <a:cubicBezTo>
                    <a:pt x="36019" y="4292"/>
                    <a:pt x="35537" y="4553"/>
                    <a:pt x="35056" y="4773"/>
                  </a:cubicBezTo>
                  <a:cubicBezTo>
                    <a:pt x="34533" y="5035"/>
                    <a:pt x="34010" y="5244"/>
                    <a:pt x="33528" y="5506"/>
                  </a:cubicBezTo>
                  <a:cubicBezTo>
                    <a:pt x="33005" y="5725"/>
                    <a:pt x="32524" y="5987"/>
                    <a:pt x="32042" y="6207"/>
                  </a:cubicBezTo>
                  <a:cubicBezTo>
                    <a:pt x="31519" y="6468"/>
                    <a:pt x="31048" y="6688"/>
                    <a:pt x="30525" y="6950"/>
                  </a:cubicBezTo>
                  <a:cubicBezTo>
                    <a:pt x="30044" y="7211"/>
                    <a:pt x="29562" y="7431"/>
                    <a:pt x="29039" y="7693"/>
                  </a:cubicBezTo>
                  <a:cubicBezTo>
                    <a:pt x="28558" y="7912"/>
                    <a:pt x="28076" y="8216"/>
                    <a:pt x="27511" y="8436"/>
                  </a:cubicBezTo>
                  <a:lnTo>
                    <a:pt x="27511" y="8174"/>
                  </a:lnTo>
                  <a:lnTo>
                    <a:pt x="27511" y="7734"/>
                  </a:lnTo>
                  <a:cubicBezTo>
                    <a:pt x="27647" y="6207"/>
                    <a:pt x="27469" y="4679"/>
                    <a:pt x="26862" y="3287"/>
                  </a:cubicBezTo>
                  <a:cubicBezTo>
                    <a:pt x="25895" y="1141"/>
                    <a:pt x="24093" y="0"/>
                    <a:pt x="21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 rot="10800000">
              <a:off x="8320476" y="734355"/>
              <a:ext cx="1393802" cy="1344445"/>
            </a:xfrm>
            <a:custGeom>
              <a:avLst/>
              <a:gdLst/>
              <a:ahLst/>
              <a:cxnLst/>
              <a:rect l="l" t="t" r="r" b="b"/>
              <a:pathLst>
                <a:path w="36626" h="35329" extrusionOk="0">
                  <a:moveTo>
                    <a:pt x="26946" y="9262"/>
                  </a:moveTo>
                  <a:cubicBezTo>
                    <a:pt x="26946" y="9482"/>
                    <a:pt x="26946" y="9608"/>
                    <a:pt x="26904" y="9744"/>
                  </a:cubicBezTo>
                  <a:cubicBezTo>
                    <a:pt x="26119" y="12789"/>
                    <a:pt x="24592" y="15405"/>
                    <a:pt x="22153" y="17456"/>
                  </a:cubicBezTo>
                  <a:cubicBezTo>
                    <a:pt x="21452" y="18021"/>
                    <a:pt x="20667" y="18544"/>
                    <a:pt x="19747" y="18764"/>
                  </a:cubicBezTo>
                  <a:cubicBezTo>
                    <a:pt x="19443" y="18848"/>
                    <a:pt x="19098" y="18848"/>
                    <a:pt x="18794" y="18848"/>
                  </a:cubicBezTo>
                  <a:cubicBezTo>
                    <a:pt x="18397" y="18806"/>
                    <a:pt x="18135" y="18544"/>
                    <a:pt x="18177" y="18199"/>
                  </a:cubicBezTo>
                  <a:cubicBezTo>
                    <a:pt x="18177" y="17853"/>
                    <a:pt x="18177" y="17498"/>
                    <a:pt x="18355" y="17194"/>
                  </a:cubicBezTo>
                  <a:cubicBezTo>
                    <a:pt x="18575" y="16671"/>
                    <a:pt x="18836" y="16148"/>
                    <a:pt x="19182" y="15666"/>
                  </a:cubicBezTo>
                  <a:cubicBezTo>
                    <a:pt x="20008" y="14453"/>
                    <a:pt x="21107" y="13448"/>
                    <a:pt x="22237" y="12485"/>
                  </a:cubicBezTo>
                  <a:cubicBezTo>
                    <a:pt x="23587" y="11355"/>
                    <a:pt x="25031" y="10350"/>
                    <a:pt x="26507" y="9482"/>
                  </a:cubicBezTo>
                  <a:cubicBezTo>
                    <a:pt x="26601" y="9388"/>
                    <a:pt x="26726" y="9346"/>
                    <a:pt x="26946" y="9262"/>
                  </a:cubicBezTo>
                  <a:close/>
                  <a:moveTo>
                    <a:pt x="21891" y="0"/>
                  </a:moveTo>
                  <a:cubicBezTo>
                    <a:pt x="21592" y="0"/>
                    <a:pt x="21284" y="21"/>
                    <a:pt x="20971" y="64"/>
                  </a:cubicBezTo>
                  <a:cubicBezTo>
                    <a:pt x="19443" y="273"/>
                    <a:pt x="18093" y="849"/>
                    <a:pt x="16785" y="1634"/>
                  </a:cubicBezTo>
                  <a:cubicBezTo>
                    <a:pt x="14912" y="2722"/>
                    <a:pt x="13259" y="4156"/>
                    <a:pt x="11773" y="5767"/>
                  </a:cubicBezTo>
                  <a:cubicBezTo>
                    <a:pt x="9282" y="8436"/>
                    <a:pt x="7325" y="11481"/>
                    <a:pt x="5714" y="14714"/>
                  </a:cubicBezTo>
                  <a:cubicBezTo>
                    <a:pt x="2794" y="20553"/>
                    <a:pt x="1005" y="26696"/>
                    <a:pt x="84" y="33152"/>
                  </a:cubicBezTo>
                  <a:cubicBezTo>
                    <a:pt x="42" y="33676"/>
                    <a:pt x="42" y="34241"/>
                    <a:pt x="0" y="34764"/>
                  </a:cubicBezTo>
                  <a:cubicBezTo>
                    <a:pt x="0" y="34984"/>
                    <a:pt x="0" y="35203"/>
                    <a:pt x="262" y="35329"/>
                  </a:cubicBezTo>
                  <a:cubicBezTo>
                    <a:pt x="304" y="35203"/>
                    <a:pt x="346" y="35161"/>
                    <a:pt x="346" y="35120"/>
                  </a:cubicBezTo>
                  <a:cubicBezTo>
                    <a:pt x="262" y="34073"/>
                    <a:pt x="388" y="33027"/>
                    <a:pt x="565" y="32022"/>
                  </a:cubicBezTo>
                  <a:cubicBezTo>
                    <a:pt x="1089" y="28621"/>
                    <a:pt x="1915" y="25304"/>
                    <a:pt x="3004" y="22081"/>
                  </a:cubicBezTo>
                  <a:cubicBezTo>
                    <a:pt x="4490" y="17676"/>
                    <a:pt x="6363" y="13532"/>
                    <a:pt x="9021" y="9691"/>
                  </a:cubicBezTo>
                  <a:cubicBezTo>
                    <a:pt x="10726" y="7295"/>
                    <a:pt x="12641" y="5076"/>
                    <a:pt x="14954" y="3245"/>
                  </a:cubicBezTo>
                  <a:cubicBezTo>
                    <a:pt x="16346" y="2157"/>
                    <a:pt x="17832" y="1278"/>
                    <a:pt x="19537" y="713"/>
                  </a:cubicBezTo>
                  <a:cubicBezTo>
                    <a:pt x="20300" y="469"/>
                    <a:pt x="21084" y="309"/>
                    <a:pt x="21876" y="309"/>
                  </a:cubicBezTo>
                  <a:cubicBezTo>
                    <a:pt x="22343" y="309"/>
                    <a:pt x="22813" y="365"/>
                    <a:pt x="23284" y="493"/>
                  </a:cubicBezTo>
                  <a:cubicBezTo>
                    <a:pt x="25031" y="974"/>
                    <a:pt x="26078" y="2157"/>
                    <a:pt x="26684" y="3768"/>
                  </a:cubicBezTo>
                  <a:cubicBezTo>
                    <a:pt x="27250" y="5202"/>
                    <a:pt x="27333" y="6730"/>
                    <a:pt x="27166" y="8258"/>
                  </a:cubicBezTo>
                  <a:cubicBezTo>
                    <a:pt x="27124" y="8561"/>
                    <a:pt x="26988" y="8781"/>
                    <a:pt x="26726" y="8959"/>
                  </a:cubicBezTo>
                  <a:cubicBezTo>
                    <a:pt x="25502" y="9691"/>
                    <a:pt x="24330" y="10434"/>
                    <a:pt x="23200" y="11261"/>
                  </a:cubicBezTo>
                  <a:cubicBezTo>
                    <a:pt x="21630" y="12402"/>
                    <a:pt x="20228" y="13668"/>
                    <a:pt x="19098" y="15185"/>
                  </a:cubicBezTo>
                  <a:cubicBezTo>
                    <a:pt x="18616" y="15802"/>
                    <a:pt x="18229" y="16409"/>
                    <a:pt x="18010" y="17110"/>
                  </a:cubicBezTo>
                  <a:cubicBezTo>
                    <a:pt x="17874" y="17456"/>
                    <a:pt x="17790" y="17853"/>
                    <a:pt x="17832" y="18241"/>
                  </a:cubicBezTo>
                  <a:cubicBezTo>
                    <a:pt x="17832" y="18764"/>
                    <a:pt x="18229" y="19161"/>
                    <a:pt x="18794" y="19203"/>
                  </a:cubicBezTo>
                  <a:cubicBezTo>
                    <a:pt x="18874" y="19214"/>
                    <a:pt x="18957" y="19220"/>
                    <a:pt x="19041" y="19220"/>
                  </a:cubicBezTo>
                  <a:cubicBezTo>
                    <a:pt x="19277" y="19220"/>
                    <a:pt x="19523" y="19179"/>
                    <a:pt x="19747" y="19109"/>
                  </a:cubicBezTo>
                  <a:cubicBezTo>
                    <a:pt x="20929" y="18848"/>
                    <a:pt x="21892" y="18157"/>
                    <a:pt x="22760" y="17372"/>
                  </a:cubicBezTo>
                  <a:cubicBezTo>
                    <a:pt x="24979" y="15363"/>
                    <a:pt x="26423" y="12883"/>
                    <a:pt x="27166" y="9953"/>
                  </a:cubicBezTo>
                  <a:cubicBezTo>
                    <a:pt x="27208" y="9126"/>
                    <a:pt x="27689" y="8739"/>
                    <a:pt x="28380" y="8383"/>
                  </a:cubicBezTo>
                  <a:cubicBezTo>
                    <a:pt x="30954" y="7169"/>
                    <a:pt x="33528" y="5903"/>
                    <a:pt x="36061" y="4679"/>
                  </a:cubicBezTo>
                  <a:cubicBezTo>
                    <a:pt x="36228" y="4595"/>
                    <a:pt x="36406" y="4511"/>
                    <a:pt x="36542" y="4417"/>
                  </a:cubicBezTo>
                  <a:cubicBezTo>
                    <a:pt x="36584" y="4375"/>
                    <a:pt x="36584" y="4250"/>
                    <a:pt x="36626" y="4030"/>
                  </a:cubicBezTo>
                  <a:lnTo>
                    <a:pt x="36626" y="4030"/>
                  </a:lnTo>
                  <a:cubicBezTo>
                    <a:pt x="36019" y="4292"/>
                    <a:pt x="35537" y="4553"/>
                    <a:pt x="35056" y="4773"/>
                  </a:cubicBezTo>
                  <a:cubicBezTo>
                    <a:pt x="34533" y="5035"/>
                    <a:pt x="34010" y="5244"/>
                    <a:pt x="33528" y="5506"/>
                  </a:cubicBezTo>
                  <a:cubicBezTo>
                    <a:pt x="33005" y="5725"/>
                    <a:pt x="32524" y="5987"/>
                    <a:pt x="32042" y="6207"/>
                  </a:cubicBezTo>
                  <a:cubicBezTo>
                    <a:pt x="31519" y="6468"/>
                    <a:pt x="31048" y="6688"/>
                    <a:pt x="30525" y="6950"/>
                  </a:cubicBezTo>
                  <a:cubicBezTo>
                    <a:pt x="30044" y="7211"/>
                    <a:pt x="29562" y="7431"/>
                    <a:pt x="29039" y="7693"/>
                  </a:cubicBezTo>
                  <a:cubicBezTo>
                    <a:pt x="28558" y="7912"/>
                    <a:pt x="28076" y="8216"/>
                    <a:pt x="27511" y="8436"/>
                  </a:cubicBezTo>
                  <a:lnTo>
                    <a:pt x="27511" y="8174"/>
                  </a:lnTo>
                  <a:lnTo>
                    <a:pt x="27511" y="7734"/>
                  </a:lnTo>
                  <a:cubicBezTo>
                    <a:pt x="27647" y="6207"/>
                    <a:pt x="27469" y="4679"/>
                    <a:pt x="26862" y="3287"/>
                  </a:cubicBezTo>
                  <a:cubicBezTo>
                    <a:pt x="25895" y="1141"/>
                    <a:pt x="24093" y="0"/>
                    <a:pt x="21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"/>
          <p:cNvSpPr txBox="1">
            <a:spLocks noGrp="1"/>
          </p:cNvSpPr>
          <p:nvPr>
            <p:ph type="subTitle" idx="1"/>
          </p:nvPr>
        </p:nvSpPr>
        <p:spPr>
          <a:xfrm>
            <a:off x="1685407" y="2770000"/>
            <a:ext cx="2651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bounded"/>
              <a:buNone/>
              <a:defRPr sz="1800" b="1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bounded"/>
              <a:buNone/>
              <a:defRPr sz="2400" b="1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bounded"/>
              <a:buNone/>
              <a:defRPr sz="2400" b="1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bounded"/>
              <a:buNone/>
              <a:defRPr sz="2400" b="1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bounded"/>
              <a:buNone/>
              <a:defRPr sz="2400" b="1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bounded"/>
              <a:buNone/>
              <a:defRPr sz="2400" b="1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bounded"/>
              <a:buNone/>
              <a:defRPr sz="2400" b="1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bounded"/>
              <a:buNone/>
              <a:defRPr sz="2400" b="1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bounded"/>
              <a:buNone/>
              <a:defRPr sz="2400" b="1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2"/>
          </p:nvPr>
        </p:nvSpPr>
        <p:spPr>
          <a:xfrm>
            <a:off x="4806893" y="2770000"/>
            <a:ext cx="2651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bounded"/>
              <a:buNone/>
              <a:defRPr sz="1800" b="1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bounded"/>
              <a:buNone/>
              <a:defRPr sz="2400" b="1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bounded"/>
              <a:buNone/>
              <a:defRPr sz="2400" b="1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bounded"/>
              <a:buNone/>
              <a:defRPr sz="2400" b="1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bounded"/>
              <a:buNone/>
              <a:defRPr sz="2400" b="1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bounded"/>
              <a:buNone/>
              <a:defRPr sz="2400" b="1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bounded"/>
              <a:buNone/>
              <a:defRPr sz="2400" b="1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bounded"/>
              <a:buNone/>
              <a:defRPr sz="2400" b="1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bounded"/>
              <a:buNone/>
              <a:defRPr sz="2400" b="1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ubTitle" idx="3"/>
          </p:nvPr>
        </p:nvSpPr>
        <p:spPr>
          <a:xfrm>
            <a:off x="1685407" y="3117100"/>
            <a:ext cx="2651700" cy="11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subTitle" idx="4"/>
          </p:nvPr>
        </p:nvSpPr>
        <p:spPr>
          <a:xfrm>
            <a:off x="4806893" y="3117100"/>
            <a:ext cx="2651700" cy="11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520000" cy="10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Unbounded"/>
              <a:buNone/>
              <a:defRPr b="1">
                <a:latin typeface="Unbounded"/>
                <a:ea typeface="Unbounded"/>
                <a:cs typeface="Unbounded"/>
                <a:sym typeface="Unbou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Unbounded"/>
              <a:buNone/>
              <a:defRPr b="1">
                <a:latin typeface="Unbounded"/>
                <a:ea typeface="Unbounded"/>
                <a:cs typeface="Unbounded"/>
                <a:sym typeface="Unbou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Unbounded"/>
              <a:buNone/>
              <a:defRPr b="1">
                <a:latin typeface="Unbounded"/>
                <a:ea typeface="Unbounded"/>
                <a:cs typeface="Unbounded"/>
                <a:sym typeface="Unbou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Unbounded"/>
              <a:buNone/>
              <a:defRPr b="1">
                <a:latin typeface="Unbounded"/>
                <a:ea typeface="Unbounded"/>
                <a:cs typeface="Unbounded"/>
                <a:sym typeface="Unbou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Unbounded"/>
              <a:buNone/>
              <a:defRPr b="1">
                <a:latin typeface="Unbounded"/>
                <a:ea typeface="Unbounded"/>
                <a:cs typeface="Unbounded"/>
                <a:sym typeface="Unbou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Unbounded"/>
              <a:buNone/>
              <a:defRPr b="1">
                <a:latin typeface="Unbounded"/>
                <a:ea typeface="Unbounded"/>
                <a:cs typeface="Unbounded"/>
                <a:sym typeface="Unbou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Unbounded"/>
              <a:buNone/>
              <a:defRPr b="1">
                <a:latin typeface="Unbounded"/>
                <a:ea typeface="Unbounded"/>
                <a:cs typeface="Unbounded"/>
                <a:sym typeface="Unbou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Unbounded"/>
              <a:buNone/>
              <a:defRPr b="1">
                <a:latin typeface="Unbounded"/>
                <a:ea typeface="Unbounded"/>
                <a:cs typeface="Unbounded"/>
                <a:sym typeface="Unbounded"/>
              </a:defRPr>
            </a:lvl9pPr>
          </a:lstStyle>
          <a:p>
            <a:endParaRPr/>
          </a:p>
        </p:txBody>
      </p:sp>
      <p:grpSp>
        <p:nvGrpSpPr>
          <p:cNvPr id="129" name="Google Shape;129;p5"/>
          <p:cNvGrpSpPr/>
          <p:nvPr/>
        </p:nvGrpSpPr>
        <p:grpSpPr>
          <a:xfrm>
            <a:off x="228600" y="228600"/>
            <a:ext cx="227950" cy="230496"/>
            <a:chOff x="362775" y="688925"/>
            <a:chExt cx="393900" cy="398300"/>
          </a:xfrm>
        </p:grpSpPr>
        <p:sp>
          <p:nvSpPr>
            <p:cNvPr id="130" name="Google Shape;130;p5"/>
            <p:cNvSpPr/>
            <p:nvPr/>
          </p:nvSpPr>
          <p:spPr>
            <a:xfrm>
              <a:off x="362775" y="693325"/>
              <a:ext cx="120900" cy="393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 rot="-5400000">
              <a:off x="499275" y="552425"/>
              <a:ext cx="120900" cy="393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-1119628" y="-256111"/>
            <a:ext cx="11451800" cy="7063342"/>
            <a:chOff x="-1119628" y="-256111"/>
            <a:chExt cx="11451800" cy="7063342"/>
          </a:xfrm>
        </p:grpSpPr>
        <p:sp>
          <p:nvSpPr>
            <p:cNvPr id="133" name="Google Shape;133;p5"/>
            <p:cNvSpPr/>
            <p:nvPr/>
          </p:nvSpPr>
          <p:spPr>
            <a:xfrm rot="-243305">
              <a:off x="8569064" y="-199427"/>
              <a:ext cx="1684216" cy="22923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" name="Google Shape;134;p5"/>
            <p:cNvGrpSpPr/>
            <p:nvPr/>
          </p:nvGrpSpPr>
          <p:grpSpPr>
            <a:xfrm rot="-243284">
              <a:off x="-1025056" y="3985965"/>
              <a:ext cx="2111921" cy="2750041"/>
              <a:chOff x="2229641" y="2678891"/>
              <a:chExt cx="1011055" cy="1167749"/>
            </a:xfrm>
          </p:grpSpPr>
          <p:sp>
            <p:nvSpPr>
              <p:cNvPr id="135" name="Google Shape;135;p5"/>
              <p:cNvSpPr/>
              <p:nvPr/>
            </p:nvSpPr>
            <p:spPr>
              <a:xfrm>
                <a:off x="2668571" y="3235430"/>
                <a:ext cx="572114" cy="69480"/>
              </a:xfrm>
              <a:custGeom>
                <a:avLst/>
                <a:gdLst/>
                <a:ahLst/>
                <a:cxnLst/>
                <a:rect l="l" t="t" r="r" b="b"/>
                <a:pathLst>
                  <a:path w="27387" h="3326" extrusionOk="0">
                    <a:moveTo>
                      <a:pt x="16221" y="0"/>
                    </a:moveTo>
                    <a:cubicBezTo>
                      <a:pt x="15090" y="42"/>
                      <a:pt x="14002" y="304"/>
                      <a:pt x="12956" y="618"/>
                    </a:cubicBezTo>
                    <a:cubicBezTo>
                      <a:pt x="11867" y="921"/>
                      <a:pt x="10821" y="1183"/>
                      <a:pt x="9733" y="1350"/>
                    </a:cubicBezTo>
                    <a:cubicBezTo>
                      <a:pt x="9275" y="1405"/>
                      <a:pt x="8826" y="1437"/>
                      <a:pt x="8380" y="1437"/>
                    </a:cubicBezTo>
                    <a:cubicBezTo>
                      <a:pt x="7712" y="1437"/>
                      <a:pt x="7051" y="1365"/>
                      <a:pt x="6374" y="1183"/>
                    </a:cubicBezTo>
                    <a:cubicBezTo>
                      <a:pt x="5673" y="1005"/>
                      <a:pt x="4930" y="827"/>
                      <a:pt x="4187" y="660"/>
                    </a:cubicBezTo>
                    <a:cubicBezTo>
                      <a:pt x="3669" y="556"/>
                      <a:pt x="3159" y="500"/>
                      <a:pt x="2654" y="500"/>
                    </a:cubicBezTo>
                    <a:cubicBezTo>
                      <a:pt x="1883" y="500"/>
                      <a:pt x="1122" y="630"/>
                      <a:pt x="357" y="921"/>
                    </a:cubicBezTo>
                    <a:cubicBezTo>
                      <a:pt x="221" y="963"/>
                      <a:pt x="95" y="1005"/>
                      <a:pt x="1" y="1183"/>
                    </a:cubicBezTo>
                    <a:cubicBezTo>
                      <a:pt x="82" y="1258"/>
                      <a:pt x="160" y="1273"/>
                      <a:pt x="248" y="1273"/>
                    </a:cubicBezTo>
                    <a:cubicBezTo>
                      <a:pt x="306" y="1273"/>
                      <a:pt x="369" y="1267"/>
                      <a:pt x="440" y="1267"/>
                    </a:cubicBezTo>
                    <a:cubicBezTo>
                      <a:pt x="838" y="1267"/>
                      <a:pt x="1225" y="1267"/>
                      <a:pt x="1623" y="1308"/>
                    </a:cubicBezTo>
                    <a:cubicBezTo>
                      <a:pt x="2355" y="1403"/>
                      <a:pt x="3015" y="1664"/>
                      <a:pt x="3663" y="1968"/>
                    </a:cubicBezTo>
                    <a:cubicBezTo>
                      <a:pt x="4323" y="2271"/>
                      <a:pt x="5024" y="2616"/>
                      <a:pt x="5714" y="2878"/>
                    </a:cubicBezTo>
                    <a:cubicBezTo>
                      <a:pt x="6486" y="3190"/>
                      <a:pt x="7250" y="3325"/>
                      <a:pt x="8040" y="3325"/>
                    </a:cubicBezTo>
                    <a:cubicBezTo>
                      <a:pt x="8150" y="3325"/>
                      <a:pt x="8261" y="3323"/>
                      <a:pt x="8372" y="3318"/>
                    </a:cubicBezTo>
                    <a:cubicBezTo>
                      <a:pt x="9419" y="3234"/>
                      <a:pt x="10382" y="2972"/>
                      <a:pt x="11386" y="2575"/>
                    </a:cubicBezTo>
                    <a:cubicBezTo>
                      <a:pt x="11611" y="2482"/>
                      <a:pt x="11812" y="2429"/>
                      <a:pt x="12042" y="2429"/>
                    </a:cubicBezTo>
                    <a:cubicBezTo>
                      <a:pt x="12122" y="2429"/>
                      <a:pt x="12207" y="2435"/>
                      <a:pt x="12296" y="2449"/>
                    </a:cubicBezTo>
                    <a:cubicBezTo>
                      <a:pt x="12820" y="2533"/>
                      <a:pt x="13395" y="2616"/>
                      <a:pt x="13960" y="2711"/>
                    </a:cubicBezTo>
                    <a:cubicBezTo>
                      <a:pt x="14415" y="2773"/>
                      <a:pt x="14871" y="2818"/>
                      <a:pt x="15326" y="2818"/>
                    </a:cubicBezTo>
                    <a:cubicBezTo>
                      <a:pt x="16085" y="2818"/>
                      <a:pt x="16841" y="2693"/>
                      <a:pt x="17581" y="2313"/>
                    </a:cubicBezTo>
                    <a:cubicBezTo>
                      <a:pt x="17704" y="2252"/>
                      <a:pt x="17877" y="2213"/>
                      <a:pt x="18030" y="2213"/>
                    </a:cubicBezTo>
                    <a:cubicBezTo>
                      <a:pt x="18087" y="2213"/>
                      <a:pt x="18140" y="2218"/>
                      <a:pt x="18188" y="2229"/>
                    </a:cubicBezTo>
                    <a:cubicBezTo>
                      <a:pt x="18837" y="2397"/>
                      <a:pt x="19496" y="2491"/>
                      <a:pt x="20197" y="2533"/>
                    </a:cubicBezTo>
                    <a:cubicBezTo>
                      <a:pt x="20930" y="2575"/>
                      <a:pt x="21673" y="2616"/>
                      <a:pt x="22416" y="2658"/>
                    </a:cubicBezTo>
                    <a:cubicBezTo>
                      <a:pt x="22719" y="2658"/>
                      <a:pt x="23022" y="2616"/>
                      <a:pt x="23336" y="2397"/>
                    </a:cubicBezTo>
                    <a:cubicBezTo>
                      <a:pt x="22761" y="2355"/>
                      <a:pt x="22290" y="2271"/>
                      <a:pt x="21809" y="2229"/>
                    </a:cubicBezTo>
                    <a:cubicBezTo>
                      <a:pt x="21243" y="2187"/>
                      <a:pt x="20668" y="2135"/>
                      <a:pt x="20103" y="2093"/>
                    </a:cubicBezTo>
                    <a:cubicBezTo>
                      <a:pt x="19580" y="2051"/>
                      <a:pt x="19056" y="2051"/>
                      <a:pt x="18533" y="1790"/>
                    </a:cubicBezTo>
                    <a:cubicBezTo>
                      <a:pt x="18229" y="1638"/>
                      <a:pt x="17925" y="1574"/>
                      <a:pt x="17613" y="1574"/>
                    </a:cubicBezTo>
                    <a:cubicBezTo>
                      <a:pt x="17388" y="1574"/>
                      <a:pt x="17158" y="1607"/>
                      <a:pt x="16922" y="1664"/>
                    </a:cubicBezTo>
                    <a:cubicBezTo>
                      <a:pt x="16576" y="1706"/>
                      <a:pt x="16221" y="1748"/>
                      <a:pt x="15875" y="1748"/>
                    </a:cubicBezTo>
                    <a:cubicBezTo>
                      <a:pt x="15352" y="1706"/>
                      <a:pt x="14787" y="1664"/>
                      <a:pt x="14264" y="1612"/>
                    </a:cubicBezTo>
                    <a:cubicBezTo>
                      <a:pt x="14086" y="1612"/>
                      <a:pt x="13960" y="1570"/>
                      <a:pt x="13824" y="1570"/>
                    </a:cubicBezTo>
                    <a:cubicBezTo>
                      <a:pt x="13824" y="1528"/>
                      <a:pt x="13824" y="1486"/>
                      <a:pt x="13782" y="1486"/>
                    </a:cubicBezTo>
                    <a:cubicBezTo>
                      <a:pt x="13866" y="1444"/>
                      <a:pt x="13918" y="1403"/>
                      <a:pt x="13960" y="1350"/>
                    </a:cubicBezTo>
                    <a:cubicBezTo>
                      <a:pt x="14965" y="963"/>
                      <a:pt x="16011" y="701"/>
                      <a:pt x="17141" y="701"/>
                    </a:cubicBezTo>
                    <a:cubicBezTo>
                      <a:pt x="19716" y="701"/>
                      <a:pt x="22290" y="1089"/>
                      <a:pt x="24770" y="1873"/>
                    </a:cubicBezTo>
                    <a:lnTo>
                      <a:pt x="27386" y="2658"/>
                    </a:lnTo>
                    <a:lnTo>
                      <a:pt x="27386" y="2313"/>
                    </a:lnTo>
                    <a:cubicBezTo>
                      <a:pt x="27124" y="2229"/>
                      <a:pt x="26863" y="2135"/>
                      <a:pt x="26601" y="2051"/>
                    </a:cubicBezTo>
                    <a:cubicBezTo>
                      <a:pt x="25335" y="1664"/>
                      <a:pt x="24027" y="1225"/>
                      <a:pt x="22761" y="879"/>
                    </a:cubicBezTo>
                    <a:cubicBezTo>
                      <a:pt x="21066" y="440"/>
                      <a:pt x="19360" y="220"/>
                      <a:pt x="17665" y="42"/>
                    </a:cubicBezTo>
                    <a:cubicBezTo>
                      <a:pt x="17183" y="0"/>
                      <a:pt x="16702" y="0"/>
                      <a:pt x="162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2566713" y="3307248"/>
                <a:ext cx="615607" cy="74870"/>
              </a:xfrm>
              <a:custGeom>
                <a:avLst/>
                <a:gdLst/>
                <a:ahLst/>
                <a:cxnLst/>
                <a:rect l="l" t="t" r="r" b="b"/>
                <a:pathLst>
                  <a:path w="29469" h="3584" extrusionOk="0">
                    <a:moveTo>
                      <a:pt x="28286" y="1835"/>
                    </a:moveTo>
                    <a:cubicBezTo>
                      <a:pt x="28289" y="1836"/>
                      <a:pt x="28293" y="1836"/>
                      <a:pt x="28296" y="1836"/>
                    </a:cubicBezTo>
                    <a:cubicBezTo>
                      <a:pt x="28293" y="1836"/>
                      <a:pt x="28289" y="1835"/>
                      <a:pt x="28286" y="1835"/>
                    </a:cubicBezTo>
                    <a:close/>
                    <a:moveTo>
                      <a:pt x="4530" y="0"/>
                    </a:moveTo>
                    <a:cubicBezTo>
                      <a:pt x="4284" y="0"/>
                      <a:pt x="4036" y="30"/>
                      <a:pt x="3789" y="99"/>
                    </a:cubicBezTo>
                    <a:cubicBezTo>
                      <a:pt x="2700" y="445"/>
                      <a:pt x="1612" y="790"/>
                      <a:pt x="524" y="1188"/>
                    </a:cubicBezTo>
                    <a:cubicBezTo>
                      <a:pt x="430" y="1188"/>
                      <a:pt x="304" y="1271"/>
                      <a:pt x="220" y="1313"/>
                    </a:cubicBezTo>
                    <a:cubicBezTo>
                      <a:pt x="0" y="1491"/>
                      <a:pt x="42" y="1795"/>
                      <a:pt x="304" y="1889"/>
                    </a:cubicBezTo>
                    <a:cubicBezTo>
                      <a:pt x="430" y="1931"/>
                      <a:pt x="566" y="1931"/>
                      <a:pt x="743" y="1931"/>
                    </a:cubicBezTo>
                    <a:cubicBezTo>
                      <a:pt x="1832" y="1931"/>
                      <a:pt x="2962" y="1795"/>
                      <a:pt x="4008" y="1491"/>
                    </a:cubicBezTo>
                    <a:cubicBezTo>
                      <a:pt x="4224" y="1446"/>
                      <a:pt x="4429" y="1423"/>
                      <a:pt x="4627" y="1423"/>
                    </a:cubicBezTo>
                    <a:cubicBezTo>
                      <a:pt x="4987" y="1423"/>
                      <a:pt x="5324" y="1500"/>
                      <a:pt x="5662" y="1669"/>
                    </a:cubicBezTo>
                    <a:cubicBezTo>
                      <a:pt x="5798" y="1711"/>
                      <a:pt x="5976" y="1795"/>
                      <a:pt x="6101" y="1889"/>
                    </a:cubicBezTo>
                    <a:cubicBezTo>
                      <a:pt x="7067" y="2301"/>
                      <a:pt x="8058" y="2551"/>
                      <a:pt x="9076" y="2551"/>
                    </a:cubicBezTo>
                    <a:cubicBezTo>
                      <a:pt x="9349" y="2551"/>
                      <a:pt x="9623" y="2533"/>
                      <a:pt x="9900" y="2496"/>
                    </a:cubicBezTo>
                    <a:cubicBezTo>
                      <a:pt x="10141" y="2456"/>
                      <a:pt x="10382" y="2436"/>
                      <a:pt x="10622" y="2436"/>
                    </a:cubicBezTo>
                    <a:cubicBezTo>
                      <a:pt x="11205" y="2436"/>
                      <a:pt x="11782" y="2554"/>
                      <a:pt x="12338" y="2799"/>
                    </a:cubicBezTo>
                    <a:cubicBezTo>
                      <a:pt x="13772" y="3364"/>
                      <a:pt x="15299" y="3584"/>
                      <a:pt x="16827" y="3584"/>
                    </a:cubicBezTo>
                    <a:cubicBezTo>
                      <a:pt x="18051" y="3542"/>
                      <a:pt x="19265" y="3500"/>
                      <a:pt x="20490" y="3500"/>
                    </a:cubicBezTo>
                    <a:cubicBezTo>
                      <a:pt x="21081" y="3479"/>
                      <a:pt x="21670" y="3469"/>
                      <a:pt x="22252" y="3469"/>
                    </a:cubicBezTo>
                    <a:cubicBezTo>
                      <a:pt x="22834" y="3469"/>
                      <a:pt x="23409" y="3479"/>
                      <a:pt x="23974" y="3500"/>
                    </a:cubicBezTo>
                    <a:cubicBezTo>
                      <a:pt x="24080" y="3503"/>
                      <a:pt x="24185" y="3504"/>
                      <a:pt x="24290" y="3504"/>
                    </a:cubicBezTo>
                    <a:cubicBezTo>
                      <a:pt x="25917" y="3504"/>
                      <a:pt x="27431" y="3199"/>
                      <a:pt x="28945" y="2579"/>
                    </a:cubicBezTo>
                    <a:cubicBezTo>
                      <a:pt x="29123" y="2537"/>
                      <a:pt x="29301" y="2454"/>
                      <a:pt x="29468" y="2234"/>
                    </a:cubicBezTo>
                    <a:lnTo>
                      <a:pt x="29468" y="2234"/>
                    </a:lnTo>
                    <a:cubicBezTo>
                      <a:pt x="29206" y="2276"/>
                      <a:pt x="29039" y="2276"/>
                      <a:pt x="28819" y="2318"/>
                    </a:cubicBezTo>
                    <a:cubicBezTo>
                      <a:pt x="28558" y="2360"/>
                      <a:pt x="28296" y="2454"/>
                      <a:pt x="27993" y="2537"/>
                    </a:cubicBezTo>
                    <a:cubicBezTo>
                      <a:pt x="27428" y="2674"/>
                      <a:pt x="26852" y="2841"/>
                      <a:pt x="26287" y="2935"/>
                    </a:cubicBezTo>
                    <a:cubicBezTo>
                      <a:pt x="25680" y="3047"/>
                      <a:pt x="25068" y="3065"/>
                      <a:pt x="24458" y="3065"/>
                    </a:cubicBezTo>
                    <a:cubicBezTo>
                      <a:pt x="24153" y="3065"/>
                      <a:pt x="23849" y="3061"/>
                      <a:pt x="23545" y="3061"/>
                    </a:cubicBezTo>
                    <a:cubicBezTo>
                      <a:pt x="21358" y="3061"/>
                      <a:pt x="19182" y="3061"/>
                      <a:pt x="17005" y="3019"/>
                    </a:cubicBezTo>
                    <a:cubicBezTo>
                      <a:pt x="16566" y="3019"/>
                      <a:pt x="16084" y="3019"/>
                      <a:pt x="15697" y="2935"/>
                    </a:cubicBezTo>
                    <a:cubicBezTo>
                      <a:pt x="14912" y="2799"/>
                      <a:pt x="14169" y="2579"/>
                      <a:pt x="13426" y="2412"/>
                    </a:cubicBezTo>
                    <a:cubicBezTo>
                      <a:pt x="13301" y="2360"/>
                      <a:pt x="13206" y="2318"/>
                      <a:pt x="13081" y="2234"/>
                    </a:cubicBezTo>
                    <a:lnTo>
                      <a:pt x="13081" y="2150"/>
                    </a:lnTo>
                    <a:cubicBezTo>
                      <a:pt x="13343" y="2098"/>
                      <a:pt x="13604" y="2098"/>
                      <a:pt x="13824" y="2056"/>
                    </a:cubicBezTo>
                    <a:cubicBezTo>
                      <a:pt x="14734" y="1972"/>
                      <a:pt x="15603" y="1836"/>
                      <a:pt x="16524" y="1753"/>
                    </a:cubicBezTo>
                    <a:cubicBezTo>
                      <a:pt x="16723" y="1735"/>
                      <a:pt x="16922" y="1725"/>
                      <a:pt x="17121" y="1725"/>
                    </a:cubicBezTo>
                    <a:cubicBezTo>
                      <a:pt x="17402" y="1725"/>
                      <a:pt x="17681" y="1745"/>
                      <a:pt x="17957" y="1795"/>
                    </a:cubicBezTo>
                    <a:cubicBezTo>
                      <a:pt x="18549" y="1883"/>
                      <a:pt x="19150" y="1949"/>
                      <a:pt x="19751" y="1949"/>
                    </a:cubicBezTo>
                    <a:cubicBezTo>
                      <a:pt x="20351" y="1949"/>
                      <a:pt x="20950" y="1883"/>
                      <a:pt x="21536" y="1711"/>
                    </a:cubicBezTo>
                    <a:cubicBezTo>
                      <a:pt x="21632" y="1695"/>
                      <a:pt x="21728" y="1686"/>
                      <a:pt x="21825" y="1686"/>
                    </a:cubicBezTo>
                    <a:cubicBezTo>
                      <a:pt x="21995" y="1686"/>
                      <a:pt x="22170" y="1715"/>
                      <a:pt x="22363" y="1795"/>
                    </a:cubicBezTo>
                    <a:cubicBezTo>
                      <a:pt x="22631" y="1897"/>
                      <a:pt x="22917" y="1946"/>
                      <a:pt x="23230" y="1946"/>
                    </a:cubicBezTo>
                    <a:cubicBezTo>
                      <a:pt x="23332" y="1946"/>
                      <a:pt x="23437" y="1941"/>
                      <a:pt x="23545" y="1931"/>
                    </a:cubicBezTo>
                    <a:cubicBezTo>
                      <a:pt x="24330" y="1889"/>
                      <a:pt x="25115" y="1836"/>
                      <a:pt x="25900" y="1753"/>
                    </a:cubicBezTo>
                    <a:cubicBezTo>
                      <a:pt x="26187" y="1737"/>
                      <a:pt x="26474" y="1728"/>
                      <a:pt x="26764" y="1728"/>
                    </a:cubicBezTo>
                    <a:cubicBezTo>
                      <a:pt x="27262" y="1728"/>
                      <a:pt x="27766" y="1756"/>
                      <a:pt x="28286" y="1835"/>
                    </a:cubicBezTo>
                    <a:lnTo>
                      <a:pt x="28286" y="1835"/>
                    </a:lnTo>
                    <a:cubicBezTo>
                      <a:pt x="28247" y="1824"/>
                      <a:pt x="28208" y="1753"/>
                      <a:pt x="28160" y="1753"/>
                    </a:cubicBezTo>
                    <a:cubicBezTo>
                      <a:pt x="27538" y="1684"/>
                      <a:pt x="26903" y="1652"/>
                      <a:pt x="26268" y="1652"/>
                    </a:cubicBezTo>
                    <a:cubicBezTo>
                      <a:pt x="25749" y="1652"/>
                      <a:pt x="25230" y="1673"/>
                      <a:pt x="24717" y="1711"/>
                    </a:cubicBezTo>
                    <a:cubicBezTo>
                      <a:pt x="24341" y="1735"/>
                      <a:pt x="23948" y="1791"/>
                      <a:pt x="23558" y="1791"/>
                    </a:cubicBezTo>
                    <a:cubicBezTo>
                      <a:pt x="23274" y="1791"/>
                      <a:pt x="22992" y="1761"/>
                      <a:pt x="22719" y="1669"/>
                    </a:cubicBezTo>
                    <a:cubicBezTo>
                      <a:pt x="22059" y="1491"/>
                      <a:pt x="21411" y="1365"/>
                      <a:pt x="20709" y="1365"/>
                    </a:cubicBezTo>
                    <a:lnTo>
                      <a:pt x="20668" y="1365"/>
                    </a:lnTo>
                    <a:cubicBezTo>
                      <a:pt x="19789" y="1229"/>
                      <a:pt x="19004" y="968"/>
                      <a:pt x="18177" y="706"/>
                    </a:cubicBezTo>
                    <a:cubicBezTo>
                      <a:pt x="17915" y="581"/>
                      <a:pt x="17654" y="486"/>
                      <a:pt x="17392" y="445"/>
                    </a:cubicBezTo>
                    <a:cubicBezTo>
                      <a:pt x="16848" y="377"/>
                      <a:pt x="16306" y="330"/>
                      <a:pt x="15764" y="330"/>
                    </a:cubicBezTo>
                    <a:cubicBezTo>
                      <a:pt x="15307" y="330"/>
                      <a:pt x="14849" y="363"/>
                      <a:pt x="14389" y="445"/>
                    </a:cubicBezTo>
                    <a:cubicBezTo>
                      <a:pt x="13824" y="581"/>
                      <a:pt x="13301" y="664"/>
                      <a:pt x="12725" y="748"/>
                    </a:cubicBezTo>
                    <a:cubicBezTo>
                      <a:pt x="12115" y="867"/>
                      <a:pt x="11500" y="944"/>
                      <a:pt x="10875" y="944"/>
                    </a:cubicBezTo>
                    <a:cubicBezTo>
                      <a:pt x="10567" y="944"/>
                      <a:pt x="10256" y="926"/>
                      <a:pt x="9942" y="884"/>
                    </a:cubicBezTo>
                    <a:cubicBezTo>
                      <a:pt x="9764" y="863"/>
                      <a:pt x="9588" y="853"/>
                      <a:pt x="9414" y="853"/>
                    </a:cubicBezTo>
                    <a:cubicBezTo>
                      <a:pt x="9240" y="853"/>
                      <a:pt x="9068" y="863"/>
                      <a:pt x="8895" y="884"/>
                    </a:cubicBezTo>
                    <a:cubicBezTo>
                      <a:pt x="8717" y="884"/>
                      <a:pt x="8498" y="926"/>
                      <a:pt x="8330" y="968"/>
                    </a:cubicBezTo>
                    <a:cubicBezTo>
                      <a:pt x="8219" y="1020"/>
                      <a:pt x="8109" y="1060"/>
                      <a:pt x="8000" y="1060"/>
                    </a:cubicBezTo>
                    <a:cubicBezTo>
                      <a:pt x="7935" y="1060"/>
                      <a:pt x="7870" y="1045"/>
                      <a:pt x="7807" y="1010"/>
                    </a:cubicBezTo>
                    <a:cubicBezTo>
                      <a:pt x="7409" y="884"/>
                      <a:pt x="7022" y="748"/>
                      <a:pt x="6624" y="581"/>
                    </a:cubicBezTo>
                    <a:cubicBezTo>
                      <a:pt x="6447" y="528"/>
                      <a:pt x="6279" y="403"/>
                      <a:pt x="6101" y="319"/>
                    </a:cubicBezTo>
                    <a:cubicBezTo>
                      <a:pt x="5593" y="140"/>
                      <a:pt x="5065" y="0"/>
                      <a:pt x="45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3085880" y="3206456"/>
                <a:ext cx="154795" cy="34657"/>
              </a:xfrm>
              <a:custGeom>
                <a:avLst/>
                <a:gdLst/>
                <a:ahLst/>
                <a:cxnLst/>
                <a:rect l="l" t="t" r="r" b="b"/>
                <a:pathLst>
                  <a:path w="7410" h="1659" extrusionOk="0">
                    <a:moveTo>
                      <a:pt x="1637" y="1"/>
                    </a:moveTo>
                    <a:cubicBezTo>
                      <a:pt x="1254" y="1"/>
                      <a:pt x="868" y="57"/>
                      <a:pt x="482" y="173"/>
                    </a:cubicBezTo>
                    <a:cubicBezTo>
                      <a:pt x="387" y="215"/>
                      <a:pt x="304" y="215"/>
                      <a:pt x="220" y="257"/>
                    </a:cubicBezTo>
                    <a:cubicBezTo>
                      <a:pt x="42" y="383"/>
                      <a:pt x="0" y="603"/>
                      <a:pt x="220" y="697"/>
                    </a:cubicBezTo>
                    <a:cubicBezTo>
                      <a:pt x="346" y="780"/>
                      <a:pt x="524" y="780"/>
                      <a:pt x="649" y="822"/>
                    </a:cubicBezTo>
                    <a:cubicBezTo>
                      <a:pt x="1476" y="906"/>
                      <a:pt x="2261" y="1084"/>
                      <a:pt x="3004" y="1387"/>
                    </a:cubicBezTo>
                    <a:cubicBezTo>
                      <a:pt x="3098" y="1429"/>
                      <a:pt x="3181" y="1482"/>
                      <a:pt x="3265" y="1482"/>
                    </a:cubicBezTo>
                    <a:cubicBezTo>
                      <a:pt x="3635" y="1592"/>
                      <a:pt x="4005" y="1659"/>
                      <a:pt x="4373" y="1659"/>
                    </a:cubicBezTo>
                    <a:cubicBezTo>
                      <a:pt x="4703" y="1659"/>
                      <a:pt x="5032" y="1605"/>
                      <a:pt x="5358" y="1482"/>
                    </a:cubicBezTo>
                    <a:cubicBezTo>
                      <a:pt x="5536" y="1429"/>
                      <a:pt x="5756" y="1429"/>
                      <a:pt x="5923" y="1429"/>
                    </a:cubicBezTo>
                    <a:cubicBezTo>
                      <a:pt x="6363" y="1482"/>
                      <a:pt x="6844" y="1523"/>
                      <a:pt x="7325" y="1565"/>
                    </a:cubicBezTo>
                    <a:lnTo>
                      <a:pt x="7409" y="1565"/>
                    </a:lnTo>
                    <a:lnTo>
                      <a:pt x="7409" y="1126"/>
                    </a:lnTo>
                    <a:cubicBezTo>
                      <a:pt x="6802" y="1084"/>
                      <a:pt x="6237" y="1042"/>
                      <a:pt x="5620" y="958"/>
                    </a:cubicBezTo>
                    <a:cubicBezTo>
                      <a:pt x="4751" y="822"/>
                      <a:pt x="3924" y="561"/>
                      <a:pt x="3045" y="257"/>
                    </a:cubicBezTo>
                    <a:cubicBezTo>
                      <a:pt x="2586" y="89"/>
                      <a:pt x="2114" y="1"/>
                      <a:pt x="16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3157803" y="3345601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3204135" y="3320763"/>
                <a:ext cx="36537" cy="26823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1284" extrusionOk="0">
                    <a:moveTo>
                      <a:pt x="1123" y="0"/>
                    </a:moveTo>
                    <a:cubicBezTo>
                      <a:pt x="1033" y="0"/>
                      <a:pt x="939" y="5"/>
                      <a:pt x="838" y="17"/>
                    </a:cubicBezTo>
                    <a:cubicBezTo>
                      <a:pt x="524" y="59"/>
                      <a:pt x="262" y="143"/>
                      <a:pt x="1" y="405"/>
                    </a:cubicBezTo>
                    <a:cubicBezTo>
                      <a:pt x="262" y="499"/>
                      <a:pt x="482" y="541"/>
                      <a:pt x="702" y="666"/>
                    </a:cubicBezTo>
                    <a:cubicBezTo>
                      <a:pt x="1047" y="844"/>
                      <a:pt x="1403" y="1064"/>
                      <a:pt x="1748" y="1284"/>
                    </a:cubicBezTo>
                    <a:lnTo>
                      <a:pt x="1748" y="59"/>
                    </a:lnTo>
                    <a:cubicBezTo>
                      <a:pt x="1533" y="30"/>
                      <a:pt x="1340" y="0"/>
                      <a:pt x="11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3027515" y="3058809"/>
                <a:ext cx="213162" cy="42407"/>
              </a:xfrm>
              <a:custGeom>
                <a:avLst/>
                <a:gdLst/>
                <a:ahLst/>
                <a:cxnLst/>
                <a:rect l="l" t="t" r="r" b="b"/>
                <a:pathLst>
                  <a:path w="10204" h="2030" extrusionOk="0">
                    <a:moveTo>
                      <a:pt x="6059" y="0"/>
                    </a:moveTo>
                    <a:cubicBezTo>
                      <a:pt x="5233" y="0"/>
                      <a:pt x="4448" y="220"/>
                      <a:pt x="3663" y="440"/>
                    </a:cubicBezTo>
                    <a:cubicBezTo>
                      <a:pt x="2794" y="701"/>
                      <a:pt x="1968" y="869"/>
                      <a:pt x="1130" y="1088"/>
                    </a:cubicBezTo>
                    <a:cubicBezTo>
                      <a:pt x="827" y="1172"/>
                      <a:pt x="524" y="1266"/>
                      <a:pt x="262" y="1350"/>
                    </a:cubicBezTo>
                    <a:cubicBezTo>
                      <a:pt x="136" y="1392"/>
                      <a:pt x="42" y="1486"/>
                      <a:pt x="0" y="1612"/>
                    </a:cubicBezTo>
                    <a:cubicBezTo>
                      <a:pt x="0" y="1748"/>
                      <a:pt x="136" y="1831"/>
                      <a:pt x="262" y="1831"/>
                    </a:cubicBezTo>
                    <a:cubicBezTo>
                      <a:pt x="607" y="1915"/>
                      <a:pt x="921" y="1957"/>
                      <a:pt x="1267" y="2009"/>
                    </a:cubicBezTo>
                    <a:cubicBezTo>
                      <a:pt x="1456" y="2023"/>
                      <a:pt x="1643" y="2030"/>
                      <a:pt x="1830" y="2030"/>
                    </a:cubicBezTo>
                    <a:cubicBezTo>
                      <a:pt x="2761" y="2030"/>
                      <a:pt x="3669" y="1864"/>
                      <a:pt x="4584" y="1612"/>
                    </a:cubicBezTo>
                    <a:cubicBezTo>
                      <a:pt x="5416" y="1383"/>
                      <a:pt x="6255" y="1258"/>
                      <a:pt x="7096" y="1258"/>
                    </a:cubicBezTo>
                    <a:cubicBezTo>
                      <a:pt x="7218" y="1258"/>
                      <a:pt x="7340" y="1261"/>
                      <a:pt x="7461" y="1266"/>
                    </a:cubicBezTo>
                    <a:cubicBezTo>
                      <a:pt x="7985" y="1266"/>
                      <a:pt x="8456" y="1308"/>
                      <a:pt x="8979" y="1308"/>
                    </a:cubicBezTo>
                    <a:cubicBezTo>
                      <a:pt x="9418" y="1350"/>
                      <a:pt x="9816" y="1350"/>
                      <a:pt x="10203" y="1350"/>
                    </a:cubicBezTo>
                    <a:lnTo>
                      <a:pt x="10203" y="963"/>
                    </a:lnTo>
                    <a:cubicBezTo>
                      <a:pt x="9502" y="743"/>
                      <a:pt x="8769" y="523"/>
                      <a:pt x="8068" y="304"/>
                    </a:cubicBezTo>
                    <a:cubicBezTo>
                      <a:pt x="7409" y="84"/>
                      <a:pt x="6760" y="0"/>
                      <a:pt x="60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2229641" y="3125864"/>
                <a:ext cx="539296" cy="55024"/>
              </a:xfrm>
              <a:custGeom>
                <a:avLst/>
                <a:gdLst/>
                <a:ahLst/>
                <a:cxnLst/>
                <a:rect l="l" t="t" r="r" b="b"/>
                <a:pathLst>
                  <a:path w="25816" h="2634" extrusionOk="0">
                    <a:moveTo>
                      <a:pt x="1474" y="1"/>
                    </a:moveTo>
                    <a:cubicBezTo>
                      <a:pt x="981" y="1"/>
                      <a:pt x="491" y="44"/>
                      <a:pt x="0" y="149"/>
                    </a:cubicBezTo>
                    <a:lnTo>
                      <a:pt x="0" y="1279"/>
                    </a:lnTo>
                    <a:cubicBezTo>
                      <a:pt x="178" y="1279"/>
                      <a:pt x="346" y="1238"/>
                      <a:pt x="566" y="1238"/>
                    </a:cubicBezTo>
                    <a:cubicBezTo>
                      <a:pt x="876" y="1223"/>
                      <a:pt x="1187" y="1216"/>
                      <a:pt x="1497" y="1216"/>
                    </a:cubicBezTo>
                    <a:cubicBezTo>
                      <a:pt x="2976" y="1216"/>
                      <a:pt x="4455" y="1374"/>
                      <a:pt x="5934" y="1625"/>
                    </a:cubicBezTo>
                    <a:cubicBezTo>
                      <a:pt x="6760" y="1803"/>
                      <a:pt x="7629" y="2064"/>
                      <a:pt x="8508" y="2284"/>
                    </a:cubicBezTo>
                    <a:cubicBezTo>
                      <a:pt x="9264" y="2515"/>
                      <a:pt x="10039" y="2634"/>
                      <a:pt x="10822" y="2634"/>
                    </a:cubicBezTo>
                    <a:cubicBezTo>
                      <a:pt x="11211" y="2634"/>
                      <a:pt x="11601" y="2604"/>
                      <a:pt x="11993" y="2546"/>
                    </a:cubicBezTo>
                    <a:cubicBezTo>
                      <a:pt x="12694" y="2462"/>
                      <a:pt x="13301" y="2284"/>
                      <a:pt x="13949" y="2106"/>
                    </a:cubicBezTo>
                    <a:cubicBezTo>
                      <a:pt x="14842" y="1951"/>
                      <a:pt x="15735" y="1714"/>
                      <a:pt x="16662" y="1714"/>
                    </a:cubicBezTo>
                    <a:cubicBezTo>
                      <a:pt x="16734" y="1714"/>
                      <a:pt x="16807" y="1716"/>
                      <a:pt x="16879" y="1719"/>
                    </a:cubicBezTo>
                    <a:cubicBezTo>
                      <a:pt x="17368" y="1719"/>
                      <a:pt x="17842" y="1700"/>
                      <a:pt x="18324" y="1700"/>
                    </a:cubicBezTo>
                    <a:cubicBezTo>
                      <a:pt x="18565" y="1700"/>
                      <a:pt x="18808" y="1705"/>
                      <a:pt x="19056" y="1719"/>
                    </a:cubicBezTo>
                    <a:cubicBezTo>
                      <a:pt x="20186" y="1803"/>
                      <a:pt x="21274" y="1886"/>
                      <a:pt x="22373" y="1980"/>
                    </a:cubicBezTo>
                    <a:cubicBezTo>
                      <a:pt x="23200" y="2064"/>
                      <a:pt x="23985" y="2200"/>
                      <a:pt x="24811" y="2284"/>
                    </a:cubicBezTo>
                    <a:cubicBezTo>
                      <a:pt x="24913" y="2298"/>
                      <a:pt x="25018" y="2303"/>
                      <a:pt x="25126" y="2303"/>
                    </a:cubicBezTo>
                    <a:cubicBezTo>
                      <a:pt x="25342" y="2303"/>
                      <a:pt x="25565" y="2284"/>
                      <a:pt x="25774" y="2284"/>
                    </a:cubicBezTo>
                    <a:lnTo>
                      <a:pt x="25816" y="2242"/>
                    </a:lnTo>
                    <a:cubicBezTo>
                      <a:pt x="25638" y="2200"/>
                      <a:pt x="25513" y="2200"/>
                      <a:pt x="25376" y="2200"/>
                    </a:cubicBezTo>
                    <a:cubicBezTo>
                      <a:pt x="24110" y="2022"/>
                      <a:pt x="22802" y="1844"/>
                      <a:pt x="21536" y="1677"/>
                    </a:cubicBezTo>
                    <a:cubicBezTo>
                      <a:pt x="20774" y="1558"/>
                      <a:pt x="19980" y="1406"/>
                      <a:pt x="19174" y="1406"/>
                    </a:cubicBezTo>
                    <a:cubicBezTo>
                      <a:pt x="19062" y="1406"/>
                      <a:pt x="18949" y="1409"/>
                      <a:pt x="18836" y="1415"/>
                    </a:cubicBezTo>
                    <a:lnTo>
                      <a:pt x="16743" y="1415"/>
                    </a:lnTo>
                    <a:cubicBezTo>
                      <a:pt x="15435" y="1415"/>
                      <a:pt x="14085" y="1363"/>
                      <a:pt x="12736" y="1363"/>
                    </a:cubicBezTo>
                    <a:cubicBezTo>
                      <a:pt x="11250" y="1363"/>
                      <a:pt x="9764" y="1279"/>
                      <a:pt x="8330" y="976"/>
                    </a:cubicBezTo>
                    <a:cubicBezTo>
                      <a:pt x="6363" y="578"/>
                      <a:pt x="4448" y="233"/>
                      <a:pt x="2491" y="55"/>
                    </a:cubicBezTo>
                    <a:cubicBezTo>
                      <a:pt x="2150" y="21"/>
                      <a:pt x="1811" y="1"/>
                      <a:pt x="14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2848910" y="3133363"/>
                <a:ext cx="391771" cy="78484"/>
              </a:xfrm>
              <a:custGeom>
                <a:avLst/>
                <a:gdLst/>
                <a:ahLst/>
                <a:cxnLst/>
                <a:rect l="l" t="t" r="r" b="b"/>
                <a:pathLst>
                  <a:path w="18754" h="3757" extrusionOk="0">
                    <a:moveTo>
                      <a:pt x="14981" y="1"/>
                    </a:moveTo>
                    <a:cubicBezTo>
                      <a:pt x="13655" y="1"/>
                      <a:pt x="12354" y="236"/>
                      <a:pt x="11083" y="795"/>
                    </a:cubicBezTo>
                    <a:cubicBezTo>
                      <a:pt x="10518" y="1056"/>
                      <a:pt x="9900" y="1266"/>
                      <a:pt x="9293" y="1266"/>
                    </a:cubicBezTo>
                    <a:cubicBezTo>
                      <a:pt x="9210" y="1266"/>
                      <a:pt x="9115" y="1266"/>
                      <a:pt x="9032" y="1318"/>
                    </a:cubicBezTo>
                    <a:cubicBezTo>
                      <a:pt x="8205" y="1485"/>
                      <a:pt x="7378" y="1621"/>
                      <a:pt x="6541" y="1841"/>
                    </a:cubicBezTo>
                    <a:cubicBezTo>
                      <a:pt x="5585" y="2052"/>
                      <a:pt x="4629" y="2180"/>
                      <a:pt x="3673" y="2180"/>
                    </a:cubicBezTo>
                    <a:cubicBezTo>
                      <a:pt x="3059" y="2180"/>
                      <a:pt x="2446" y="2127"/>
                      <a:pt x="1832" y="2009"/>
                    </a:cubicBezTo>
                    <a:cubicBezTo>
                      <a:pt x="1361" y="1883"/>
                      <a:pt x="922" y="1841"/>
                      <a:pt x="440" y="1747"/>
                    </a:cubicBezTo>
                    <a:cubicBezTo>
                      <a:pt x="400" y="1747"/>
                      <a:pt x="355" y="1743"/>
                      <a:pt x="307" y="1743"/>
                    </a:cubicBezTo>
                    <a:cubicBezTo>
                      <a:pt x="205" y="1743"/>
                      <a:pt x="93" y="1762"/>
                      <a:pt x="1" y="1883"/>
                    </a:cubicBezTo>
                    <a:cubicBezTo>
                      <a:pt x="1" y="1925"/>
                      <a:pt x="1" y="1925"/>
                      <a:pt x="53" y="1967"/>
                    </a:cubicBezTo>
                    <a:cubicBezTo>
                      <a:pt x="95" y="2009"/>
                      <a:pt x="137" y="2051"/>
                      <a:pt x="221" y="2103"/>
                    </a:cubicBezTo>
                    <a:cubicBezTo>
                      <a:pt x="1623" y="2888"/>
                      <a:pt x="3057" y="3411"/>
                      <a:pt x="4668" y="3453"/>
                    </a:cubicBezTo>
                    <a:cubicBezTo>
                      <a:pt x="5934" y="3453"/>
                      <a:pt x="7159" y="3233"/>
                      <a:pt x="8425" y="2930"/>
                    </a:cubicBezTo>
                    <a:cubicBezTo>
                      <a:pt x="9397" y="2720"/>
                      <a:pt x="10375" y="2537"/>
                      <a:pt x="11377" y="2537"/>
                    </a:cubicBezTo>
                    <a:cubicBezTo>
                      <a:pt x="11626" y="2537"/>
                      <a:pt x="11877" y="2549"/>
                      <a:pt x="12129" y="2574"/>
                    </a:cubicBezTo>
                    <a:cubicBezTo>
                      <a:pt x="13301" y="2668"/>
                      <a:pt x="14484" y="2835"/>
                      <a:pt x="15572" y="3191"/>
                    </a:cubicBezTo>
                    <a:cubicBezTo>
                      <a:pt x="16535" y="3453"/>
                      <a:pt x="17487" y="3620"/>
                      <a:pt x="18491" y="3714"/>
                    </a:cubicBezTo>
                    <a:cubicBezTo>
                      <a:pt x="18575" y="3714"/>
                      <a:pt x="18669" y="3714"/>
                      <a:pt x="18753" y="3756"/>
                    </a:cubicBezTo>
                    <a:lnTo>
                      <a:pt x="18753" y="2626"/>
                    </a:lnTo>
                    <a:cubicBezTo>
                      <a:pt x="17623" y="2406"/>
                      <a:pt x="16535" y="2103"/>
                      <a:pt x="15394" y="1747"/>
                    </a:cubicBezTo>
                    <a:cubicBezTo>
                      <a:pt x="15352" y="1747"/>
                      <a:pt x="15268" y="1705"/>
                      <a:pt x="15227" y="1663"/>
                    </a:cubicBezTo>
                    <a:cubicBezTo>
                      <a:pt x="15227" y="1621"/>
                      <a:pt x="15268" y="1621"/>
                      <a:pt x="15268" y="1621"/>
                    </a:cubicBezTo>
                    <a:cubicBezTo>
                      <a:pt x="15394" y="1621"/>
                      <a:pt x="15488" y="1580"/>
                      <a:pt x="15614" y="1580"/>
                    </a:cubicBezTo>
                    <a:cubicBezTo>
                      <a:pt x="16482" y="1580"/>
                      <a:pt x="17361" y="1663"/>
                      <a:pt x="18230" y="1789"/>
                    </a:cubicBezTo>
                    <a:cubicBezTo>
                      <a:pt x="18408" y="1789"/>
                      <a:pt x="18575" y="1841"/>
                      <a:pt x="18753" y="1841"/>
                    </a:cubicBezTo>
                    <a:lnTo>
                      <a:pt x="18753" y="533"/>
                    </a:lnTo>
                    <a:cubicBezTo>
                      <a:pt x="18366" y="439"/>
                      <a:pt x="17968" y="355"/>
                      <a:pt x="17581" y="272"/>
                    </a:cubicBezTo>
                    <a:cubicBezTo>
                      <a:pt x="16706" y="99"/>
                      <a:pt x="15838" y="1"/>
                      <a:pt x="149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2229641" y="3181994"/>
                <a:ext cx="126593" cy="47107"/>
              </a:xfrm>
              <a:custGeom>
                <a:avLst/>
                <a:gdLst/>
                <a:ahLst/>
                <a:cxnLst/>
                <a:rect l="l" t="t" r="r" b="b"/>
                <a:pathLst>
                  <a:path w="6060" h="2255" extrusionOk="0">
                    <a:moveTo>
                      <a:pt x="3572" y="0"/>
                    </a:moveTo>
                    <a:cubicBezTo>
                      <a:pt x="3402" y="0"/>
                      <a:pt x="3229" y="12"/>
                      <a:pt x="3056" y="36"/>
                    </a:cubicBezTo>
                    <a:cubicBezTo>
                      <a:pt x="2753" y="78"/>
                      <a:pt x="2439" y="162"/>
                      <a:pt x="2135" y="204"/>
                    </a:cubicBezTo>
                    <a:cubicBezTo>
                      <a:pt x="1445" y="382"/>
                      <a:pt x="702" y="560"/>
                      <a:pt x="0" y="727"/>
                    </a:cubicBezTo>
                    <a:lnTo>
                      <a:pt x="0" y="2255"/>
                    </a:lnTo>
                    <a:cubicBezTo>
                      <a:pt x="607" y="2171"/>
                      <a:pt x="1225" y="2035"/>
                      <a:pt x="1832" y="1815"/>
                    </a:cubicBezTo>
                    <a:cubicBezTo>
                      <a:pt x="2836" y="1470"/>
                      <a:pt x="3841" y="1250"/>
                      <a:pt x="4929" y="1250"/>
                    </a:cubicBezTo>
                    <a:lnTo>
                      <a:pt x="5149" y="1250"/>
                    </a:lnTo>
                    <a:cubicBezTo>
                      <a:pt x="5369" y="1208"/>
                      <a:pt x="5578" y="1167"/>
                      <a:pt x="5756" y="1083"/>
                    </a:cubicBezTo>
                    <a:cubicBezTo>
                      <a:pt x="5840" y="1031"/>
                      <a:pt x="5976" y="905"/>
                      <a:pt x="5976" y="821"/>
                    </a:cubicBezTo>
                    <a:cubicBezTo>
                      <a:pt x="6059" y="685"/>
                      <a:pt x="5892" y="643"/>
                      <a:pt x="5756" y="560"/>
                    </a:cubicBezTo>
                    <a:cubicBezTo>
                      <a:pt x="5080" y="234"/>
                      <a:pt x="4340" y="0"/>
                      <a:pt x="35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2521028" y="3056761"/>
                <a:ext cx="490121" cy="84166"/>
              </a:xfrm>
              <a:custGeom>
                <a:avLst/>
                <a:gdLst/>
                <a:ahLst/>
                <a:cxnLst/>
                <a:rect l="l" t="t" r="r" b="b"/>
                <a:pathLst>
                  <a:path w="23462" h="4029" extrusionOk="0">
                    <a:moveTo>
                      <a:pt x="11839" y="0"/>
                    </a:moveTo>
                    <a:cubicBezTo>
                      <a:pt x="11474" y="0"/>
                      <a:pt x="11105" y="30"/>
                      <a:pt x="10726" y="98"/>
                    </a:cubicBezTo>
                    <a:cubicBezTo>
                      <a:pt x="10339" y="140"/>
                      <a:pt x="9900" y="182"/>
                      <a:pt x="9471" y="224"/>
                    </a:cubicBezTo>
                    <a:cubicBezTo>
                      <a:pt x="8110" y="360"/>
                      <a:pt x="6802" y="485"/>
                      <a:pt x="5547" y="883"/>
                    </a:cubicBezTo>
                    <a:cubicBezTo>
                      <a:pt x="4929" y="1061"/>
                      <a:pt x="4280" y="1145"/>
                      <a:pt x="3621" y="1186"/>
                    </a:cubicBezTo>
                    <a:cubicBezTo>
                      <a:pt x="3318" y="1186"/>
                      <a:pt x="3014" y="1228"/>
                      <a:pt x="2711" y="1270"/>
                    </a:cubicBezTo>
                    <a:cubicBezTo>
                      <a:pt x="2533" y="1270"/>
                      <a:pt x="2355" y="1322"/>
                      <a:pt x="2271" y="1532"/>
                    </a:cubicBezTo>
                    <a:cubicBezTo>
                      <a:pt x="2391" y="1652"/>
                      <a:pt x="2549" y="1691"/>
                      <a:pt x="2706" y="1691"/>
                    </a:cubicBezTo>
                    <a:cubicBezTo>
                      <a:pt x="2782" y="1691"/>
                      <a:pt x="2859" y="1681"/>
                      <a:pt x="2930" y="1668"/>
                    </a:cubicBezTo>
                    <a:lnTo>
                      <a:pt x="5756" y="1668"/>
                    </a:lnTo>
                    <a:cubicBezTo>
                      <a:pt x="6237" y="1668"/>
                      <a:pt x="6719" y="1710"/>
                      <a:pt x="7200" y="1710"/>
                    </a:cubicBezTo>
                    <a:cubicBezTo>
                      <a:pt x="7242" y="1710"/>
                      <a:pt x="7325" y="1752"/>
                      <a:pt x="7378" y="1793"/>
                    </a:cubicBezTo>
                    <a:cubicBezTo>
                      <a:pt x="7284" y="1888"/>
                      <a:pt x="7158" y="1971"/>
                      <a:pt x="7064" y="1971"/>
                    </a:cubicBezTo>
                    <a:cubicBezTo>
                      <a:pt x="6635" y="2107"/>
                      <a:pt x="6195" y="2191"/>
                      <a:pt x="5756" y="2275"/>
                    </a:cubicBezTo>
                    <a:cubicBezTo>
                      <a:pt x="3977" y="2578"/>
                      <a:pt x="2093" y="2672"/>
                      <a:pt x="262" y="2714"/>
                    </a:cubicBezTo>
                    <a:cubicBezTo>
                      <a:pt x="178" y="2714"/>
                      <a:pt x="95" y="2756"/>
                      <a:pt x="0" y="2756"/>
                    </a:cubicBezTo>
                    <a:cubicBezTo>
                      <a:pt x="0" y="2976"/>
                      <a:pt x="136" y="2976"/>
                      <a:pt x="262" y="3018"/>
                    </a:cubicBezTo>
                    <a:cubicBezTo>
                      <a:pt x="482" y="3101"/>
                      <a:pt x="702" y="3196"/>
                      <a:pt x="963" y="3196"/>
                    </a:cubicBezTo>
                    <a:cubicBezTo>
                      <a:pt x="1640" y="3247"/>
                      <a:pt x="2325" y="3277"/>
                      <a:pt x="3015" y="3277"/>
                    </a:cubicBezTo>
                    <a:cubicBezTo>
                      <a:pt x="4011" y="3277"/>
                      <a:pt x="5016" y="3214"/>
                      <a:pt x="6017" y="3060"/>
                    </a:cubicBezTo>
                    <a:cubicBezTo>
                      <a:pt x="6457" y="3018"/>
                      <a:pt x="6896" y="2840"/>
                      <a:pt x="7378" y="2840"/>
                    </a:cubicBezTo>
                    <a:cubicBezTo>
                      <a:pt x="7606" y="2829"/>
                      <a:pt x="7835" y="2824"/>
                      <a:pt x="8064" y="2824"/>
                    </a:cubicBezTo>
                    <a:cubicBezTo>
                      <a:pt x="8707" y="2824"/>
                      <a:pt x="9357" y="2865"/>
                      <a:pt x="10036" y="2934"/>
                    </a:cubicBezTo>
                    <a:cubicBezTo>
                      <a:pt x="10904" y="3060"/>
                      <a:pt x="11731" y="3279"/>
                      <a:pt x="12610" y="3625"/>
                    </a:cubicBezTo>
                    <a:cubicBezTo>
                      <a:pt x="13271" y="3861"/>
                      <a:pt x="13974" y="4028"/>
                      <a:pt x="14681" y="4028"/>
                    </a:cubicBezTo>
                    <a:cubicBezTo>
                      <a:pt x="14758" y="4028"/>
                      <a:pt x="14835" y="4026"/>
                      <a:pt x="14912" y="4022"/>
                    </a:cubicBezTo>
                    <a:cubicBezTo>
                      <a:pt x="15791" y="4022"/>
                      <a:pt x="16618" y="3980"/>
                      <a:pt x="17445" y="3886"/>
                    </a:cubicBezTo>
                    <a:cubicBezTo>
                      <a:pt x="18187" y="3844"/>
                      <a:pt x="18930" y="3761"/>
                      <a:pt x="19621" y="3583"/>
                    </a:cubicBezTo>
                    <a:cubicBezTo>
                      <a:pt x="20438" y="3419"/>
                      <a:pt x="21227" y="3331"/>
                      <a:pt x="22025" y="3331"/>
                    </a:cubicBezTo>
                    <a:cubicBezTo>
                      <a:pt x="22300" y="3331"/>
                      <a:pt x="22576" y="3342"/>
                      <a:pt x="22855" y="3363"/>
                    </a:cubicBezTo>
                    <a:lnTo>
                      <a:pt x="23462" y="3363"/>
                    </a:lnTo>
                    <a:lnTo>
                      <a:pt x="23462" y="3321"/>
                    </a:lnTo>
                    <a:cubicBezTo>
                      <a:pt x="23336" y="3321"/>
                      <a:pt x="23158" y="3279"/>
                      <a:pt x="22980" y="3279"/>
                    </a:cubicBezTo>
                    <a:cubicBezTo>
                      <a:pt x="22499" y="3198"/>
                      <a:pt x="22022" y="3147"/>
                      <a:pt x="21544" y="3147"/>
                    </a:cubicBezTo>
                    <a:cubicBezTo>
                      <a:pt x="21284" y="3147"/>
                      <a:pt x="21024" y="3162"/>
                      <a:pt x="20762" y="3196"/>
                    </a:cubicBezTo>
                    <a:cubicBezTo>
                      <a:pt x="19959" y="3292"/>
                      <a:pt x="19156" y="3394"/>
                      <a:pt x="18354" y="3394"/>
                    </a:cubicBezTo>
                    <a:cubicBezTo>
                      <a:pt x="18110" y="3394"/>
                      <a:pt x="17866" y="3385"/>
                      <a:pt x="17622" y="3363"/>
                    </a:cubicBezTo>
                    <a:cubicBezTo>
                      <a:pt x="17183" y="3363"/>
                      <a:pt x="16743" y="3321"/>
                      <a:pt x="16314" y="3279"/>
                    </a:cubicBezTo>
                    <a:cubicBezTo>
                      <a:pt x="15226" y="3237"/>
                      <a:pt x="14127" y="3060"/>
                      <a:pt x="13133" y="2578"/>
                    </a:cubicBezTo>
                    <a:cubicBezTo>
                      <a:pt x="12348" y="2191"/>
                      <a:pt x="11511" y="1929"/>
                      <a:pt x="10601" y="1888"/>
                    </a:cubicBezTo>
                    <a:cubicBezTo>
                      <a:pt x="10517" y="1888"/>
                      <a:pt x="10381" y="1888"/>
                      <a:pt x="10297" y="1752"/>
                    </a:cubicBezTo>
                    <a:cubicBezTo>
                      <a:pt x="10423" y="1710"/>
                      <a:pt x="10517" y="1668"/>
                      <a:pt x="10601" y="1668"/>
                    </a:cubicBezTo>
                    <a:cubicBezTo>
                      <a:pt x="11208" y="1584"/>
                      <a:pt x="11867" y="1490"/>
                      <a:pt x="12474" y="1448"/>
                    </a:cubicBezTo>
                    <a:cubicBezTo>
                      <a:pt x="12777" y="1448"/>
                      <a:pt x="13081" y="1448"/>
                      <a:pt x="13395" y="1532"/>
                    </a:cubicBezTo>
                    <a:cubicBezTo>
                      <a:pt x="15006" y="1888"/>
                      <a:pt x="16660" y="2013"/>
                      <a:pt x="18313" y="2055"/>
                    </a:cubicBezTo>
                    <a:cubicBezTo>
                      <a:pt x="19014" y="2055"/>
                      <a:pt x="19715" y="2107"/>
                      <a:pt x="20364" y="2107"/>
                    </a:cubicBezTo>
                    <a:cubicBezTo>
                      <a:pt x="20762" y="2107"/>
                      <a:pt x="21107" y="2149"/>
                      <a:pt x="21452" y="2149"/>
                    </a:cubicBezTo>
                    <a:cubicBezTo>
                      <a:pt x="21630" y="2149"/>
                      <a:pt x="21808" y="2149"/>
                      <a:pt x="21934" y="2013"/>
                    </a:cubicBezTo>
                    <a:cubicBezTo>
                      <a:pt x="21714" y="1793"/>
                      <a:pt x="21410" y="1752"/>
                      <a:pt x="21107" y="1710"/>
                    </a:cubicBezTo>
                    <a:cubicBezTo>
                      <a:pt x="20720" y="1626"/>
                      <a:pt x="20280" y="1626"/>
                      <a:pt x="19841" y="1532"/>
                    </a:cubicBezTo>
                    <a:cubicBezTo>
                      <a:pt x="19056" y="1406"/>
                      <a:pt x="18229" y="1322"/>
                      <a:pt x="17403" y="1145"/>
                    </a:cubicBezTo>
                    <a:cubicBezTo>
                      <a:pt x="16356" y="925"/>
                      <a:pt x="15310" y="621"/>
                      <a:pt x="14263" y="360"/>
                    </a:cubicBezTo>
                    <a:cubicBezTo>
                      <a:pt x="13446" y="150"/>
                      <a:pt x="12654" y="0"/>
                      <a:pt x="118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3157803" y="3345601"/>
                <a:ext cx="13558" cy="21"/>
              </a:xfrm>
              <a:custGeom>
                <a:avLst/>
                <a:gdLst/>
                <a:ahLst/>
                <a:cxnLst/>
                <a:rect l="l" t="t" r="r" b="b"/>
                <a:pathLst>
                  <a:path w="649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6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2597525" y="3390346"/>
                <a:ext cx="626763" cy="75496"/>
              </a:xfrm>
              <a:custGeom>
                <a:avLst/>
                <a:gdLst/>
                <a:ahLst/>
                <a:cxnLst/>
                <a:rect l="l" t="t" r="r" b="b"/>
                <a:pathLst>
                  <a:path w="30003" h="3614" extrusionOk="0">
                    <a:moveTo>
                      <a:pt x="8232" y="1"/>
                    </a:moveTo>
                    <a:cubicBezTo>
                      <a:pt x="7647" y="1"/>
                      <a:pt x="7057" y="45"/>
                      <a:pt x="6457" y="129"/>
                    </a:cubicBezTo>
                    <a:cubicBezTo>
                      <a:pt x="5714" y="265"/>
                      <a:pt x="5066" y="527"/>
                      <a:pt x="4406" y="914"/>
                    </a:cubicBezTo>
                    <a:cubicBezTo>
                      <a:pt x="3318" y="1479"/>
                      <a:pt x="2230" y="1877"/>
                      <a:pt x="964" y="1919"/>
                    </a:cubicBezTo>
                    <a:cubicBezTo>
                      <a:pt x="702" y="1919"/>
                      <a:pt x="440" y="2002"/>
                      <a:pt x="179" y="2044"/>
                    </a:cubicBezTo>
                    <a:cubicBezTo>
                      <a:pt x="137" y="2044"/>
                      <a:pt x="53" y="2180"/>
                      <a:pt x="1" y="2222"/>
                    </a:cubicBezTo>
                    <a:cubicBezTo>
                      <a:pt x="95" y="2306"/>
                      <a:pt x="137" y="2400"/>
                      <a:pt x="221" y="2400"/>
                    </a:cubicBezTo>
                    <a:cubicBezTo>
                      <a:pt x="786" y="2484"/>
                      <a:pt x="1403" y="2620"/>
                      <a:pt x="1968" y="2662"/>
                    </a:cubicBezTo>
                    <a:cubicBezTo>
                      <a:pt x="2091" y="2671"/>
                      <a:pt x="2214" y="2675"/>
                      <a:pt x="2335" y="2675"/>
                    </a:cubicBezTo>
                    <a:cubicBezTo>
                      <a:pt x="3293" y="2675"/>
                      <a:pt x="4221" y="2397"/>
                      <a:pt x="5149" y="2044"/>
                    </a:cubicBezTo>
                    <a:cubicBezTo>
                      <a:pt x="5547" y="1919"/>
                      <a:pt x="5976" y="1783"/>
                      <a:pt x="6416" y="1699"/>
                    </a:cubicBezTo>
                    <a:cubicBezTo>
                      <a:pt x="6882" y="1641"/>
                      <a:pt x="7357" y="1609"/>
                      <a:pt x="7833" y="1609"/>
                    </a:cubicBezTo>
                    <a:cubicBezTo>
                      <a:pt x="8382" y="1609"/>
                      <a:pt x="8933" y="1651"/>
                      <a:pt x="9471" y="1741"/>
                    </a:cubicBezTo>
                    <a:cubicBezTo>
                      <a:pt x="10779" y="1960"/>
                      <a:pt x="12087" y="2264"/>
                      <a:pt x="13395" y="2484"/>
                    </a:cubicBezTo>
                    <a:cubicBezTo>
                      <a:pt x="14525" y="2703"/>
                      <a:pt x="15656" y="2881"/>
                      <a:pt x="16796" y="3007"/>
                    </a:cubicBezTo>
                    <a:cubicBezTo>
                      <a:pt x="18146" y="3185"/>
                      <a:pt x="19538" y="3268"/>
                      <a:pt x="20930" y="3352"/>
                    </a:cubicBezTo>
                    <a:cubicBezTo>
                      <a:pt x="22154" y="3446"/>
                      <a:pt x="23378" y="3488"/>
                      <a:pt x="24592" y="3572"/>
                    </a:cubicBezTo>
                    <a:lnTo>
                      <a:pt x="25639" y="3572"/>
                    </a:lnTo>
                    <a:cubicBezTo>
                      <a:pt x="26779" y="3614"/>
                      <a:pt x="27909" y="3614"/>
                      <a:pt x="29040" y="3614"/>
                    </a:cubicBezTo>
                    <a:cubicBezTo>
                      <a:pt x="29353" y="3614"/>
                      <a:pt x="29699" y="3572"/>
                      <a:pt x="29960" y="3404"/>
                    </a:cubicBezTo>
                    <a:cubicBezTo>
                      <a:pt x="29960" y="3404"/>
                      <a:pt x="29960" y="3352"/>
                      <a:pt x="30002" y="3310"/>
                    </a:cubicBezTo>
                    <a:cubicBezTo>
                      <a:pt x="29479" y="3268"/>
                      <a:pt x="28998" y="3185"/>
                      <a:pt x="28474" y="3143"/>
                    </a:cubicBezTo>
                    <a:cubicBezTo>
                      <a:pt x="27261" y="3091"/>
                      <a:pt x="25994" y="3049"/>
                      <a:pt x="24770" y="2965"/>
                    </a:cubicBezTo>
                    <a:cubicBezTo>
                      <a:pt x="24331" y="2965"/>
                      <a:pt x="23860" y="2923"/>
                      <a:pt x="23420" y="2881"/>
                    </a:cubicBezTo>
                    <a:cubicBezTo>
                      <a:pt x="22593" y="2745"/>
                      <a:pt x="21714" y="2620"/>
                      <a:pt x="20888" y="2484"/>
                    </a:cubicBezTo>
                    <a:cubicBezTo>
                      <a:pt x="18366" y="2138"/>
                      <a:pt x="15917" y="1657"/>
                      <a:pt x="13479" y="956"/>
                    </a:cubicBezTo>
                    <a:cubicBezTo>
                      <a:pt x="12391" y="652"/>
                      <a:pt x="11302" y="391"/>
                      <a:pt x="10162" y="171"/>
                    </a:cubicBezTo>
                    <a:cubicBezTo>
                      <a:pt x="9523" y="55"/>
                      <a:pt x="8881" y="1"/>
                      <a:pt x="82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2467468" y="2678891"/>
                <a:ext cx="773222" cy="82202"/>
              </a:xfrm>
              <a:custGeom>
                <a:avLst/>
                <a:gdLst/>
                <a:ahLst/>
                <a:cxnLst/>
                <a:rect l="l" t="t" r="r" b="b"/>
                <a:pathLst>
                  <a:path w="37014" h="3935" extrusionOk="0">
                    <a:moveTo>
                      <a:pt x="210" y="0"/>
                    </a:moveTo>
                    <a:cubicBezTo>
                      <a:pt x="126" y="52"/>
                      <a:pt x="43" y="94"/>
                      <a:pt x="1" y="220"/>
                    </a:cubicBezTo>
                    <a:cubicBezTo>
                      <a:pt x="210" y="398"/>
                      <a:pt x="304" y="398"/>
                      <a:pt x="649" y="440"/>
                    </a:cubicBezTo>
                    <a:cubicBezTo>
                      <a:pt x="1957" y="481"/>
                      <a:pt x="3224" y="659"/>
                      <a:pt x="4490" y="963"/>
                    </a:cubicBezTo>
                    <a:cubicBezTo>
                      <a:pt x="5756" y="1308"/>
                      <a:pt x="7064" y="1664"/>
                      <a:pt x="8320" y="2009"/>
                    </a:cubicBezTo>
                    <a:cubicBezTo>
                      <a:pt x="9328" y="2249"/>
                      <a:pt x="10326" y="2454"/>
                      <a:pt x="11357" y="2454"/>
                    </a:cubicBezTo>
                    <a:cubicBezTo>
                      <a:pt x="11450" y="2454"/>
                      <a:pt x="11543" y="2452"/>
                      <a:pt x="11637" y="2449"/>
                    </a:cubicBezTo>
                    <a:cubicBezTo>
                      <a:pt x="11721" y="2449"/>
                      <a:pt x="11815" y="2491"/>
                      <a:pt x="11899" y="2491"/>
                    </a:cubicBezTo>
                    <a:cubicBezTo>
                      <a:pt x="13123" y="2836"/>
                      <a:pt x="14337" y="3139"/>
                      <a:pt x="15519" y="3453"/>
                    </a:cubicBezTo>
                    <a:cubicBezTo>
                      <a:pt x="16220" y="3621"/>
                      <a:pt x="16869" y="3799"/>
                      <a:pt x="17570" y="3841"/>
                    </a:cubicBezTo>
                    <a:cubicBezTo>
                      <a:pt x="18154" y="3905"/>
                      <a:pt x="18739" y="3935"/>
                      <a:pt x="19323" y="3935"/>
                    </a:cubicBezTo>
                    <a:cubicBezTo>
                      <a:pt x="20739" y="3935"/>
                      <a:pt x="22153" y="3757"/>
                      <a:pt x="23545" y="3453"/>
                    </a:cubicBezTo>
                    <a:cubicBezTo>
                      <a:pt x="24676" y="3234"/>
                      <a:pt x="25848" y="2972"/>
                      <a:pt x="27030" y="2930"/>
                    </a:cubicBezTo>
                    <a:cubicBezTo>
                      <a:pt x="28035" y="2836"/>
                      <a:pt x="28987" y="2794"/>
                      <a:pt x="29991" y="2752"/>
                    </a:cubicBezTo>
                    <a:cubicBezTo>
                      <a:pt x="31559" y="2677"/>
                      <a:pt x="33127" y="2526"/>
                      <a:pt x="34688" y="2526"/>
                    </a:cubicBezTo>
                    <a:cubicBezTo>
                      <a:pt x="34866" y="2526"/>
                      <a:pt x="35045" y="2528"/>
                      <a:pt x="35224" y="2533"/>
                    </a:cubicBezTo>
                    <a:cubicBezTo>
                      <a:pt x="35841" y="2574"/>
                      <a:pt x="36448" y="2574"/>
                      <a:pt x="37013" y="2574"/>
                    </a:cubicBezTo>
                    <a:lnTo>
                      <a:pt x="37013" y="2229"/>
                    </a:lnTo>
                    <a:lnTo>
                      <a:pt x="36887" y="2229"/>
                    </a:lnTo>
                    <a:cubicBezTo>
                      <a:pt x="35542" y="2081"/>
                      <a:pt x="34174" y="1999"/>
                      <a:pt x="32827" y="1999"/>
                    </a:cubicBezTo>
                    <a:cubicBezTo>
                      <a:pt x="32551" y="1999"/>
                      <a:pt x="32275" y="2002"/>
                      <a:pt x="32001" y="2009"/>
                    </a:cubicBezTo>
                    <a:cubicBezTo>
                      <a:pt x="31300" y="2009"/>
                      <a:pt x="30609" y="2051"/>
                      <a:pt x="29908" y="2051"/>
                    </a:cubicBezTo>
                    <a:cubicBezTo>
                      <a:pt x="28558" y="2009"/>
                      <a:pt x="27250" y="1967"/>
                      <a:pt x="25942" y="1926"/>
                    </a:cubicBezTo>
                    <a:cubicBezTo>
                      <a:pt x="23545" y="1926"/>
                      <a:pt x="21139" y="2145"/>
                      <a:pt x="18700" y="2271"/>
                    </a:cubicBezTo>
                    <a:cubicBezTo>
                      <a:pt x="18348" y="2286"/>
                      <a:pt x="17997" y="2296"/>
                      <a:pt x="17649" y="2296"/>
                    </a:cubicBezTo>
                    <a:cubicBezTo>
                      <a:pt x="17045" y="2296"/>
                      <a:pt x="16448" y="2267"/>
                      <a:pt x="15865" y="2187"/>
                    </a:cubicBezTo>
                    <a:cubicBezTo>
                      <a:pt x="15519" y="2145"/>
                      <a:pt x="15216" y="2093"/>
                      <a:pt x="14912" y="2051"/>
                    </a:cubicBezTo>
                    <a:cubicBezTo>
                      <a:pt x="14860" y="2051"/>
                      <a:pt x="14860" y="2009"/>
                      <a:pt x="14860" y="2009"/>
                    </a:cubicBezTo>
                    <a:cubicBezTo>
                      <a:pt x="14954" y="1967"/>
                      <a:pt x="15038" y="1926"/>
                      <a:pt x="15080" y="1926"/>
                    </a:cubicBezTo>
                    <a:cubicBezTo>
                      <a:pt x="15865" y="1748"/>
                      <a:pt x="16649" y="1570"/>
                      <a:pt x="17434" y="1444"/>
                    </a:cubicBezTo>
                    <a:cubicBezTo>
                      <a:pt x="18878" y="1183"/>
                      <a:pt x="20354" y="921"/>
                      <a:pt x="21798" y="743"/>
                    </a:cubicBezTo>
                    <a:cubicBezTo>
                      <a:pt x="23493" y="576"/>
                      <a:pt x="25157" y="356"/>
                      <a:pt x="26852" y="262"/>
                    </a:cubicBezTo>
                    <a:cubicBezTo>
                      <a:pt x="27407" y="248"/>
                      <a:pt x="27965" y="243"/>
                      <a:pt x="28526" y="243"/>
                    </a:cubicBezTo>
                    <a:cubicBezTo>
                      <a:pt x="29647" y="243"/>
                      <a:pt x="30780" y="262"/>
                      <a:pt x="31917" y="262"/>
                    </a:cubicBezTo>
                    <a:cubicBezTo>
                      <a:pt x="32084" y="262"/>
                      <a:pt x="32304" y="314"/>
                      <a:pt x="32482" y="314"/>
                    </a:cubicBezTo>
                    <a:cubicBezTo>
                      <a:pt x="33131" y="356"/>
                      <a:pt x="33832" y="440"/>
                      <a:pt x="34481" y="481"/>
                    </a:cubicBezTo>
                    <a:cubicBezTo>
                      <a:pt x="34742" y="481"/>
                      <a:pt x="35004" y="440"/>
                      <a:pt x="35266" y="440"/>
                    </a:cubicBezTo>
                    <a:cubicBezTo>
                      <a:pt x="34742" y="356"/>
                      <a:pt x="34271" y="314"/>
                      <a:pt x="33748" y="262"/>
                    </a:cubicBezTo>
                    <a:cubicBezTo>
                      <a:pt x="33047" y="178"/>
                      <a:pt x="32346" y="136"/>
                      <a:pt x="31655" y="94"/>
                    </a:cubicBezTo>
                    <a:cubicBezTo>
                      <a:pt x="31237" y="73"/>
                      <a:pt x="30831" y="73"/>
                      <a:pt x="30432" y="73"/>
                    </a:cubicBezTo>
                    <a:cubicBezTo>
                      <a:pt x="30033" y="73"/>
                      <a:pt x="29641" y="73"/>
                      <a:pt x="29249" y="52"/>
                    </a:cubicBezTo>
                    <a:cubicBezTo>
                      <a:pt x="28819" y="52"/>
                      <a:pt x="28422" y="52"/>
                      <a:pt x="27993" y="0"/>
                    </a:cubicBezTo>
                    <a:lnTo>
                      <a:pt x="16649" y="0"/>
                    </a:lnTo>
                    <a:cubicBezTo>
                      <a:pt x="16566" y="0"/>
                      <a:pt x="16524" y="0"/>
                      <a:pt x="16430" y="52"/>
                    </a:cubicBezTo>
                    <a:cubicBezTo>
                      <a:pt x="14693" y="481"/>
                      <a:pt x="12903" y="837"/>
                      <a:pt x="11114" y="921"/>
                    </a:cubicBezTo>
                    <a:cubicBezTo>
                      <a:pt x="10690" y="951"/>
                      <a:pt x="10266" y="971"/>
                      <a:pt x="9840" y="971"/>
                    </a:cubicBezTo>
                    <a:cubicBezTo>
                      <a:pt x="9089" y="971"/>
                      <a:pt x="8336" y="910"/>
                      <a:pt x="7587" y="743"/>
                    </a:cubicBezTo>
                    <a:cubicBezTo>
                      <a:pt x="6802" y="576"/>
                      <a:pt x="6060" y="398"/>
                      <a:pt x="5275" y="262"/>
                    </a:cubicBezTo>
                    <a:cubicBezTo>
                      <a:pt x="4574" y="136"/>
                      <a:pt x="3925" y="52"/>
                      <a:pt x="32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2729777" y="3750356"/>
                <a:ext cx="510907" cy="96282"/>
              </a:xfrm>
              <a:custGeom>
                <a:avLst/>
                <a:gdLst/>
                <a:ahLst/>
                <a:cxnLst/>
                <a:rect l="l" t="t" r="r" b="b"/>
                <a:pathLst>
                  <a:path w="24457" h="4609" extrusionOk="0">
                    <a:moveTo>
                      <a:pt x="3257" y="0"/>
                    </a:moveTo>
                    <a:cubicBezTo>
                      <a:pt x="2986" y="0"/>
                      <a:pt x="2713" y="12"/>
                      <a:pt x="2439" y="36"/>
                    </a:cubicBezTo>
                    <a:cubicBezTo>
                      <a:pt x="1958" y="78"/>
                      <a:pt x="1476" y="119"/>
                      <a:pt x="995" y="203"/>
                    </a:cubicBezTo>
                    <a:cubicBezTo>
                      <a:pt x="828" y="203"/>
                      <a:pt x="608" y="203"/>
                      <a:pt x="430" y="245"/>
                    </a:cubicBezTo>
                    <a:cubicBezTo>
                      <a:pt x="262" y="297"/>
                      <a:pt x="85" y="339"/>
                      <a:pt x="43" y="507"/>
                    </a:cubicBezTo>
                    <a:cubicBezTo>
                      <a:pt x="1" y="685"/>
                      <a:pt x="85" y="862"/>
                      <a:pt x="304" y="946"/>
                    </a:cubicBezTo>
                    <a:cubicBezTo>
                      <a:pt x="524" y="1030"/>
                      <a:pt x="692" y="1124"/>
                      <a:pt x="911" y="1166"/>
                    </a:cubicBezTo>
                    <a:cubicBezTo>
                      <a:pt x="1257" y="1208"/>
                      <a:pt x="1654" y="1250"/>
                      <a:pt x="2041" y="1250"/>
                    </a:cubicBezTo>
                    <a:cubicBezTo>
                      <a:pt x="3444" y="1291"/>
                      <a:pt x="4835" y="1469"/>
                      <a:pt x="6185" y="1909"/>
                    </a:cubicBezTo>
                    <a:cubicBezTo>
                      <a:pt x="7148" y="2212"/>
                      <a:pt x="8153" y="2516"/>
                      <a:pt x="9157" y="2819"/>
                    </a:cubicBezTo>
                    <a:cubicBezTo>
                      <a:pt x="10204" y="3175"/>
                      <a:pt x="11292" y="3437"/>
                      <a:pt x="12422" y="3479"/>
                    </a:cubicBezTo>
                    <a:cubicBezTo>
                      <a:pt x="13385" y="3520"/>
                      <a:pt x="14295" y="3562"/>
                      <a:pt x="15258" y="3562"/>
                    </a:cubicBezTo>
                    <a:cubicBezTo>
                      <a:pt x="15373" y="3568"/>
                      <a:pt x="15488" y="3570"/>
                      <a:pt x="15604" y="3570"/>
                    </a:cubicBezTo>
                    <a:cubicBezTo>
                      <a:pt x="16401" y="3570"/>
                      <a:pt x="17204" y="3445"/>
                      <a:pt x="18000" y="3217"/>
                    </a:cubicBezTo>
                    <a:cubicBezTo>
                      <a:pt x="18275" y="3140"/>
                      <a:pt x="18546" y="3100"/>
                      <a:pt x="18811" y="3100"/>
                    </a:cubicBezTo>
                    <a:cubicBezTo>
                      <a:pt x="19301" y="3100"/>
                      <a:pt x="19774" y="3235"/>
                      <a:pt x="20228" y="3520"/>
                    </a:cubicBezTo>
                    <a:cubicBezTo>
                      <a:pt x="20710" y="3824"/>
                      <a:pt x="21191" y="4044"/>
                      <a:pt x="21714" y="4263"/>
                    </a:cubicBezTo>
                    <a:cubicBezTo>
                      <a:pt x="22018" y="4389"/>
                      <a:pt x="22321" y="4483"/>
                      <a:pt x="22625" y="4609"/>
                    </a:cubicBezTo>
                    <a:lnTo>
                      <a:pt x="24456" y="4609"/>
                    </a:lnTo>
                    <a:lnTo>
                      <a:pt x="24456" y="3646"/>
                    </a:lnTo>
                    <a:cubicBezTo>
                      <a:pt x="23064" y="3259"/>
                      <a:pt x="21714" y="2819"/>
                      <a:pt x="20354" y="2338"/>
                    </a:cubicBezTo>
                    <a:cubicBezTo>
                      <a:pt x="20270" y="2296"/>
                      <a:pt x="20187" y="2254"/>
                      <a:pt x="20145" y="2212"/>
                    </a:cubicBezTo>
                    <a:lnTo>
                      <a:pt x="20145" y="2129"/>
                    </a:lnTo>
                    <a:cubicBezTo>
                      <a:pt x="20312" y="2076"/>
                      <a:pt x="20448" y="1951"/>
                      <a:pt x="20616" y="1951"/>
                    </a:cubicBezTo>
                    <a:cubicBezTo>
                      <a:pt x="20956" y="1921"/>
                      <a:pt x="21296" y="1892"/>
                      <a:pt x="21637" y="1892"/>
                    </a:cubicBezTo>
                    <a:cubicBezTo>
                      <a:pt x="21778" y="1892"/>
                      <a:pt x="21919" y="1897"/>
                      <a:pt x="22060" y="1909"/>
                    </a:cubicBezTo>
                    <a:cubicBezTo>
                      <a:pt x="22845" y="1993"/>
                      <a:pt x="23671" y="2129"/>
                      <a:pt x="24456" y="2296"/>
                    </a:cubicBezTo>
                    <a:lnTo>
                      <a:pt x="24456" y="339"/>
                    </a:lnTo>
                    <a:cubicBezTo>
                      <a:pt x="23849" y="209"/>
                      <a:pt x="23242" y="129"/>
                      <a:pt x="22614" y="129"/>
                    </a:cubicBezTo>
                    <a:cubicBezTo>
                      <a:pt x="22387" y="129"/>
                      <a:pt x="22157" y="139"/>
                      <a:pt x="21924" y="161"/>
                    </a:cubicBezTo>
                    <a:cubicBezTo>
                      <a:pt x="20835" y="297"/>
                      <a:pt x="19789" y="601"/>
                      <a:pt x="19004" y="1427"/>
                    </a:cubicBezTo>
                    <a:cubicBezTo>
                      <a:pt x="18743" y="1731"/>
                      <a:pt x="18397" y="1909"/>
                      <a:pt x="18000" y="2076"/>
                    </a:cubicBezTo>
                    <a:cubicBezTo>
                      <a:pt x="17173" y="2390"/>
                      <a:pt x="16346" y="2599"/>
                      <a:pt x="15478" y="2599"/>
                    </a:cubicBezTo>
                    <a:cubicBezTo>
                      <a:pt x="14651" y="2558"/>
                      <a:pt x="13814" y="2558"/>
                      <a:pt x="12987" y="2516"/>
                    </a:cubicBezTo>
                    <a:cubicBezTo>
                      <a:pt x="11857" y="2432"/>
                      <a:pt x="10811" y="2170"/>
                      <a:pt x="9764" y="1731"/>
                    </a:cubicBezTo>
                    <a:cubicBezTo>
                      <a:pt x="8843" y="1386"/>
                      <a:pt x="7933" y="1030"/>
                      <a:pt x="6970" y="726"/>
                    </a:cubicBezTo>
                    <a:cubicBezTo>
                      <a:pt x="5787" y="260"/>
                      <a:pt x="4540" y="0"/>
                      <a:pt x="32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2699612" y="3448565"/>
                <a:ext cx="445542" cy="64007"/>
              </a:xfrm>
              <a:custGeom>
                <a:avLst/>
                <a:gdLst/>
                <a:ahLst/>
                <a:cxnLst/>
                <a:rect l="l" t="t" r="r" b="b"/>
                <a:pathLst>
                  <a:path w="21328" h="3064" extrusionOk="0">
                    <a:moveTo>
                      <a:pt x="3001" y="1"/>
                    </a:moveTo>
                    <a:cubicBezTo>
                      <a:pt x="2242" y="1"/>
                      <a:pt x="1494" y="154"/>
                      <a:pt x="786" y="440"/>
                    </a:cubicBezTo>
                    <a:cubicBezTo>
                      <a:pt x="566" y="523"/>
                      <a:pt x="346" y="659"/>
                      <a:pt x="179" y="827"/>
                    </a:cubicBezTo>
                    <a:cubicBezTo>
                      <a:pt x="1" y="963"/>
                      <a:pt x="43" y="1183"/>
                      <a:pt x="221" y="1266"/>
                    </a:cubicBezTo>
                    <a:cubicBezTo>
                      <a:pt x="346" y="1308"/>
                      <a:pt x="482" y="1350"/>
                      <a:pt x="608" y="1350"/>
                    </a:cubicBezTo>
                    <a:cubicBezTo>
                      <a:pt x="964" y="1350"/>
                      <a:pt x="1309" y="1350"/>
                      <a:pt x="1654" y="1402"/>
                    </a:cubicBezTo>
                    <a:cubicBezTo>
                      <a:pt x="2136" y="1402"/>
                      <a:pt x="2617" y="1402"/>
                      <a:pt x="3098" y="1528"/>
                    </a:cubicBezTo>
                    <a:cubicBezTo>
                      <a:pt x="4009" y="1748"/>
                      <a:pt x="4930" y="2093"/>
                      <a:pt x="5840" y="2355"/>
                    </a:cubicBezTo>
                    <a:cubicBezTo>
                      <a:pt x="6363" y="2491"/>
                      <a:pt x="6844" y="2710"/>
                      <a:pt x="7326" y="2794"/>
                    </a:cubicBezTo>
                    <a:cubicBezTo>
                      <a:pt x="8272" y="2949"/>
                      <a:pt x="9218" y="3064"/>
                      <a:pt x="10198" y="3064"/>
                    </a:cubicBezTo>
                    <a:cubicBezTo>
                      <a:pt x="10345" y="3064"/>
                      <a:pt x="10494" y="3061"/>
                      <a:pt x="10643" y="3056"/>
                    </a:cubicBezTo>
                    <a:cubicBezTo>
                      <a:pt x="12035" y="2920"/>
                      <a:pt x="13427" y="2794"/>
                      <a:pt x="14829" y="2616"/>
                    </a:cubicBezTo>
                    <a:cubicBezTo>
                      <a:pt x="15434" y="2555"/>
                      <a:pt x="16039" y="2516"/>
                      <a:pt x="16644" y="2516"/>
                    </a:cubicBezTo>
                    <a:cubicBezTo>
                      <a:pt x="16866" y="2516"/>
                      <a:pt x="17087" y="2521"/>
                      <a:pt x="17309" y="2532"/>
                    </a:cubicBezTo>
                    <a:cubicBezTo>
                      <a:pt x="17811" y="2574"/>
                      <a:pt x="18303" y="2595"/>
                      <a:pt x="18795" y="2595"/>
                    </a:cubicBezTo>
                    <a:cubicBezTo>
                      <a:pt x="19287" y="2595"/>
                      <a:pt x="19778" y="2574"/>
                      <a:pt x="20281" y="2532"/>
                    </a:cubicBezTo>
                    <a:cubicBezTo>
                      <a:pt x="20626" y="2491"/>
                      <a:pt x="20971" y="2449"/>
                      <a:pt x="21327" y="2271"/>
                    </a:cubicBezTo>
                    <a:lnTo>
                      <a:pt x="21149" y="2271"/>
                    </a:lnTo>
                    <a:cubicBezTo>
                      <a:pt x="19799" y="2229"/>
                      <a:pt x="18491" y="2187"/>
                      <a:pt x="17183" y="2187"/>
                    </a:cubicBezTo>
                    <a:cubicBezTo>
                      <a:pt x="16398" y="2135"/>
                      <a:pt x="15614" y="2135"/>
                      <a:pt x="14829" y="2135"/>
                    </a:cubicBezTo>
                    <a:cubicBezTo>
                      <a:pt x="13688" y="2135"/>
                      <a:pt x="12600" y="2187"/>
                      <a:pt x="11512" y="2187"/>
                    </a:cubicBezTo>
                    <a:cubicBezTo>
                      <a:pt x="10810" y="2187"/>
                      <a:pt x="10162" y="2093"/>
                      <a:pt x="9502" y="1926"/>
                    </a:cubicBezTo>
                    <a:cubicBezTo>
                      <a:pt x="8979" y="1706"/>
                      <a:pt x="8414" y="1570"/>
                      <a:pt x="7891" y="1402"/>
                    </a:cubicBezTo>
                    <a:cubicBezTo>
                      <a:pt x="7504" y="1266"/>
                      <a:pt x="7148" y="1183"/>
                      <a:pt x="6803" y="1005"/>
                    </a:cubicBezTo>
                    <a:cubicBezTo>
                      <a:pt x="5976" y="565"/>
                      <a:pt x="5107" y="356"/>
                      <a:pt x="4228" y="136"/>
                    </a:cubicBezTo>
                    <a:cubicBezTo>
                      <a:pt x="3819" y="45"/>
                      <a:pt x="3408" y="1"/>
                      <a:pt x="30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2229641" y="3241634"/>
                <a:ext cx="404430" cy="76833"/>
              </a:xfrm>
              <a:custGeom>
                <a:avLst/>
                <a:gdLst/>
                <a:ahLst/>
                <a:cxnLst/>
                <a:rect l="l" t="t" r="r" b="b"/>
                <a:pathLst>
                  <a:path w="19360" h="3678" extrusionOk="0">
                    <a:moveTo>
                      <a:pt x="5636" y="1"/>
                    </a:moveTo>
                    <a:cubicBezTo>
                      <a:pt x="5575" y="1"/>
                      <a:pt x="5514" y="3"/>
                      <a:pt x="5452" y="7"/>
                    </a:cubicBezTo>
                    <a:cubicBezTo>
                      <a:pt x="4270" y="101"/>
                      <a:pt x="3140" y="446"/>
                      <a:pt x="2010" y="844"/>
                    </a:cubicBezTo>
                    <a:cubicBezTo>
                      <a:pt x="1848" y="896"/>
                      <a:pt x="1670" y="931"/>
                      <a:pt x="1496" y="931"/>
                    </a:cubicBezTo>
                    <a:cubicBezTo>
                      <a:pt x="1389" y="931"/>
                      <a:pt x="1283" y="918"/>
                      <a:pt x="1183" y="886"/>
                    </a:cubicBezTo>
                    <a:cubicBezTo>
                      <a:pt x="921" y="792"/>
                      <a:pt x="660" y="666"/>
                      <a:pt x="440" y="582"/>
                    </a:cubicBezTo>
                    <a:cubicBezTo>
                      <a:pt x="262" y="530"/>
                      <a:pt x="136" y="446"/>
                      <a:pt x="0" y="404"/>
                    </a:cubicBezTo>
                    <a:lnTo>
                      <a:pt x="0" y="1535"/>
                    </a:lnTo>
                    <a:cubicBezTo>
                      <a:pt x="42" y="1576"/>
                      <a:pt x="84" y="1576"/>
                      <a:pt x="136" y="1629"/>
                    </a:cubicBezTo>
                    <a:cubicBezTo>
                      <a:pt x="398" y="1754"/>
                      <a:pt x="660" y="1890"/>
                      <a:pt x="963" y="1974"/>
                    </a:cubicBezTo>
                    <a:cubicBezTo>
                      <a:pt x="1129" y="2010"/>
                      <a:pt x="1312" y="2038"/>
                      <a:pt x="1498" y="2038"/>
                    </a:cubicBezTo>
                    <a:cubicBezTo>
                      <a:pt x="1747" y="2038"/>
                      <a:pt x="2002" y="1988"/>
                      <a:pt x="2229" y="1838"/>
                    </a:cubicBezTo>
                    <a:cubicBezTo>
                      <a:pt x="2962" y="1409"/>
                      <a:pt x="3799" y="1189"/>
                      <a:pt x="4626" y="1011"/>
                    </a:cubicBezTo>
                    <a:cubicBezTo>
                      <a:pt x="4904" y="937"/>
                      <a:pt x="5182" y="894"/>
                      <a:pt x="5455" y="894"/>
                    </a:cubicBezTo>
                    <a:cubicBezTo>
                      <a:pt x="5994" y="894"/>
                      <a:pt x="6515" y="1062"/>
                      <a:pt x="6980" y="1493"/>
                    </a:cubicBezTo>
                    <a:cubicBezTo>
                      <a:pt x="7242" y="1754"/>
                      <a:pt x="7587" y="1838"/>
                      <a:pt x="7932" y="1838"/>
                    </a:cubicBezTo>
                    <a:cubicBezTo>
                      <a:pt x="8246" y="1838"/>
                      <a:pt x="8550" y="1838"/>
                      <a:pt x="8853" y="1890"/>
                    </a:cubicBezTo>
                    <a:cubicBezTo>
                      <a:pt x="9900" y="2016"/>
                      <a:pt x="10862" y="2278"/>
                      <a:pt x="11773" y="2759"/>
                    </a:cubicBezTo>
                    <a:cubicBezTo>
                      <a:pt x="12338" y="3062"/>
                      <a:pt x="12955" y="3282"/>
                      <a:pt x="13562" y="3544"/>
                    </a:cubicBezTo>
                    <a:cubicBezTo>
                      <a:pt x="13803" y="3633"/>
                      <a:pt x="14054" y="3677"/>
                      <a:pt x="14310" y="3677"/>
                    </a:cubicBezTo>
                    <a:cubicBezTo>
                      <a:pt x="14567" y="3677"/>
                      <a:pt x="14828" y="3633"/>
                      <a:pt x="15090" y="3544"/>
                    </a:cubicBezTo>
                    <a:cubicBezTo>
                      <a:pt x="16304" y="3198"/>
                      <a:pt x="17528" y="2843"/>
                      <a:pt x="18794" y="2801"/>
                    </a:cubicBezTo>
                    <a:cubicBezTo>
                      <a:pt x="18920" y="2801"/>
                      <a:pt x="19098" y="2717"/>
                      <a:pt x="19234" y="2623"/>
                    </a:cubicBezTo>
                    <a:cubicBezTo>
                      <a:pt x="19318" y="2539"/>
                      <a:pt x="19359" y="2414"/>
                      <a:pt x="19276" y="2319"/>
                    </a:cubicBezTo>
                    <a:cubicBezTo>
                      <a:pt x="19098" y="2152"/>
                      <a:pt x="18972" y="2016"/>
                      <a:pt x="18753" y="1890"/>
                    </a:cubicBezTo>
                    <a:cubicBezTo>
                      <a:pt x="18397" y="1671"/>
                      <a:pt x="18010" y="1629"/>
                      <a:pt x="17570" y="1576"/>
                    </a:cubicBezTo>
                    <a:cubicBezTo>
                      <a:pt x="17490" y="1572"/>
                      <a:pt x="17411" y="1570"/>
                      <a:pt x="17331" y="1570"/>
                    </a:cubicBezTo>
                    <a:cubicBezTo>
                      <a:pt x="16625" y="1570"/>
                      <a:pt x="15916" y="1725"/>
                      <a:pt x="15174" y="1838"/>
                    </a:cubicBezTo>
                    <a:cubicBezTo>
                      <a:pt x="14958" y="1897"/>
                      <a:pt x="14721" y="1935"/>
                      <a:pt x="14490" y="1935"/>
                    </a:cubicBezTo>
                    <a:cubicBezTo>
                      <a:pt x="14351" y="1935"/>
                      <a:pt x="14215" y="1922"/>
                      <a:pt x="14085" y="1890"/>
                    </a:cubicBezTo>
                    <a:cubicBezTo>
                      <a:pt x="13301" y="1671"/>
                      <a:pt x="12558" y="1493"/>
                      <a:pt x="11773" y="1315"/>
                    </a:cubicBezTo>
                    <a:cubicBezTo>
                      <a:pt x="10766" y="1054"/>
                      <a:pt x="9752" y="824"/>
                      <a:pt x="8743" y="824"/>
                    </a:cubicBezTo>
                    <a:cubicBezTo>
                      <a:pt x="8577" y="824"/>
                      <a:pt x="8412" y="831"/>
                      <a:pt x="8246" y="844"/>
                    </a:cubicBezTo>
                    <a:cubicBezTo>
                      <a:pt x="8184" y="850"/>
                      <a:pt x="8126" y="854"/>
                      <a:pt x="8070" y="854"/>
                    </a:cubicBezTo>
                    <a:cubicBezTo>
                      <a:pt x="7766" y="854"/>
                      <a:pt x="7540" y="759"/>
                      <a:pt x="7284" y="582"/>
                    </a:cubicBezTo>
                    <a:cubicBezTo>
                      <a:pt x="6810" y="184"/>
                      <a:pt x="6224" y="1"/>
                      <a:pt x="56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2229641" y="3065138"/>
                <a:ext cx="252289" cy="59829"/>
              </a:xfrm>
              <a:custGeom>
                <a:avLst/>
                <a:gdLst/>
                <a:ahLst/>
                <a:cxnLst/>
                <a:rect l="l" t="t" r="r" b="b"/>
                <a:pathLst>
                  <a:path w="12077" h="2864" extrusionOk="0">
                    <a:moveTo>
                      <a:pt x="0" y="1"/>
                    </a:moveTo>
                    <a:lnTo>
                      <a:pt x="0" y="1612"/>
                    </a:lnTo>
                    <a:cubicBezTo>
                      <a:pt x="193" y="1603"/>
                      <a:pt x="385" y="1598"/>
                      <a:pt x="576" y="1598"/>
                    </a:cubicBezTo>
                    <a:cubicBezTo>
                      <a:pt x="1243" y="1598"/>
                      <a:pt x="1899" y="1661"/>
                      <a:pt x="2575" y="1832"/>
                    </a:cubicBezTo>
                    <a:lnTo>
                      <a:pt x="6499" y="2617"/>
                    </a:lnTo>
                    <a:cubicBezTo>
                      <a:pt x="7270" y="2743"/>
                      <a:pt x="8063" y="2864"/>
                      <a:pt x="8865" y="2864"/>
                    </a:cubicBezTo>
                    <a:cubicBezTo>
                      <a:pt x="9195" y="2864"/>
                      <a:pt x="9526" y="2843"/>
                      <a:pt x="9858" y="2795"/>
                    </a:cubicBezTo>
                    <a:cubicBezTo>
                      <a:pt x="10423" y="2700"/>
                      <a:pt x="10946" y="2575"/>
                      <a:pt x="11511" y="2397"/>
                    </a:cubicBezTo>
                    <a:cubicBezTo>
                      <a:pt x="11689" y="2355"/>
                      <a:pt x="11909" y="2271"/>
                      <a:pt x="12076" y="2010"/>
                    </a:cubicBezTo>
                    <a:cubicBezTo>
                      <a:pt x="11951" y="1968"/>
                      <a:pt x="11815" y="1874"/>
                      <a:pt x="11689" y="1874"/>
                    </a:cubicBezTo>
                    <a:cubicBezTo>
                      <a:pt x="11511" y="1832"/>
                      <a:pt x="11291" y="1832"/>
                      <a:pt x="11072" y="1832"/>
                    </a:cubicBezTo>
                    <a:lnTo>
                      <a:pt x="10078" y="1832"/>
                    </a:lnTo>
                    <a:cubicBezTo>
                      <a:pt x="8717" y="1790"/>
                      <a:pt x="7409" y="1570"/>
                      <a:pt x="6101" y="1351"/>
                    </a:cubicBezTo>
                    <a:cubicBezTo>
                      <a:pt x="5536" y="1267"/>
                      <a:pt x="5013" y="1183"/>
                      <a:pt x="4490" y="1005"/>
                    </a:cubicBezTo>
                    <a:cubicBezTo>
                      <a:pt x="3485" y="566"/>
                      <a:pt x="2439" y="398"/>
                      <a:pt x="1392" y="262"/>
                    </a:cubicBezTo>
                    <a:cubicBezTo>
                      <a:pt x="1089" y="220"/>
                      <a:pt x="827" y="220"/>
                      <a:pt x="524" y="137"/>
                    </a:cubicBezTo>
                    <a:cubicBezTo>
                      <a:pt x="346" y="84"/>
                      <a:pt x="178" y="42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2399054" y="3190266"/>
                <a:ext cx="490999" cy="64425"/>
              </a:xfrm>
              <a:custGeom>
                <a:avLst/>
                <a:gdLst/>
                <a:ahLst/>
                <a:cxnLst/>
                <a:rect l="l" t="t" r="r" b="b"/>
                <a:pathLst>
                  <a:path w="23504" h="3084" extrusionOk="0">
                    <a:moveTo>
                      <a:pt x="6767" y="1"/>
                    </a:moveTo>
                    <a:cubicBezTo>
                      <a:pt x="6617" y="1"/>
                      <a:pt x="6468" y="9"/>
                      <a:pt x="6321" y="28"/>
                    </a:cubicBezTo>
                    <a:cubicBezTo>
                      <a:pt x="5892" y="69"/>
                      <a:pt x="5494" y="164"/>
                      <a:pt x="5055" y="247"/>
                    </a:cubicBezTo>
                    <a:cubicBezTo>
                      <a:pt x="4793" y="331"/>
                      <a:pt x="4584" y="467"/>
                      <a:pt x="4448" y="771"/>
                    </a:cubicBezTo>
                    <a:cubicBezTo>
                      <a:pt x="4626" y="896"/>
                      <a:pt x="4845" y="948"/>
                      <a:pt x="5055" y="948"/>
                    </a:cubicBezTo>
                    <a:cubicBezTo>
                      <a:pt x="5241" y="911"/>
                      <a:pt x="5428" y="879"/>
                      <a:pt x="5615" y="879"/>
                    </a:cubicBezTo>
                    <a:cubicBezTo>
                      <a:pt x="5690" y="879"/>
                      <a:pt x="5765" y="884"/>
                      <a:pt x="5839" y="896"/>
                    </a:cubicBezTo>
                    <a:cubicBezTo>
                      <a:pt x="6541" y="948"/>
                      <a:pt x="7242" y="1032"/>
                      <a:pt x="7932" y="1074"/>
                    </a:cubicBezTo>
                    <a:cubicBezTo>
                      <a:pt x="7985" y="1116"/>
                      <a:pt x="8026" y="1158"/>
                      <a:pt x="8068" y="1158"/>
                    </a:cubicBezTo>
                    <a:cubicBezTo>
                      <a:pt x="8026" y="1252"/>
                      <a:pt x="7985" y="1252"/>
                      <a:pt x="7890" y="1294"/>
                    </a:cubicBezTo>
                    <a:cubicBezTo>
                      <a:pt x="7200" y="1472"/>
                      <a:pt x="6457" y="1733"/>
                      <a:pt x="5756" y="1901"/>
                    </a:cubicBezTo>
                    <a:cubicBezTo>
                      <a:pt x="5533" y="1951"/>
                      <a:pt x="5309" y="1977"/>
                      <a:pt x="5087" y="1977"/>
                    </a:cubicBezTo>
                    <a:cubicBezTo>
                      <a:pt x="4703" y="1977"/>
                      <a:pt x="4324" y="1899"/>
                      <a:pt x="3966" y="1733"/>
                    </a:cubicBezTo>
                    <a:cubicBezTo>
                      <a:pt x="3663" y="1597"/>
                      <a:pt x="3318" y="1378"/>
                      <a:pt x="2962" y="1294"/>
                    </a:cubicBezTo>
                    <a:cubicBezTo>
                      <a:pt x="2616" y="1158"/>
                      <a:pt x="2313" y="1074"/>
                      <a:pt x="1968" y="1032"/>
                    </a:cubicBezTo>
                    <a:cubicBezTo>
                      <a:pt x="1867" y="1025"/>
                      <a:pt x="1766" y="1021"/>
                      <a:pt x="1665" y="1021"/>
                    </a:cubicBezTo>
                    <a:cubicBezTo>
                      <a:pt x="1194" y="1021"/>
                      <a:pt x="728" y="1098"/>
                      <a:pt x="262" y="1210"/>
                    </a:cubicBezTo>
                    <a:cubicBezTo>
                      <a:pt x="178" y="1210"/>
                      <a:pt x="42" y="1252"/>
                      <a:pt x="0" y="1378"/>
                    </a:cubicBezTo>
                    <a:cubicBezTo>
                      <a:pt x="0" y="1555"/>
                      <a:pt x="84" y="1639"/>
                      <a:pt x="220" y="1681"/>
                    </a:cubicBezTo>
                    <a:cubicBezTo>
                      <a:pt x="440" y="1775"/>
                      <a:pt x="660" y="1859"/>
                      <a:pt x="921" y="1859"/>
                    </a:cubicBezTo>
                    <a:cubicBezTo>
                      <a:pt x="1654" y="1943"/>
                      <a:pt x="2397" y="2162"/>
                      <a:pt x="3056" y="2560"/>
                    </a:cubicBezTo>
                    <a:cubicBezTo>
                      <a:pt x="3140" y="2602"/>
                      <a:pt x="3223" y="2644"/>
                      <a:pt x="3276" y="2686"/>
                    </a:cubicBezTo>
                    <a:cubicBezTo>
                      <a:pt x="3841" y="2905"/>
                      <a:pt x="4364" y="3083"/>
                      <a:pt x="4971" y="3083"/>
                    </a:cubicBezTo>
                    <a:cubicBezTo>
                      <a:pt x="5578" y="3083"/>
                      <a:pt x="6153" y="2947"/>
                      <a:pt x="6718" y="2780"/>
                    </a:cubicBezTo>
                    <a:cubicBezTo>
                      <a:pt x="7849" y="2424"/>
                      <a:pt x="8895" y="1943"/>
                      <a:pt x="9941" y="1472"/>
                    </a:cubicBezTo>
                    <a:cubicBezTo>
                      <a:pt x="10423" y="1252"/>
                      <a:pt x="10946" y="1158"/>
                      <a:pt x="11469" y="1158"/>
                    </a:cubicBezTo>
                    <a:cubicBezTo>
                      <a:pt x="12296" y="1210"/>
                      <a:pt x="13164" y="1252"/>
                      <a:pt x="14043" y="1336"/>
                    </a:cubicBezTo>
                    <a:cubicBezTo>
                      <a:pt x="16000" y="1472"/>
                      <a:pt x="17926" y="1775"/>
                      <a:pt x="19883" y="2120"/>
                    </a:cubicBezTo>
                    <a:cubicBezTo>
                      <a:pt x="20709" y="2298"/>
                      <a:pt x="21536" y="2424"/>
                      <a:pt x="22373" y="2602"/>
                    </a:cubicBezTo>
                    <a:cubicBezTo>
                      <a:pt x="22488" y="2613"/>
                      <a:pt x="22601" y="2618"/>
                      <a:pt x="22710" y="2618"/>
                    </a:cubicBezTo>
                    <a:cubicBezTo>
                      <a:pt x="23008" y="2618"/>
                      <a:pt x="23281" y="2579"/>
                      <a:pt x="23503" y="2518"/>
                    </a:cubicBezTo>
                    <a:cubicBezTo>
                      <a:pt x="23420" y="2466"/>
                      <a:pt x="23367" y="2466"/>
                      <a:pt x="23325" y="2466"/>
                    </a:cubicBezTo>
                    <a:cubicBezTo>
                      <a:pt x="21892" y="2162"/>
                      <a:pt x="20364" y="1943"/>
                      <a:pt x="18920" y="1639"/>
                    </a:cubicBezTo>
                    <a:cubicBezTo>
                      <a:pt x="16660" y="1158"/>
                      <a:pt x="14389" y="635"/>
                      <a:pt x="12076" y="509"/>
                    </a:cubicBezTo>
                    <a:cubicBezTo>
                      <a:pt x="11731" y="509"/>
                      <a:pt x="11427" y="425"/>
                      <a:pt x="11124" y="425"/>
                    </a:cubicBezTo>
                    <a:cubicBezTo>
                      <a:pt x="10931" y="443"/>
                      <a:pt x="10737" y="451"/>
                      <a:pt x="10541" y="451"/>
                    </a:cubicBezTo>
                    <a:cubicBezTo>
                      <a:pt x="9802" y="451"/>
                      <a:pt x="9050" y="338"/>
                      <a:pt x="8330" y="206"/>
                    </a:cubicBezTo>
                    <a:cubicBezTo>
                      <a:pt x="7818" y="100"/>
                      <a:pt x="7288" y="1"/>
                      <a:pt x="67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2229641" y="3293795"/>
                <a:ext cx="273262" cy="52267"/>
              </a:xfrm>
              <a:custGeom>
                <a:avLst/>
                <a:gdLst/>
                <a:ahLst/>
                <a:cxnLst/>
                <a:rect l="l" t="t" r="r" b="b"/>
                <a:pathLst>
                  <a:path w="13081" h="2502" extrusionOk="0">
                    <a:moveTo>
                      <a:pt x="0" y="0"/>
                    </a:moveTo>
                    <a:lnTo>
                      <a:pt x="0" y="911"/>
                    </a:lnTo>
                    <a:cubicBezTo>
                      <a:pt x="398" y="1047"/>
                      <a:pt x="785" y="1130"/>
                      <a:pt x="1225" y="1225"/>
                    </a:cubicBezTo>
                    <a:cubicBezTo>
                      <a:pt x="1549" y="1329"/>
                      <a:pt x="1887" y="1382"/>
                      <a:pt x="2231" y="1382"/>
                    </a:cubicBezTo>
                    <a:cubicBezTo>
                      <a:pt x="2575" y="1382"/>
                      <a:pt x="2925" y="1329"/>
                      <a:pt x="3276" y="1225"/>
                    </a:cubicBezTo>
                    <a:cubicBezTo>
                      <a:pt x="3579" y="1089"/>
                      <a:pt x="3883" y="963"/>
                      <a:pt x="4228" y="869"/>
                    </a:cubicBezTo>
                    <a:cubicBezTo>
                      <a:pt x="4349" y="800"/>
                      <a:pt x="4470" y="769"/>
                      <a:pt x="4591" y="769"/>
                    </a:cubicBezTo>
                    <a:cubicBezTo>
                      <a:pt x="4690" y="769"/>
                      <a:pt x="4789" y="789"/>
                      <a:pt x="4887" y="827"/>
                    </a:cubicBezTo>
                    <a:cubicBezTo>
                      <a:pt x="5411" y="1005"/>
                      <a:pt x="5934" y="1225"/>
                      <a:pt x="6499" y="1392"/>
                    </a:cubicBezTo>
                    <a:cubicBezTo>
                      <a:pt x="6938" y="1528"/>
                      <a:pt x="7325" y="1696"/>
                      <a:pt x="7765" y="1790"/>
                    </a:cubicBezTo>
                    <a:cubicBezTo>
                      <a:pt x="8717" y="1957"/>
                      <a:pt x="9680" y="2093"/>
                      <a:pt x="10643" y="2355"/>
                    </a:cubicBezTo>
                    <a:cubicBezTo>
                      <a:pt x="11073" y="2458"/>
                      <a:pt x="11499" y="2501"/>
                      <a:pt x="11926" y="2501"/>
                    </a:cubicBezTo>
                    <a:cubicBezTo>
                      <a:pt x="12237" y="2501"/>
                      <a:pt x="12548" y="2478"/>
                      <a:pt x="12861" y="2439"/>
                    </a:cubicBezTo>
                    <a:cubicBezTo>
                      <a:pt x="12955" y="2439"/>
                      <a:pt x="13039" y="2397"/>
                      <a:pt x="13081" y="2355"/>
                    </a:cubicBezTo>
                    <a:lnTo>
                      <a:pt x="13081" y="2271"/>
                    </a:lnTo>
                    <a:cubicBezTo>
                      <a:pt x="12777" y="2219"/>
                      <a:pt x="12474" y="2219"/>
                      <a:pt x="12170" y="2177"/>
                    </a:cubicBezTo>
                    <a:cubicBezTo>
                      <a:pt x="11909" y="2177"/>
                      <a:pt x="11647" y="2177"/>
                      <a:pt x="11386" y="2135"/>
                    </a:cubicBezTo>
                    <a:cubicBezTo>
                      <a:pt x="10203" y="1873"/>
                      <a:pt x="8979" y="1612"/>
                      <a:pt x="7807" y="1308"/>
                    </a:cubicBezTo>
                    <a:cubicBezTo>
                      <a:pt x="7409" y="1225"/>
                      <a:pt x="7064" y="1047"/>
                      <a:pt x="6677" y="911"/>
                    </a:cubicBezTo>
                    <a:cubicBezTo>
                      <a:pt x="6101" y="649"/>
                      <a:pt x="5536" y="440"/>
                      <a:pt x="4971" y="178"/>
                    </a:cubicBezTo>
                    <a:cubicBezTo>
                      <a:pt x="4773" y="90"/>
                      <a:pt x="4558" y="41"/>
                      <a:pt x="4333" y="41"/>
                    </a:cubicBezTo>
                    <a:cubicBezTo>
                      <a:pt x="4213" y="41"/>
                      <a:pt x="4090" y="55"/>
                      <a:pt x="3966" y="84"/>
                    </a:cubicBezTo>
                    <a:cubicBezTo>
                      <a:pt x="3663" y="178"/>
                      <a:pt x="3401" y="262"/>
                      <a:pt x="3098" y="346"/>
                    </a:cubicBezTo>
                    <a:cubicBezTo>
                      <a:pt x="2815" y="435"/>
                      <a:pt x="2520" y="479"/>
                      <a:pt x="2224" y="479"/>
                    </a:cubicBezTo>
                    <a:cubicBezTo>
                      <a:pt x="1929" y="479"/>
                      <a:pt x="1633" y="435"/>
                      <a:pt x="1350" y="346"/>
                    </a:cubicBezTo>
                    <a:cubicBezTo>
                      <a:pt x="921" y="220"/>
                      <a:pt x="440" y="126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3090476" y="2972409"/>
                <a:ext cx="150199" cy="27178"/>
              </a:xfrm>
              <a:custGeom>
                <a:avLst/>
                <a:gdLst/>
                <a:ahLst/>
                <a:cxnLst/>
                <a:rect l="l" t="t" r="r" b="b"/>
                <a:pathLst>
                  <a:path w="7190" h="1301" extrusionOk="0">
                    <a:moveTo>
                      <a:pt x="3382" y="1"/>
                    </a:moveTo>
                    <a:cubicBezTo>
                      <a:pt x="2737" y="1"/>
                      <a:pt x="2098" y="92"/>
                      <a:pt x="1476" y="338"/>
                    </a:cubicBezTo>
                    <a:cubicBezTo>
                      <a:pt x="1172" y="474"/>
                      <a:pt x="869" y="516"/>
                      <a:pt x="607" y="599"/>
                    </a:cubicBezTo>
                    <a:cubicBezTo>
                      <a:pt x="471" y="652"/>
                      <a:pt x="345" y="693"/>
                      <a:pt x="209" y="735"/>
                    </a:cubicBezTo>
                    <a:cubicBezTo>
                      <a:pt x="126" y="777"/>
                      <a:pt x="42" y="861"/>
                      <a:pt x="42" y="913"/>
                    </a:cubicBezTo>
                    <a:cubicBezTo>
                      <a:pt x="0" y="997"/>
                      <a:pt x="84" y="1081"/>
                      <a:pt x="167" y="1122"/>
                    </a:cubicBezTo>
                    <a:cubicBezTo>
                      <a:pt x="209" y="1217"/>
                      <a:pt x="304" y="1217"/>
                      <a:pt x="345" y="1217"/>
                    </a:cubicBezTo>
                    <a:cubicBezTo>
                      <a:pt x="523" y="1258"/>
                      <a:pt x="649" y="1300"/>
                      <a:pt x="785" y="1300"/>
                    </a:cubicBezTo>
                    <a:cubicBezTo>
                      <a:pt x="1350" y="1300"/>
                      <a:pt x="1873" y="1258"/>
                      <a:pt x="2396" y="1081"/>
                    </a:cubicBezTo>
                    <a:cubicBezTo>
                      <a:pt x="3095" y="825"/>
                      <a:pt x="3812" y="751"/>
                      <a:pt x="4536" y="751"/>
                    </a:cubicBezTo>
                    <a:cubicBezTo>
                      <a:pt x="5028" y="751"/>
                      <a:pt x="5522" y="785"/>
                      <a:pt x="6017" y="819"/>
                    </a:cubicBezTo>
                    <a:cubicBezTo>
                      <a:pt x="6404" y="861"/>
                      <a:pt x="6802" y="913"/>
                      <a:pt x="7189" y="913"/>
                    </a:cubicBezTo>
                    <a:lnTo>
                      <a:pt x="7189" y="474"/>
                    </a:lnTo>
                    <a:lnTo>
                      <a:pt x="7147" y="474"/>
                    </a:lnTo>
                    <a:cubicBezTo>
                      <a:pt x="6404" y="338"/>
                      <a:pt x="5619" y="212"/>
                      <a:pt x="4835" y="128"/>
                    </a:cubicBezTo>
                    <a:cubicBezTo>
                      <a:pt x="4351" y="52"/>
                      <a:pt x="3865" y="1"/>
                      <a:pt x="33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2229641" y="2764329"/>
                <a:ext cx="427159" cy="74912"/>
              </a:xfrm>
              <a:custGeom>
                <a:avLst/>
                <a:gdLst/>
                <a:ahLst/>
                <a:cxnLst/>
                <a:rect l="l" t="t" r="r" b="b"/>
                <a:pathLst>
                  <a:path w="20448" h="3586" extrusionOk="0">
                    <a:moveTo>
                      <a:pt x="1749" y="1"/>
                    </a:moveTo>
                    <a:cubicBezTo>
                      <a:pt x="1629" y="1"/>
                      <a:pt x="1510" y="4"/>
                      <a:pt x="1392" y="12"/>
                    </a:cubicBezTo>
                    <a:cubicBezTo>
                      <a:pt x="921" y="54"/>
                      <a:pt x="440" y="96"/>
                      <a:pt x="0" y="148"/>
                    </a:cubicBezTo>
                    <a:lnTo>
                      <a:pt x="0" y="2450"/>
                    </a:lnTo>
                    <a:cubicBezTo>
                      <a:pt x="743" y="2586"/>
                      <a:pt x="1528" y="2712"/>
                      <a:pt x="2313" y="2848"/>
                    </a:cubicBezTo>
                    <a:cubicBezTo>
                      <a:pt x="3747" y="3110"/>
                      <a:pt x="5191" y="3329"/>
                      <a:pt x="6624" y="3455"/>
                    </a:cubicBezTo>
                    <a:cubicBezTo>
                      <a:pt x="7609" y="3555"/>
                      <a:pt x="8594" y="3586"/>
                      <a:pt x="9570" y="3586"/>
                    </a:cubicBezTo>
                    <a:cubicBezTo>
                      <a:pt x="10325" y="3586"/>
                      <a:pt x="11075" y="3567"/>
                      <a:pt x="11815" y="3549"/>
                    </a:cubicBezTo>
                    <a:cubicBezTo>
                      <a:pt x="11951" y="3549"/>
                      <a:pt x="12034" y="3497"/>
                      <a:pt x="12118" y="3497"/>
                    </a:cubicBezTo>
                    <a:cubicBezTo>
                      <a:pt x="11333" y="3413"/>
                      <a:pt x="10549" y="3329"/>
                      <a:pt x="9764" y="3329"/>
                    </a:cubicBezTo>
                    <a:cubicBezTo>
                      <a:pt x="8634" y="3287"/>
                      <a:pt x="7545" y="3193"/>
                      <a:pt x="6415" y="3026"/>
                    </a:cubicBezTo>
                    <a:cubicBezTo>
                      <a:pt x="4668" y="2712"/>
                      <a:pt x="2920" y="2283"/>
                      <a:pt x="1183" y="1760"/>
                    </a:cubicBezTo>
                    <a:cubicBezTo>
                      <a:pt x="1089" y="1760"/>
                      <a:pt x="1047" y="1718"/>
                      <a:pt x="963" y="1666"/>
                    </a:cubicBezTo>
                    <a:lnTo>
                      <a:pt x="963" y="1624"/>
                    </a:lnTo>
                    <a:cubicBezTo>
                      <a:pt x="1193" y="1624"/>
                      <a:pt x="1405" y="1605"/>
                      <a:pt x="1626" y="1605"/>
                    </a:cubicBezTo>
                    <a:cubicBezTo>
                      <a:pt x="1736" y="1605"/>
                      <a:pt x="1849" y="1610"/>
                      <a:pt x="1968" y="1624"/>
                    </a:cubicBezTo>
                    <a:cubicBezTo>
                      <a:pt x="2805" y="1624"/>
                      <a:pt x="3665" y="1642"/>
                      <a:pt x="4521" y="1642"/>
                    </a:cubicBezTo>
                    <a:cubicBezTo>
                      <a:pt x="4949" y="1642"/>
                      <a:pt x="5376" y="1638"/>
                      <a:pt x="5798" y="1624"/>
                    </a:cubicBezTo>
                    <a:cubicBezTo>
                      <a:pt x="7106" y="1624"/>
                      <a:pt x="8414" y="1760"/>
                      <a:pt x="9680" y="2021"/>
                    </a:cubicBezTo>
                    <a:cubicBezTo>
                      <a:pt x="10988" y="2283"/>
                      <a:pt x="12254" y="2450"/>
                      <a:pt x="13604" y="2545"/>
                    </a:cubicBezTo>
                    <a:cubicBezTo>
                      <a:pt x="14211" y="2586"/>
                      <a:pt x="14828" y="2628"/>
                      <a:pt x="15435" y="2628"/>
                    </a:cubicBezTo>
                    <a:cubicBezTo>
                      <a:pt x="16743" y="2670"/>
                      <a:pt x="18051" y="2712"/>
                      <a:pt x="19359" y="2764"/>
                    </a:cubicBezTo>
                    <a:cubicBezTo>
                      <a:pt x="19621" y="2764"/>
                      <a:pt x="19883" y="2670"/>
                      <a:pt x="20144" y="2586"/>
                    </a:cubicBezTo>
                    <a:cubicBezTo>
                      <a:pt x="20228" y="2545"/>
                      <a:pt x="20322" y="2450"/>
                      <a:pt x="20448" y="2367"/>
                    </a:cubicBezTo>
                    <a:cubicBezTo>
                      <a:pt x="20228" y="2325"/>
                      <a:pt x="20102" y="2283"/>
                      <a:pt x="20019" y="2283"/>
                    </a:cubicBezTo>
                    <a:cubicBezTo>
                      <a:pt x="19182" y="2189"/>
                      <a:pt x="18313" y="2147"/>
                      <a:pt x="17486" y="2063"/>
                    </a:cubicBezTo>
                    <a:cubicBezTo>
                      <a:pt x="16136" y="1885"/>
                      <a:pt x="14787" y="1760"/>
                      <a:pt x="13479" y="1540"/>
                    </a:cubicBezTo>
                    <a:cubicBezTo>
                      <a:pt x="11773" y="1278"/>
                      <a:pt x="10119" y="933"/>
                      <a:pt x="8414" y="619"/>
                    </a:cubicBezTo>
                    <a:cubicBezTo>
                      <a:pt x="7587" y="494"/>
                      <a:pt x="6760" y="274"/>
                      <a:pt x="5892" y="274"/>
                    </a:cubicBezTo>
                    <a:cubicBezTo>
                      <a:pt x="5013" y="232"/>
                      <a:pt x="4144" y="148"/>
                      <a:pt x="3276" y="96"/>
                    </a:cubicBezTo>
                    <a:cubicBezTo>
                      <a:pt x="2776" y="62"/>
                      <a:pt x="2256" y="1"/>
                      <a:pt x="1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2229641" y="3393041"/>
                <a:ext cx="339734" cy="88030"/>
              </a:xfrm>
              <a:custGeom>
                <a:avLst/>
                <a:gdLst/>
                <a:ahLst/>
                <a:cxnLst/>
                <a:rect l="l" t="t" r="r" b="b"/>
                <a:pathLst>
                  <a:path w="16263" h="4214" extrusionOk="0">
                    <a:moveTo>
                      <a:pt x="0" y="0"/>
                    </a:moveTo>
                    <a:lnTo>
                      <a:pt x="0" y="1047"/>
                    </a:lnTo>
                    <a:cubicBezTo>
                      <a:pt x="963" y="1266"/>
                      <a:pt x="1915" y="1444"/>
                      <a:pt x="2878" y="1654"/>
                    </a:cubicBezTo>
                    <a:cubicBezTo>
                      <a:pt x="4186" y="1915"/>
                      <a:pt x="5494" y="2135"/>
                      <a:pt x="6802" y="2396"/>
                    </a:cubicBezTo>
                    <a:cubicBezTo>
                      <a:pt x="7849" y="2574"/>
                      <a:pt x="8853" y="2752"/>
                      <a:pt x="9858" y="3056"/>
                    </a:cubicBezTo>
                    <a:cubicBezTo>
                      <a:pt x="11291" y="3443"/>
                      <a:pt x="12694" y="3841"/>
                      <a:pt x="14169" y="4060"/>
                    </a:cubicBezTo>
                    <a:cubicBezTo>
                      <a:pt x="14707" y="4125"/>
                      <a:pt x="15246" y="4213"/>
                      <a:pt x="15779" y="4213"/>
                    </a:cubicBezTo>
                    <a:cubicBezTo>
                      <a:pt x="15940" y="4213"/>
                      <a:pt x="16102" y="4205"/>
                      <a:pt x="16262" y="4186"/>
                    </a:cubicBezTo>
                    <a:cubicBezTo>
                      <a:pt x="15875" y="4144"/>
                      <a:pt x="15435" y="4102"/>
                      <a:pt x="15048" y="4060"/>
                    </a:cubicBezTo>
                    <a:cubicBezTo>
                      <a:pt x="13824" y="3882"/>
                      <a:pt x="12600" y="3663"/>
                      <a:pt x="11469" y="3275"/>
                    </a:cubicBezTo>
                    <a:cubicBezTo>
                      <a:pt x="9942" y="2752"/>
                      <a:pt x="8414" y="2313"/>
                      <a:pt x="6844" y="1967"/>
                    </a:cubicBezTo>
                    <a:cubicBezTo>
                      <a:pt x="5714" y="1706"/>
                      <a:pt x="4532" y="1392"/>
                      <a:pt x="3443" y="1005"/>
                    </a:cubicBezTo>
                    <a:cubicBezTo>
                      <a:pt x="2313" y="607"/>
                      <a:pt x="1183" y="262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2229641" y="3595126"/>
                <a:ext cx="1011055" cy="174515"/>
              </a:xfrm>
              <a:custGeom>
                <a:avLst/>
                <a:gdLst/>
                <a:ahLst/>
                <a:cxnLst/>
                <a:rect l="l" t="t" r="r" b="b"/>
                <a:pathLst>
                  <a:path w="48399" h="8354" extrusionOk="0">
                    <a:moveTo>
                      <a:pt x="17042" y="0"/>
                    </a:moveTo>
                    <a:cubicBezTo>
                      <a:pt x="16230" y="0"/>
                      <a:pt x="15418" y="120"/>
                      <a:pt x="14609" y="309"/>
                    </a:cubicBezTo>
                    <a:cubicBezTo>
                      <a:pt x="14347" y="403"/>
                      <a:pt x="14127" y="487"/>
                      <a:pt x="13908" y="613"/>
                    </a:cubicBezTo>
                    <a:cubicBezTo>
                      <a:pt x="13688" y="707"/>
                      <a:pt x="13688" y="874"/>
                      <a:pt x="13908" y="968"/>
                    </a:cubicBezTo>
                    <a:cubicBezTo>
                      <a:pt x="14085" y="1052"/>
                      <a:pt x="14305" y="1136"/>
                      <a:pt x="14525" y="1136"/>
                    </a:cubicBezTo>
                    <a:cubicBezTo>
                      <a:pt x="14912" y="1188"/>
                      <a:pt x="15352" y="1230"/>
                      <a:pt x="15739" y="1230"/>
                    </a:cubicBezTo>
                    <a:cubicBezTo>
                      <a:pt x="16702" y="1314"/>
                      <a:pt x="17664" y="1397"/>
                      <a:pt x="18533" y="1795"/>
                    </a:cubicBezTo>
                    <a:cubicBezTo>
                      <a:pt x="19098" y="2015"/>
                      <a:pt x="19705" y="2235"/>
                      <a:pt x="20280" y="2444"/>
                    </a:cubicBezTo>
                    <a:cubicBezTo>
                      <a:pt x="20322" y="2496"/>
                      <a:pt x="20406" y="2538"/>
                      <a:pt x="20490" y="2580"/>
                    </a:cubicBezTo>
                    <a:cubicBezTo>
                      <a:pt x="20364" y="2622"/>
                      <a:pt x="20322" y="2622"/>
                      <a:pt x="20280" y="2622"/>
                    </a:cubicBezTo>
                    <a:cubicBezTo>
                      <a:pt x="19496" y="2580"/>
                      <a:pt x="18753" y="2496"/>
                      <a:pt x="17968" y="2402"/>
                    </a:cubicBezTo>
                    <a:cubicBezTo>
                      <a:pt x="16785" y="2235"/>
                      <a:pt x="15613" y="2015"/>
                      <a:pt x="14431" y="1837"/>
                    </a:cubicBezTo>
                    <a:cubicBezTo>
                      <a:pt x="14031" y="1781"/>
                      <a:pt x="13636" y="1747"/>
                      <a:pt x="13245" y="1747"/>
                    </a:cubicBezTo>
                    <a:cubicBezTo>
                      <a:pt x="12401" y="1747"/>
                      <a:pt x="11577" y="1903"/>
                      <a:pt x="10768" y="2318"/>
                    </a:cubicBezTo>
                    <a:cubicBezTo>
                      <a:pt x="10287" y="2580"/>
                      <a:pt x="9764" y="2622"/>
                      <a:pt x="9240" y="2664"/>
                    </a:cubicBezTo>
                    <a:cubicBezTo>
                      <a:pt x="8993" y="2673"/>
                      <a:pt x="8744" y="2679"/>
                      <a:pt x="8493" y="2679"/>
                    </a:cubicBezTo>
                    <a:cubicBezTo>
                      <a:pt x="7683" y="2679"/>
                      <a:pt x="6859" y="2624"/>
                      <a:pt x="6059" y="2496"/>
                    </a:cubicBezTo>
                    <a:cubicBezTo>
                      <a:pt x="5149" y="2318"/>
                      <a:pt x="4228" y="2140"/>
                      <a:pt x="3360" y="1973"/>
                    </a:cubicBezTo>
                    <a:cubicBezTo>
                      <a:pt x="2271" y="1753"/>
                      <a:pt x="1225" y="1711"/>
                      <a:pt x="178" y="1659"/>
                    </a:cubicBezTo>
                    <a:lnTo>
                      <a:pt x="0" y="1659"/>
                    </a:lnTo>
                    <a:lnTo>
                      <a:pt x="0" y="2664"/>
                    </a:lnTo>
                    <a:cubicBezTo>
                      <a:pt x="1131" y="2758"/>
                      <a:pt x="2271" y="2883"/>
                      <a:pt x="3401" y="3145"/>
                    </a:cubicBezTo>
                    <a:cubicBezTo>
                      <a:pt x="4793" y="3448"/>
                      <a:pt x="6153" y="3752"/>
                      <a:pt x="7587" y="3846"/>
                    </a:cubicBezTo>
                    <a:cubicBezTo>
                      <a:pt x="7723" y="3846"/>
                      <a:pt x="7849" y="3888"/>
                      <a:pt x="7985" y="3930"/>
                    </a:cubicBezTo>
                    <a:cubicBezTo>
                      <a:pt x="8456" y="4108"/>
                      <a:pt x="8895" y="4275"/>
                      <a:pt x="9377" y="4411"/>
                    </a:cubicBezTo>
                    <a:cubicBezTo>
                      <a:pt x="10078" y="4589"/>
                      <a:pt x="10685" y="4851"/>
                      <a:pt x="11208" y="5280"/>
                    </a:cubicBezTo>
                    <a:cubicBezTo>
                      <a:pt x="11951" y="5845"/>
                      <a:pt x="12819" y="6201"/>
                      <a:pt x="13688" y="6462"/>
                    </a:cubicBezTo>
                    <a:cubicBezTo>
                      <a:pt x="14585" y="6722"/>
                      <a:pt x="15480" y="6826"/>
                      <a:pt x="16381" y="6826"/>
                    </a:cubicBezTo>
                    <a:cubicBezTo>
                      <a:pt x="17151" y="6826"/>
                      <a:pt x="17925" y="6750"/>
                      <a:pt x="18711" y="6630"/>
                    </a:cubicBezTo>
                    <a:cubicBezTo>
                      <a:pt x="20322" y="6368"/>
                      <a:pt x="21976" y="6159"/>
                      <a:pt x="23629" y="6106"/>
                    </a:cubicBezTo>
                    <a:cubicBezTo>
                      <a:pt x="24675" y="6106"/>
                      <a:pt x="25722" y="6106"/>
                      <a:pt x="26768" y="6420"/>
                    </a:cubicBezTo>
                    <a:cubicBezTo>
                      <a:pt x="28861" y="6985"/>
                      <a:pt x="30954" y="7467"/>
                      <a:pt x="33099" y="7896"/>
                    </a:cubicBezTo>
                    <a:cubicBezTo>
                      <a:pt x="34288" y="8155"/>
                      <a:pt x="35447" y="8353"/>
                      <a:pt x="36627" y="8353"/>
                    </a:cubicBezTo>
                    <a:cubicBezTo>
                      <a:pt x="36828" y="8353"/>
                      <a:pt x="37030" y="8347"/>
                      <a:pt x="37233" y="8335"/>
                    </a:cubicBezTo>
                    <a:cubicBezTo>
                      <a:pt x="38373" y="8293"/>
                      <a:pt x="39462" y="8199"/>
                      <a:pt x="40592" y="8116"/>
                    </a:cubicBezTo>
                    <a:cubicBezTo>
                      <a:pt x="40895" y="8116"/>
                      <a:pt x="41209" y="8032"/>
                      <a:pt x="41471" y="7990"/>
                    </a:cubicBezTo>
                    <a:cubicBezTo>
                      <a:pt x="41638" y="7938"/>
                      <a:pt x="41774" y="7854"/>
                      <a:pt x="41858" y="7676"/>
                    </a:cubicBezTo>
                    <a:cubicBezTo>
                      <a:pt x="41816" y="7634"/>
                      <a:pt x="41732" y="7634"/>
                      <a:pt x="41680" y="7634"/>
                    </a:cubicBezTo>
                    <a:cubicBezTo>
                      <a:pt x="41495" y="7605"/>
                      <a:pt x="41289" y="7575"/>
                      <a:pt x="41092" y="7575"/>
                    </a:cubicBezTo>
                    <a:cubicBezTo>
                      <a:pt x="41010" y="7575"/>
                      <a:pt x="40930" y="7580"/>
                      <a:pt x="40853" y="7592"/>
                    </a:cubicBezTo>
                    <a:cubicBezTo>
                      <a:pt x="39807" y="7592"/>
                      <a:pt x="38760" y="7634"/>
                      <a:pt x="37672" y="7728"/>
                    </a:cubicBezTo>
                    <a:cubicBezTo>
                      <a:pt x="37362" y="7743"/>
                      <a:pt x="37051" y="7753"/>
                      <a:pt x="36739" y="7753"/>
                    </a:cubicBezTo>
                    <a:cubicBezTo>
                      <a:pt x="36178" y="7753"/>
                      <a:pt x="35615" y="7722"/>
                      <a:pt x="35056" y="7634"/>
                    </a:cubicBezTo>
                    <a:cubicBezTo>
                      <a:pt x="33267" y="7373"/>
                      <a:pt x="31477" y="6985"/>
                      <a:pt x="29740" y="6504"/>
                    </a:cubicBezTo>
                    <a:cubicBezTo>
                      <a:pt x="28652" y="6242"/>
                      <a:pt x="27553" y="5845"/>
                      <a:pt x="26465" y="5541"/>
                    </a:cubicBezTo>
                    <a:cubicBezTo>
                      <a:pt x="25040" y="5193"/>
                      <a:pt x="23600" y="5060"/>
                      <a:pt x="22154" y="5060"/>
                    </a:cubicBezTo>
                    <a:cubicBezTo>
                      <a:pt x="21252" y="5060"/>
                      <a:pt x="20348" y="5112"/>
                      <a:pt x="19443" y="5196"/>
                    </a:cubicBezTo>
                    <a:cubicBezTo>
                      <a:pt x="18346" y="5306"/>
                      <a:pt x="17272" y="5423"/>
                      <a:pt x="16202" y="5423"/>
                    </a:cubicBezTo>
                    <a:cubicBezTo>
                      <a:pt x="16048" y="5423"/>
                      <a:pt x="15893" y="5421"/>
                      <a:pt x="15739" y="5416"/>
                    </a:cubicBezTo>
                    <a:cubicBezTo>
                      <a:pt x="14389" y="5322"/>
                      <a:pt x="13123" y="4976"/>
                      <a:pt x="11951" y="4327"/>
                    </a:cubicBezTo>
                    <a:cubicBezTo>
                      <a:pt x="11553" y="4150"/>
                      <a:pt x="11124" y="3972"/>
                      <a:pt x="10726" y="3752"/>
                    </a:cubicBezTo>
                    <a:cubicBezTo>
                      <a:pt x="10685" y="3752"/>
                      <a:pt x="10643" y="3710"/>
                      <a:pt x="10549" y="3668"/>
                    </a:cubicBezTo>
                    <a:cubicBezTo>
                      <a:pt x="10810" y="3543"/>
                      <a:pt x="11072" y="3448"/>
                      <a:pt x="11291" y="3323"/>
                    </a:cubicBezTo>
                    <a:cubicBezTo>
                      <a:pt x="11836" y="3032"/>
                      <a:pt x="12425" y="2931"/>
                      <a:pt x="13026" y="2931"/>
                    </a:cubicBezTo>
                    <a:cubicBezTo>
                      <a:pt x="13245" y="2931"/>
                      <a:pt x="13467" y="2945"/>
                      <a:pt x="13688" y="2967"/>
                    </a:cubicBezTo>
                    <a:cubicBezTo>
                      <a:pt x="14525" y="3061"/>
                      <a:pt x="15352" y="3187"/>
                      <a:pt x="16178" y="3323"/>
                    </a:cubicBezTo>
                    <a:cubicBezTo>
                      <a:pt x="17359" y="3538"/>
                      <a:pt x="18519" y="3690"/>
                      <a:pt x="19692" y="3690"/>
                    </a:cubicBezTo>
                    <a:cubicBezTo>
                      <a:pt x="19943" y="3690"/>
                      <a:pt x="20195" y="3683"/>
                      <a:pt x="20448" y="3668"/>
                    </a:cubicBezTo>
                    <a:cubicBezTo>
                      <a:pt x="21191" y="3626"/>
                      <a:pt x="21892" y="3543"/>
                      <a:pt x="22583" y="3323"/>
                    </a:cubicBezTo>
                    <a:cubicBezTo>
                      <a:pt x="23064" y="3103"/>
                      <a:pt x="23587" y="3061"/>
                      <a:pt x="24110" y="3061"/>
                    </a:cubicBezTo>
                    <a:cubicBezTo>
                      <a:pt x="24853" y="3061"/>
                      <a:pt x="25554" y="2925"/>
                      <a:pt x="26161" y="2538"/>
                    </a:cubicBezTo>
                    <a:cubicBezTo>
                      <a:pt x="26759" y="2151"/>
                      <a:pt x="27439" y="1987"/>
                      <a:pt x="28140" y="1987"/>
                    </a:cubicBezTo>
                    <a:cubicBezTo>
                      <a:pt x="28309" y="1987"/>
                      <a:pt x="28480" y="1996"/>
                      <a:pt x="28652" y="2015"/>
                    </a:cubicBezTo>
                    <a:cubicBezTo>
                      <a:pt x="29081" y="2057"/>
                      <a:pt x="29520" y="2140"/>
                      <a:pt x="29960" y="2235"/>
                    </a:cubicBezTo>
                    <a:cubicBezTo>
                      <a:pt x="31014" y="2501"/>
                      <a:pt x="32089" y="2619"/>
                      <a:pt x="33169" y="2619"/>
                    </a:cubicBezTo>
                    <a:cubicBezTo>
                      <a:pt x="33825" y="2619"/>
                      <a:pt x="34483" y="2575"/>
                      <a:pt x="35140" y="2496"/>
                    </a:cubicBezTo>
                    <a:cubicBezTo>
                      <a:pt x="35925" y="2402"/>
                      <a:pt x="36709" y="2318"/>
                      <a:pt x="37494" y="2276"/>
                    </a:cubicBezTo>
                    <a:cubicBezTo>
                      <a:pt x="38980" y="2182"/>
                      <a:pt x="40466" y="2057"/>
                      <a:pt x="41942" y="1921"/>
                    </a:cubicBezTo>
                    <a:cubicBezTo>
                      <a:pt x="42817" y="1856"/>
                      <a:pt x="43686" y="1767"/>
                      <a:pt x="44554" y="1767"/>
                    </a:cubicBezTo>
                    <a:cubicBezTo>
                      <a:pt x="44817" y="1767"/>
                      <a:pt x="45080" y="1776"/>
                      <a:pt x="45342" y="1795"/>
                    </a:cubicBezTo>
                    <a:cubicBezTo>
                      <a:pt x="46347" y="1837"/>
                      <a:pt x="47393" y="1837"/>
                      <a:pt x="48398" y="1921"/>
                    </a:cubicBezTo>
                    <a:lnTo>
                      <a:pt x="48398" y="1136"/>
                    </a:lnTo>
                    <a:cubicBezTo>
                      <a:pt x="47835" y="1116"/>
                      <a:pt x="47271" y="1105"/>
                      <a:pt x="46709" y="1105"/>
                    </a:cubicBezTo>
                    <a:cubicBezTo>
                      <a:pt x="44919" y="1105"/>
                      <a:pt x="43136" y="1211"/>
                      <a:pt x="41376" y="1450"/>
                    </a:cubicBezTo>
                    <a:cubicBezTo>
                      <a:pt x="40508" y="1575"/>
                      <a:pt x="39639" y="1659"/>
                      <a:pt x="38760" y="1711"/>
                    </a:cubicBezTo>
                    <a:cubicBezTo>
                      <a:pt x="38153" y="1795"/>
                      <a:pt x="37494" y="1795"/>
                      <a:pt x="36887" y="1837"/>
                    </a:cubicBezTo>
                    <a:cubicBezTo>
                      <a:pt x="36364" y="1879"/>
                      <a:pt x="35883" y="1973"/>
                      <a:pt x="35359" y="2015"/>
                    </a:cubicBezTo>
                    <a:cubicBezTo>
                      <a:pt x="35138" y="2027"/>
                      <a:pt x="34919" y="2032"/>
                      <a:pt x="34701" y="2032"/>
                    </a:cubicBezTo>
                    <a:cubicBezTo>
                      <a:pt x="33373" y="2032"/>
                      <a:pt x="32105" y="1818"/>
                      <a:pt x="30828" y="1450"/>
                    </a:cubicBezTo>
                    <a:cubicBezTo>
                      <a:pt x="30169" y="1272"/>
                      <a:pt x="29520" y="1052"/>
                      <a:pt x="28819" y="968"/>
                    </a:cubicBezTo>
                    <a:cubicBezTo>
                      <a:pt x="28469" y="911"/>
                      <a:pt x="28120" y="881"/>
                      <a:pt x="27773" y="881"/>
                    </a:cubicBezTo>
                    <a:cubicBezTo>
                      <a:pt x="27040" y="881"/>
                      <a:pt x="26320" y="1015"/>
                      <a:pt x="25638" y="1314"/>
                    </a:cubicBezTo>
                    <a:cubicBezTo>
                      <a:pt x="25335" y="1397"/>
                      <a:pt x="25073" y="1492"/>
                      <a:pt x="24770" y="1492"/>
                    </a:cubicBezTo>
                    <a:cubicBezTo>
                      <a:pt x="24288" y="1492"/>
                      <a:pt x="23807" y="1450"/>
                      <a:pt x="23325" y="1397"/>
                    </a:cubicBezTo>
                    <a:cubicBezTo>
                      <a:pt x="22017" y="1230"/>
                      <a:pt x="20804" y="874"/>
                      <a:pt x="19579" y="445"/>
                    </a:cubicBezTo>
                    <a:cubicBezTo>
                      <a:pt x="18735" y="130"/>
                      <a:pt x="17889" y="0"/>
                      <a:pt x="170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2229641" y="2852754"/>
                <a:ext cx="996390" cy="87592"/>
              </a:xfrm>
              <a:custGeom>
                <a:avLst/>
                <a:gdLst/>
                <a:ahLst/>
                <a:cxnLst/>
                <a:rect l="l" t="t" r="r" b="b"/>
                <a:pathLst>
                  <a:path w="47697" h="4193" extrusionOk="0">
                    <a:moveTo>
                      <a:pt x="25344" y="1"/>
                    </a:moveTo>
                    <a:cubicBezTo>
                      <a:pt x="25167" y="1"/>
                      <a:pt x="24989" y="3"/>
                      <a:pt x="24811" y="7"/>
                    </a:cubicBezTo>
                    <a:cubicBezTo>
                      <a:pt x="23462" y="49"/>
                      <a:pt x="22112" y="185"/>
                      <a:pt x="20751" y="530"/>
                    </a:cubicBezTo>
                    <a:cubicBezTo>
                      <a:pt x="19182" y="928"/>
                      <a:pt x="17570" y="1231"/>
                      <a:pt x="16000" y="1576"/>
                    </a:cubicBezTo>
                    <a:cubicBezTo>
                      <a:pt x="15655" y="1644"/>
                      <a:pt x="15318" y="1678"/>
                      <a:pt x="14979" y="1678"/>
                    </a:cubicBezTo>
                    <a:cubicBezTo>
                      <a:pt x="14640" y="1678"/>
                      <a:pt x="14300" y="1644"/>
                      <a:pt x="13949" y="1576"/>
                    </a:cubicBezTo>
                    <a:cubicBezTo>
                      <a:pt x="13165" y="1451"/>
                      <a:pt x="12338" y="1273"/>
                      <a:pt x="11511" y="1231"/>
                    </a:cubicBezTo>
                    <a:cubicBezTo>
                      <a:pt x="10025" y="1095"/>
                      <a:pt x="8550" y="1053"/>
                      <a:pt x="7064" y="969"/>
                    </a:cubicBezTo>
                    <a:cubicBezTo>
                      <a:pt x="5934" y="886"/>
                      <a:pt x="4845" y="833"/>
                      <a:pt x="3705" y="792"/>
                    </a:cubicBezTo>
                    <a:cubicBezTo>
                      <a:pt x="2920" y="708"/>
                      <a:pt x="2135" y="624"/>
                      <a:pt x="1350" y="572"/>
                    </a:cubicBezTo>
                    <a:cubicBezTo>
                      <a:pt x="921" y="488"/>
                      <a:pt x="440" y="488"/>
                      <a:pt x="0" y="404"/>
                    </a:cubicBezTo>
                    <a:lnTo>
                      <a:pt x="0" y="1576"/>
                    </a:lnTo>
                    <a:cubicBezTo>
                      <a:pt x="827" y="1712"/>
                      <a:pt x="1706" y="1754"/>
                      <a:pt x="2575" y="1796"/>
                    </a:cubicBezTo>
                    <a:cubicBezTo>
                      <a:pt x="3883" y="1880"/>
                      <a:pt x="5191" y="1932"/>
                      <a:pt x="6499" y="1932"/>
                    </a:cubicBezTo>
                    <a:cubicBezTo>
                      <a:pt x="7346" y="1914"/>
                      <a:pt x="8194" y="1898"/>
                      <a:pt x="9043" y="1898"/>
                    </a:cubicBezTo>
                    <a:cubicBezTo>
                      <a:pt x="10679" y="1898"/>
                      <a:pt x="12316" y="1960"/>
                      <a:pt x="13949" y="2194"/>
                    </a:cubicBezTo>
                    <a:cubicBezTo>
                      <a:pt x="14159" y="2211"/>
                      <a:pt x="14376" y="2221"/>
                      <a:pt x="14596" y="2221"/>
                    </a:cubicBezTo>
                    <a:cubicBezTo>
                      <a:pt x="14925" y="2221"/>
                      <a:pt x="15257" y="2198"/>
                      <a:pt x="15571" y="2141"/>
                    </a:cubicBezTo>
                    <a:cubicBezTo>
                      <a:pt x="17308" y="1838"/>
                      <a:pt x="19056" y="1493"/>
                      <a:pt x="20804" y="1147"/>
                    </a:cubicBezTo>
                    <a:cubicBezTo>
                      <a:pt x="21371" y="1010"/>
                      <a:pt x="21970" y="897"/>
                      <a:pt x="22576" y="897"/>
                    </a:cubicBezTo>
                    <a:cubicBezTo>
                      <a:pt x="22752" y="897"/>
                      <a:pt x="22929" y="906"/>
                      <a:pt x="23106" y="928"/>
                    </a:cubicBezTo>
                    <a:cubicBezTo>
                      <a:pt x="24152" y="1053"/>
                      <a:pt x="25157" y="1147"/>
                      <a:pt x="26161" y="1273"/>
                    </a:cubicBezTo>
                    <a:cubicBezTo>
                      <a:pt x="26245" y="1273"/>
                      <a:pt x="26381" y="1315"/>
                      <a:pt x="26465" y="1315"/>
                    </a:cubicBezTo>
                    <a:cubicBezTo>
                      <a:pt x="26339" y="1451"/>
                      <a:pt x="26245" y="1493"/>
                      <a:pt x="26119" y="1493"/>
                    </a:cubicBezTo>
                    <a:cubicBezTo>
                      <a:pt x="25900" y="1535"/>
                      <a:pt x="25638" y="1576"/>
                      <a:pt x="25418" y="1618"/>
                    </a:cubicBezTo>
                    <a:cubicBezTo>
                      <a:pt x="24592" y="1796"/>
                      <a:pt x="23765" y="1932"/>
                      <a:pt x="22938" y="2141"/>
                    </a:cubicBezTo>
                    <a:cubicBezTo>
                      <a:pt x="22373" y="2278"/>
                      <a:pt x="21798" y="2403"/>
                      <a:pt x="21274" y="2581"/>
                    </a:cubicBezTo>
                    <a:cubicBezTo>
                      <a:pt x="19579" y="3188"/>
                      <a:pt x="17874" y="3586"/>
                      <a:pt x="16095" y="3627"/>
                    </a:cubicBezTo>
                    <a:cubicBezTo>
                      <a:pt x="15659" y="3641"/>
                      <a:pt x="15217" y="3646"/>
                      <a:pt x="14771" y="3646"/>
                    </a:cubicBezTo>
                    <a:cubicBezTo>
                      <a:pt x="13881" y="3646"/>
                      <a:pt x="12976" y="3627"/>
                      <a:pt x="12076" y="3627"/>
                    </a:cubicBezTo>
                    <a:cubicBezTo>
                      <a:pt x="11731" y="3627"/>
                      <a:pt x="11428" y="3586"/>
                      <a:pt x="11072" y="3502"/>
                    </a:cubicBezTo>
                    <a:cubicBezTo>
                      <a:pt x="10078" y="3366"/>
                      <a:pt x="9031" y="3188"/>
                      <a:pt x="8027" y="3020"/>
                    </a:cubicBezTo>
                    <a:cubicBezTo>
                      <a:pt x="7345" y="2908"/>
                      <a:pt x="6628" y="2832"/>
                      <a:pt x="5934" y="2832"/>
                    </a:cubicBezTo>
                    <a:cubicBezTo>
                      <a:pt x="5786" y="2832"/>
                      <a:pt x="5639" y="2835"/>
                      <a:pt x="5494" y="2843"/>
                    </a:cubicBezTo>
                    <a:cubicBezTo>
                      <a:pt x="5013" y="2843"/>
                      <a:pt x="4532" y="2884"/>
                      <a:pt x="4061" y="3188"/>
                    </a:cubicBezTo>
                    <a:cubicBezTo>
                      <a:pt x="4228" y="3240"/>
                      <a:pt x="4322" y="3282"/>
                      <a:pt x="4406" y="3282"/>
                    </a:cubicBezTo>
                    <a:cubicBezTo>
                      <a:pt x="4793" y="3366"/>
                      <a:pt x="5233" y="3408"/>
                      <a:pt x="5630" y="3408"/>
                    </a:cubicBezTo>
                    <a:cubicBezTo>
                      <a:pt x="6802" y="3450"/>
                      <a:pt x="7932" y="3627"/>
                      <a:pt x="9073" y="3805"/>
                    </a:cubicBezTo>
                    <a:cubicBezTo>
                      <a:pt x="10245" y="3973"/>
                      <a:pt x="11386" y="4192"/>
                      <a:pt x="12558" y="4192"/>
                    </a:cubicBezTo>
                    <a:cubicBezTo>
                      <a:pt x="13562" y="4192"/>
                      <a:pt x="14525" y="4192"/>
                      <a:pt x="15477" y="4151"/>
                    </a:cubicBezTo>
                    <a:cubicBezTo>
                      <a:pt x="16702" y="4109"/>
                      <a:pt x="17968" y="3973"/>
                      <a:pt x="19140" y="3669"/>
                    </a:cubicBezTo>
                    <a:cubicBezTo>
                      <a:pt x="20019" y="3450"/>
                      <a:pt x="20845" y="3188"/>
                      <a:pt x="21714" y="2979"/>
                    </a:cubicBezTo>
                    <a:cubicBezTo>
                      <a:pt x="22153" y="2843"/>
                      <a:pt x="22635" y="2801"/>
                      <a:pt x="23106" y="2759"/>
                    </a:cubicBezTo>
                    <a:cubicBezTo>
                      <a:pt x="23165" y="2752"/>
                      <a:pt x="23223" y="2748"/>
                      <a:pt x="23282" y="2748"/>
                    </a:cubicBezTo>
                    <a:cubicBezTo>
                      <a:pt x="23576" y="2748"/>
                      <a:pt x="23864" y="2837"/>
                      <a:pt x="24152" y="3020"/>
                    </a:cubicBezTo>
                    <a:cubicBezTo>
                      <a:pt x="24414" y="3188"/>
                      <a:pt x="24728" y="3282"/>
                      <a:pt x="25073" y="3366"/>
                    </a:cubicBezTo>
                    <a:cubicBezTo>
                      <a:pt x="25286" y="3426"/>
                      <a:pt x="25499" y="3449"/>
                      <a:pt x="25716" y="3449"/>
                    </a:cubicBezTo>
                    <a:cubicBezTo>
                      <a:pt x="25989" y="3449"/>
                      <a:pt x="26267" y="3412"/>
                      <a:pt x="26559" y="3366"/>
                    </a:cubicBezTo>
                    <a:cubicBezTo>
                      <a:pt x="27250" y="3188"/>
                      <a:pt x="27909" y="2926"/>
                      <a:pt x="28558" y="2581"/>
                    </a:cubicBezTo>
                    <a:cubicBezTo>
                      <a:pt x="29424" y="2131"/>
                      <a:pt x="30324" y="1761"/>
                      <a:pt x="31294" y="1761"/>
                    </a:cubicBezTo>
                    <a:cubicBezTo>
                      <a:pt x="31542" y="1761"/>
                      <a:pt x="31795" y="1785"/>
                      <a:pt x="32053" y="1838"/>
                    </a:cubicBezTo>
                    <a:lnTo>
                      <a:pt x="32178" y="1838"/>
                    </a:lnTo>
                    <a:cubicBezTo>
                      <a:pt x="33664" y="1880"/>
                      <a:pt x="35098" y="1932"/>
                      <a:pt x="36584" y="1974"/>
                    </a:cubicBezTo>
                    <a:cubicBezTo>
                      <a:pt x="36932" y="1982"/>
                      <a:pt x="37281" y="1985"/>
                      <a:pt x="37630" y="1985"/>
                    </a:cubicBezTo>
                    <a:cubicBezTo>
                      <a:pt x="39200" y="1985"/>
                      <a:pt x="40780" y="1915"/>
                      <a:pt x="42381" y="1838"/>
                    </a:cubicBezTo>
                    <a:cubicBezTo>
                      <a:pt x="43082" y="1796"/>
                      <a:pt x="43773" y="1754"/>
                      <a:pt x="44516" y="1671"/>
                    </a:cubicBezTo>
                    <a:cubicBezTo>
                      <a:pt x="45479" y="1493"/>
                      <a:pt x="46441" y="1273"/>
                      <a:pt x="47435" y="1053"/>
                    </a:cubicBezTo>
                    <a:cubicBezTo>
                      <a:pt x="47530" y="1053"/>
                      <a:pt x="47613" y="1011"/>
                      <a:pt x="47697" y="969"/>
                    </a:cubicBezTo>
                    <a:cubicBezTo>
                      <a:pt x="47613" y="928"/>
                      <a:pt x="47530" y="928"/>
                      <a:pt x="47435" y="928"/>
                    </a:cubicBezTo>
                    <a:cubicBezTo>
                      <a:pt x="46239" y="1111"/>
                      <a:pt x="45006" y="1200"/>
                      <a:pt x="43798" y="1200"/>
                    </a:cubicBezTo>
                    <a:cubicBezTo>
                      <a:pt x="43558" y="1200"/>
                      <a:pt x="43319" y="1196"/>
                      <a:pt x="43082" y="1189"/>
                    </a:cubicBezTo>
                    <a:cubicBezTo>
                      <a:pt x="42357" y="1189"/>
                      <a:pt x="41608" y="1208"/>
                      <a:pt x="40867" y="1208"/>
                    </a:cubicBezTo>
                    <a:cubicBezTo>
                      <a:pt x="40496" y="1208"/>
                      <a:pt x="40128" y="1203"/>
                      <a:pt x="39765" y="1189"/>
                    </a:cubicBezTo>
                    <a:cubicBezTo>
                      <a:pt x="38070" y="1095"/>
                      <a:pt x="36406" y="969"/>
                      <a:pt x="34711" y="833"/>
                    </a:cubicBezTo>
                    <a:cubicBezTo>
                      <a:pt x="33183" y="708"/>
                      <a:pt x="31655" y="530"/>
                      <a:pt x="30169" y="363"/>
                    </a:cubicBezTo>
                    <a:cubicBezTo>
                      <a:pt x="28567" y="165"/>
                      <a:pt x="26956" y="1"/>
                      <a:pt x="253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3062045" y="2811142"/>
                <a:ext cx="17863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8551" h="1612" extrusionOk="0">
                    <a:moveTo>
                      <a:pt x="8550" y="0"/>
                    </a:moveTo>
                    <a:cubicBezTo>
                      <a:pt x="8288" y="42"/>
                      <a:pt x="7985" y="126"/>
                      <a:pt x="7682" y="167"/>
                    </a:cubicBezTo>
                    <a:cubicBezTo>
                      <a:pt x="7158" y="304"/>
                      <a:pt x="6635" y="387"/>
                      <a:pt x="6112" y="429"/>
                    </a:cubicBezTo>
                    <a:cubicBezTo>
                      <a:pt x="5453" y="523"/>
                      <a:pt x="4804" y="523"/>
                      <a:pt x="4186" y="523"/>
                    </a:cubicBezTo>
                    <a:cubicBezTo>
                      <a:pt x="4035" y="533"/>
                      <a:pt x="3886" y="538"/>
                      <a:pt x="3739" y="538"/>
                    </a:cubicBezTo>
                    <a:cubicBezTo>
                      <a:pt x="3254" y="538"/>
                      <a:pt x="2787" y="482"/>
                      <a:pt x="2313" y="345"/>
                    </a:cubicBezTo>
                    <a:cubicBezTo>
                      <a:pt x="1919" y="243"/>
                      <a:pt x="1501" y="194"/>
                      <a:pt x="1077" y="194"/>
                    </a:cubicBezTo>
                    <a:cubicBezTo>
                      <a:pt x="938" y="194"/>
                      <a:pt x="799" y="199"/>
                      <a:pt x="660" y="209"/>
                    </a:cubicBezTo>
                    <a:cubicBezTo>
                      <a:pt x="482" y="262"/>
                      <a:pt x="262" y="262"/>
                      <a:pt x="1" y="387"/>
                    </a:cubicBezTo>
                    <a:cubicBezTo>
                      <a:pt x="262" y="471"/>
                      <a:pt x="440" y="523"/>
                      <a:pt x="618" y="565"/>
                    </a:cubicBezTo>
                    <a:cubicBezTo>
                      <a:pt x="1225" y="649"/>
                      <a:pt x="1832" y="827"/>
                      <a:pt x="2407" y="1088"/>
                    </a:cubicBezTo>
                    <a:cubicBezTo>
                      <a:pt x="2669" y="1172"/>
                      <a:pt x="2973" y="1256"/>
                      <a:pt x="3234" y="1308"/>
                    </a:cubicBezTo>
                    <a:cubicBezTo>
                      <a:pt x="3883" y="1392"/>
                      <a:pt x="4542" y="1434"/>
                      <a:pt x="5191" y="1517"/>
                    </a:cubicBezTo>
                    <a:cubicBezTo>
                      <a:pt x="5538" y="1582"/>
                      <a:pt x="5886" y="1612"/>
                      <a:pt x="6233" y="1612"/>
                    </a:cubicBezTo>
                    <a:cubicBezTo>
                      <a:pt x="6847" y="1612"/>
                      <a:pt x="7460" y="1517"/>
                      <a:pt x="8069" y="1350"/>
                    </a:cubicBezTo>
                    <a:cubicBezTo>
                      <a:pt x="8247" y="1256"/>
                      <a:pt x="8424" y="1256"/>
                      <a:pt x="8550" y="1214"/>
                    </a:cubicBezTo>
                    <a:lnTo>
                      <a:pt x="85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2229641" y="2701034"/>
                <a:ext cx="949179" cy="101818"/>
              </a:xfrm>
              <a:custGeom>
                <a:avLst/>
                <a:gdLst/>
                <a:ahLst/>
                <a:cxnLst/>
                <a:rect l="l" t="t" r="r" b="b"/>
                <a:pathLst>
                  <a:path w="45437" h="4874" extrusionOk="0">
                    <a:moveTo>
                      <a:pt x="4330" y="1"/>
                    </a:moveTo>
                    <a:cubicBezTo>
                      <a:pt x="3285" y="1"/>
                      <a:pt x="2252" y="74"/>
                      <a:pt x="1225" y="164"/>
                    </a:cubicBezTo>
                    <a:cubicBezTo>
                      <a:pt x="785" y="206"/>
                      <a:pt x="398" y="248"/>
                      <a:pt x="0" y="301"/>
                    </a:cubicBezTo>
                    <a:lnTo>
                      <a:pt x="0" y="1253"/>
                    </a:lnTo>
                    <a:cubicBezTo>
                      <a:pt x="566" y="1211"/>
                      <a:pt x="1183" y="1211"/>
                      <a:pt x="1748" y="1169"/>
                    </a:cubicBezTo>
                    <a:cubicBezTo>
                      <a:pt x="2552" y="1145"/>
                      <a:pt x="3355" y="1121"/>
                      <a:pt x="4161" y="1121"/>
                    </a:cubicBezTo>
                    <a:cubicBezTo>
                      <a:pt x="4750" y="1121"/>
                      <a:pt x="5341" y="1134"/>
                      <a:pt x="5934" y="1169"/>
                    </a:cubicBezTo>
                    <a:cubicBezTo>
                      <a:pt x="7807" y="1253"/>
                      <a:pt x="9680" y="1514"/>
                      <a:pt x="11553" y="1818"/>
                    </a:cubicBezTo>
                    <a:cubicBezTo>
                      <a:pt x="14169" y="2257"/>
                      <a:pt x="16743" y="2739"/>
                      <a:pt x="19318" y="3220"/>
                    </a:cubicBezTo>
                    <a:cubicBezTo>
                      <a:pt x="21274" y="3607"/>
                      <a:pt x="23200" y="4005"/>
                      <a:pt x="25199" y="4225"/>
                    </a:cubicBezTo>
                    <a:cubicBezTo>
                      <a:pt x="26381" y="4350"/>
                      <a:pt x="27605" y="4486"/>
                      <a:pt x="28819" y="4612"/>
                    </a:cubicBezTo>
                    <a:cubicBezTo>
                      <a:pt x="30044" y="4696"/>
                      <a:pt x="31310" y="4832"/>
                      <a:pt x="32576" y="4873"/>
                    </a:cubicBezTo>
                    <a:cubicBezTo>
                      <a:pt x="34617" y="4873"/>
                      <a:pt x="36668" y="4832"/>
                      <a:pt x="38677" y="4790"/>
                    </a:cubicBezTo>
                    <a:cubicBezTo>
                      <a:pt x="40372" y="4790"/>
                      <a:pt x="42078" y="4654"/>
                      <a:pt x="43773" y="4434"/>
                    </a:cubicBezTo>
                    <a:cubicBezTo>
                      <a:pt x="44348" y="4350"/>
                      <a:pt x="44872" y="4225"/>
                      <a:pt x="45437" y="4005"/>
                    </a:cubicBezTo>
                    <a:lnTo>
                      <a:pt x="45437" y="4005"/>
                    </a:lnTo>
                    <a:cubicBezTo>
                      <a:pt x="44872" y="4047"/>
                      <a:pt x="44390" y="4089"/>
                      <a:pt x="43909" y="4130"/>
                    </a:cubicBezTo>
                    <a:cubicBezTo>
                      <a:pt x="42559" y="4225"/>
                      <a:pt x="41251" y="4308"/>
                      <a:pt x="39901" y="4350"/>
                    </a:cubicBezTo>
                    <a:cubicBezTo>
                      <a:pt x="39200" y="4392"/>
                      <a:pt x="38501" y="4403"/>
                      <a:pt x="37804" y="4403"/>
                    </a:cubicBezTo>
                    <a:cubicBezTo>
                      <a:pt x="37107" y="4403"/>
                      <a:pt x="36411" y="4392"/>
                      <a:pt x="35715" y="4392"/>
                    </a:cubicBezTo>
                    <a:cubicBezTo>
                      <a:pt x="35532" y="4396"/>
                      <a:pt x="35349" y="4397"/>
                      <a:pt x="35165" y="4397"/>
                    </a:cubicBezTo>
                    <a:cubicBezTo>
                      <a:pt x="33205" y="4397"/>
                      <a:pt x="31253" y="4198"/>
                      <a:pt x="29301" y="3911"/>
                    </a:cubicBezTo>
                    <a:cubicBezTo>
                      <a:pt x="26297" y="3524"/>
                      <a:pt x="23325" y="2917"/>
                      <a:pt x="20364" y="2299"/>
                    </a:cubicBezTo>
                    <a:cubicBezTo>
                      <a:pt x="18397" y="1912"/>
                      <a:pt x="16440" y="1473"/>
                      <a:pt x="14473" y="1169"/>
                    </a:cubicBezTo>
                    <a:cubicBezTo>
                      <a:pt x="12694" y="866"/>
                      <a:pt x="10904" y="604"/>
                      <a:pt x="9115" y="384"/>
                    </a:cubicBezTo>
                    <a:cubicBezTo>
                      <a:pt x="7932" y="206"/>
                      <a:pt x="6760" y="123"/>
                      <a:pt x="5578" y="39"/>
                    </a:cubicBezTo>
                    <a:cubicBezTo>
                      <a:pt x="5160" y="12"/>
                      <a:pt x="4744" y="1"/>
                      <a:pt x="43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161" name="Google Shape;161;p5"/>
              <p:cNvSpPr/>
              <p:nvPr/>
            </p:nvSpPr>
            <p:spPr>
              <a:xfrm>
                <a:off x="2229641" y="3812628"/>
                <a:ext cx="242220" cy="34009"/>
              </a:xfrm>
              <a:custGeom>
                <a:avLst/>
                <a:gdLst/>
                <a:ahLst/>
                <a:cxnLst/>
                <a:rect l="l" t="t" r="r" b="b"/>
                <a:pathLst>
                  <a:path w="11595" h="1628" extrusionOk="0">
                    <a:moveTo>
                      <a:pt x="2117" y="0"/>
                    </a:moveTo>
                    <a:cubicBezTo>
                      <a:pt x="1399" y="0"/>
                      <a:pt x="691" y="48"/>
                      <a:pt x="0" y="142"/>
                    </a:cubicBezTo>
                    <a:lnTo>
                      <a:pt x="0" y="1628"/>
                    </a:lnTo>
                    <a:lnTo>
                      <a:pt x="11595" y="1628"/>
                    </a:lnTo>
                    <a:cubicBezTo>
                      <a:pt x="11208" y="1502"/>
                      <a:pt x="10810" y="1408"/>
                      <a:pt x="10381" y="1282"/>
                    </a:cubicBezTo>
                    <a:cubicBezTo>
                      <a:pt x="9199" y="927"/>
                      <a:pt x="8027" y="623"/>
                      <a:pt x="6802" y="361"/>
                    </a:cubicBezTo>
                    <a:cubicBezTo>
                      <a:pt x="5494" y="100"/>
                      <a:pt x="4186" y="100"/>
                      <a:pt x="2836" y="16"/>
                    </a:cubicBezTo>
                    <a:cubicBezTo>
                      <a:pt x="2596" y="6"/>
                      <a:pt x="2356" y="0"/>
                      <a:pt x="21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162" name="Google Shape;162;p5"/>
              <p:cNvSpPr/>
              <p:nvPr/>
            </p:nvSpPr>
            <p:spPr>
              <a:xfrm>
                <a:off x="2229641" y="3706217"/>
                <a:ext cx="794196" cy="140423"/>
              </a:xfrm>
              <a:custGeom>
                <a:avLst/>
                <a:gdLst/>
                <a:ahLst/>
                <a:cxnLst/>
                <a:rect l="l" t="t" r="r" b="b"/>
                <a:pathLst>
                  <a:path w="38018" h="6722" extrusionOk="0">
                    <a:moveTo>
                      <a:pt x="6375" y="1"/>
                    </a:moveTo>
                    <a:cubicBezTo>
                      <a:pt x="6143" y="1"/>
                      <a:pt x="5909" y="19"/>
                      <a:pt x="5672" y="56"/>
                    </a:cubicBezTo>
                    <a:cubicBezTo>
                      <a:pt x="4929" y="140"/>
                      <a:pt x="4144" y="317"/>
                      <a:pt x="3401" y="485"/>
                    </a:cubicBezTo>
                    <a:cubicBezTo>
                      <a:pt x="3077" y="554"/>
                      <a:pt x="2782" y="595"/>
                      <a:pt x="2456" y="595"/>
                    </a:cubicBezTo>
                    <a:cubicBezTo>
                      <a:pt x="2340" y="595"/>
                      <a:pt x="2220" y="590"/>
                      <a:pt x="2093" y="579"/>
                    </a:cubicBezTo>
                    <a:cubicBezTo>
                      <a:pt x="1486" y="527"/>
                      <a:pt x="827" y="485"/>
                      <a:pt x="178" y="401"/>
                    </a:cubicBezTo>
                    <a:cubicBezTo>
                      <a:pt x="136" y="401"/>
                      <a:pt x="42" y="359"/>
                      <a:pt x="0" y="359"/>
                    </a:cubicBezTo>
                    <a:lnTo>
                      <a:pt x="0" y="2274"/>
                    </a:lnTo>
                    <a:cubicBezTo>
                      <a:pt x="566" y="2316"/>
                      <a:pt x="1183" y="2410"/>
                      <a:pt x="1790" y="2452"/>
                    </a:cubicBezTo>
                    <a:cubicBezTo>
                      <a:pt x="1931" y="2464"/>
                      <a:pt x="2072" y="2470"/>
                      <a:pt x="2213" y="2470"/>
                    </a:cubicBezTo>
                    <a:cubicBezTo>
                      <a:pt x="2552" y="2470"/>
                      <a:pt x="2890" y="2440"/>
                      <a:pt x="3223" y="2410"/>
                    </a:cubicBezTo>
                    <a:cubicBezTo>
                      <a:pt x="3537" y="2410"/>
                      <a:pt x="3799" y="2410"/>
                      <a:pt x="4061" y="2494"/>
                    </a:cubicBezTo>
                    <a:cubicBezTo>
                      <a:pt x="4887" y="2714"/>
                      <a:pt x="5630" y="3101"/>
                      <a:pt x="6363" y="3540"/>
                    </a:cubicBezTo>
                    <a:cubicBezTo>
                      <a:pt x="7064" y="3886"/>
                      <a:pt x="7765" y="4283"/>
                      <a:pt x="8550" y="4451"/>
                    </a:cubicBezTo>
                    <a:cubicBezTo>
                      <a:pt x="9722" y="4765"/>
                      <a:pt x="10946" y="5026"/>
                      <a:pt x="12118" y="5288"/>
                    </a:cubicBezTo>
                    <a:cubicBezTo>
                      <a:pt x="12296" y="5288"/>
                      <a:pt x="12474" y="5330"/>
                      <a:pt x="12641" y="5330"/>
                    </a:cubicBezTo>
                    <a:cubicBezTo>
                      <a:pt x="13479" y="5414"/>
                      <a:pt x="14263" y="5497"/>
                      <a:pt x="15090" y="5633"/>
                    </a:cubicBezTo>
                    <a:cubicBezTo>
                      <a:pt x="15620" y="5688"/>
                      <a:pt x="16160" y="5719"/>
                      <a:pt x="16702" y="5719"/>
                    </a:cubicBezTo>
                    <a:cubicBezTo>
                      <a:pt x="17401" y="5719"/>
                      <a:pt x="18105" y="5668"/>
                      <a:pt x="18794" y="5550"/>
                    </a:cubicBezTo>
                    <a:cubicBezTo>
                      <a:pt x="20198" y="5328"/>
                      <a:pt x="21609" y="5226"/>
                      <a:pt x="23014" y="5226"/>
                    </a:cubicBezTo>
                    <a:cubicBezTo>
                      <a:pt x="23265" y="5226"/>
                      <a:pt x="23515" y="5229"/>
                      <a:pt x="23765" y="5236"/>
                    </a:cubicBezTo>
                    <a:cubicBezTo>
                      <a:pt x="24937" y="5288"/>
                      <a:pt x="26119" y="5372"/>
                      <a:pt x="27291" y="5455"/>
                    </a:cubicBezTo>
                    <a:cubicBezTo>
                      <a:pt x="28129" y="5497"/>
                      <a:pt x="28913" y="5550"/>
                      <a:pt x="29740" y="5675"/>
                    </a:cubicBezTo>
                    <a:cubicBezTo>
                      <a:pt x="31006" y="5853"/>
                      <a:pt x="32220" y="6198"/>
                      <a:pt x="33445" y="6596"/>
                    </a:cubicBezTo>
                    <a:cubicBezTo>
                      <a:pt x="33528" y="6638"/>
                      <a:pt x="33664" y="6680"/>
                      <a:pt x="33790" y="6722"/>
                    </a:cubicBezTo>
                    <a:lnTo>
                      <a:pt x="37892" y="6722"/>
                    </a:lnTo>
                    <a:cubicBezTo>
                      <a:pt x="37934" y="6680"/>
                      <a:pt x="37976" y="6638"/>
                      <a:pt x="38017" y="6638"/>
                    </a:cubicBezTo>
                    <a:cubicBezTo>
                      <a:pt x="37411" y="6596"/>
                      <a:pt x="36845" y="6544"/>
                      <a:pt x="36280" y="6544"/>
                    </a:cubicBezTo>
                    <a:cubicBezTo>
                      <a:pt x="35140" y="6544"/>
                      <a:pt x="34051" y="6376"/>
                      <a:pt x="32963" y="5979"/>
                    </a:cubicBezTo>
                    <a:cubicBezTo>
                      <a:pt x="31268" y="5414"/>
                      <a:pt x="29479" y="5026"/>
                      <a:pt x="27689" y="4890"/>
                    </a:cubicBezTo>
                    <a:cubicBezTo>
                      <a:pt x="26821" y="4849"/>
                      <a:pt x="25942" y="4765"/>
                      <a:pt x="25073" y="4671"/>
                    </a:cubicBezTo>
                    <a:cubicBezTo>
                      <a:pt x="23765" y="4507"/>
                      <a:pt x="22457" y="4446"/>
                      <a:pt x="21139" y="4446"/>
                    </a:cubicBezTo>
                    <a:cubicBezTo>
                      <a:pt x="20348" y="4446"/>
                      <a:pt x="19553" y="4468"/>
                      <a:pt x="18753" y="4503"/>
                    </a:cubicBezTo>
                    <a:cubicBezTo>
                      <a:pt x="18506" y="4525"/>
                      <a:pt x="18259" y="4535"/>
                      <a:pt x="18014" y="4535"/>
                    </a:cubicBezTo>
                    <a:cubicBezTo>
                      <a:pt x="17300" y="4535"/>
                      <a:pt x="16594" y="4447"/>
                      <a:pt x="15917" y="4283"/>
                    </a:cubicBezTo>
                    <a:cubicBezTo>
                      <a:pt x="14912" y="4064"/>
                      <a:pt x="13908" y="3844"/>
                      <a:pt x="12903" y="3718"/>
                    </a:cubicBezTo>
                    <a:cubicBezTo>
                      <a:pt x="12076" y="3582"/>
                      <a:pt x="11250" y="3321"/>
                      <a:pt x="10381" y="3195"/>
                    </a:cubicBezTo>
                    <a:cubicBezTo>
                      <a:pt x="9073" y="3017"/>
                      <a:pt x="7849" y="2672"/>
                      <a:pt x="6624" y="2149"/>
                    </a:cubicBezTo>
                    <a:cubicBezTo>
                      <a:pt x="6541" y="2096"/>
                      <a:pt x="6415" y="2096"/>
                      <a:pt x="6363" y="1929"/>
                    </a:cubicBezTo>
                    <a:cubicBezTo>
                      <a:pt x="6600" y="1929"/>
                      <a:pt x="6814" y="1910"/>
                      <a:pt x="7032" y="1910"/>
                    </a:cubicBezTo>
                    <a:cubicBezTo>
                      <a:pt x="7142" y="1910"/>
                      <a:pt x="7252" y="1915"/>
                      <a:pt x="7367" y="1929"/>
                    </a:cubicBezTo>
                    <a:cubicBezTo>
                      <a:pt x="7765" y="1929"/>
                      <a:pt x="8152" y="2013"/>
                      <a:pt x="8592" y="2013"/>
                    </a:cubicBezTo>
                    <a:cubicBezTo>
                      <a:pt x="8770" y="2013"/>
                      <a:pt x="8937" y="2013"/>
                      <a:pt x="9073" y="1929"/>
                    </a:cubicBezTo>
                    <a:cubicBezTo>
                      <a:pt x="9502" y="1751"/>
                      <a:pt x="9596" y="1364"/>
                      <a:pt x="9293" y="1008"/>
                    </a:cubicBezTo>
                    <a:cubicBezTo>
                      <a:pt x="9157" y="883"/>
                      <a:pt x="9031" y="788"/>
                      <a:pt x="8895" y="705"/>
                    </a:cubicBezTo>
                    <a:cubicBezTo>
                      <a:pt x="8101" y="258"/>
                      <a:pt x="7254" y="1"/>
                      <a:pt x="63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2229641" y="2920603"/>
                <a:ext cx="1011055" cy="81555"/>
              </a:xfrm>
              <a:custGeom>
                <a:avLst/>
                <a:gdLst/>
                <a:ahLst/>
                <a:cxnLst/>
                <a:rect l="l" t="t" r="r" b="b"/>
                <a:pathLst>
                  <a:path w="48399" h="3904" extrusionOk="0">
                    <a:moveTo>
                      <a:pt x="32495" y="0"/>
                    </a:moveTo>
                    <a:cubicBezTo>
                      <a:pt x="31466" y="0"/>
                      <a:pt x="30448" y="125"/>
                      <a:pt x="29479" y="421"/>
                    </a:cubicBezTo>
                    <a:cubicBezTo>
                      <a:pt x="29039" y="515"/>
                      <a:pt x="28600" y="725"/>
                      <a:pt x="28170" y="777"/>
                    </a:cubicBezTo>
                    <a:cubicBezTo>
                      <a:pt x="27469" y="903"/>
                      <a:pt x="26768" y="903"/>
                      <a:pt x="26078" y="986"/>
                    </a:cubicBezTo>
                    <a:cubicBezTo>
                      <a:pt x="27017" y="928"/>
                      <a:pt x="27955" y="896"/>
                      <a:pt x="28893" y="896"/>
                    </a:cubicBezTo>
                    <a:cubicBezTo>
                      <a:pt x="31310" y="896"/>
                      <a:pt x="33724" y="1110"/>
                      <a:pt x="36144" y="1646"/>
                    </a:cubicBezTo>
                    <a:lnTo>
                      <a:pt x="35977" y="1823"/>
                    </a:lnTo>
                    <a:cubicBezTo>
                      <a:pt x="35276" y="2085"/>
                      <a:pt x="34533" y="2294"/>
                      <a:pt x="33748" y="2347"/>
                    </a:cubicBezTo>
                    <a:cubicBezTo>
                      <a:pt x="33533" y="2354"/>
                      <a:pt x="33318" y="2357"/>
                      <a:pt x="33104" y="2357"/>
                    </a:cubicBezTo>
                    <a:cubicBezTo>
                      <a:pt x="32010" y="2357"/>
                      <a:pt x="30917" y="2274"/>
                      <a:pt x="29824" y="2169"/>
                    </a:cubicBezTo>
                    <a:cubicBezTo>
                      <a:pt x="28558" y="1991"/>
                      <a:pt x="27250" y="1729"/>
                      <a:pt x="25983" y="1687"/>
                    </a:cubicBezTo>
                    <a:cubicBezTo>
                      <a:pt x="25157" y="1687"/>
                      <a:pt x="24372" y="1687"/>
                      <a:pt x="23587" y="1771"/>
                    </a:cubicBezTo>
                    <a:cubicBezTo>
                      <a:pt x="22938" y="1865"/>
                      <a:pt x="22237" y="2033"/>
                      <a:pt x="21588" y="2127"/>
                    </a:cubicBezTo>
                    <a:cubicBezTo>
                      <a:pt x="20280" y="2253"/>
                      <a:pt x="19014" y="2430"/>
                      <a:pt x="17748" y="2556"/>
                    </a:cubicBezTo>
                    <a:cubicBezTo>
                      <a:pt x="16660" y="2692"/>
                      <a:pt x="15571" y="2776"/>
                      <a:pt x="14473" y="2870"/>
                    </a:cubicBezTo>
                    <a:cubicBezTo>
                      <a:pt x="13479" y="2912"/>
                      <a:pt x="12516" y="2996"/>
                      <a:pt x="11511" y="2996"/>
                    </a:cubicBezTo>
                    <a:cubicBezTo>
                      <a:pt x="11229" y="3008"/>
                      <a:pt x="10945" y="3013"/>
                      <a:pt x="10659" y="3013"/>
                    </a:cubicBezTo>
                    <a:cubicBezTo>
                      <a:pt x="9969" y="3013"/>
                      <a:pt x="9272" y="2983"/>
                      <a:pt x="8592" y="2954"/>
                    </a:cubicBezTo>
                    <a:cubicBezTo>
                      <a:pt x="7891" y="2912"/>
                      <a:pt x="7242" y="2870"/>
                      <a:pt x="6541" y="2734"/>
                    </a:cubicBezTo>
                    <a:cubicBezTo>
                      <a:pt x="5316" y="2430"/>
                      <a:pt x="4102" y="2085"/>
                      <a:pt x="2878" y="1771"/>
                    </a:cubicBezTo>
                    <a:cubicBezTo>
                      <a:pt x="1874" y="1510"/>
                      <a:pt x="921" y="1164"/>
                      <a:pt x="0" y="683"/>
                    </a:cubicBezTo>
                    <a:lnTo>
                      <a:pt x="0" y="2211"/>
                    </a:lnTo>
                    <a:cubicBezTo>
                      <a:pt x="1528" y="2472"/>
                      <a:pt x="3014" y="2818"/>
                      <a:pt x="4490" y="3215"/>
                    </a:cubicBezTo>
                    <a:cubicBezTo>
                      <a:pt x="6215" y="3672"/>
                      <a:pt x="7975" y="3903"/>
                      <a:pt x="9735" y="3903"/>
                    </a:cubicBezTo>
                    <a:cubicBezTo>
                      <a:pt x="10153" y="3903"/>
                      <a:pt x="10571" y="3890"/>
                      <a:pt x="10988" y="3864"/>
                    </a:cubicBezTo>
                    <a:cubicBezTo>
                      <a:pt x="12296" y="3780"/>
                      <a:pt x="13646" y="3697"/>
                      <a:pt x="14996" y="3519"/>
                    </a:cubicBezTo>
                    <a:cubicBezTo>
                      <a:pt x="16482" y="3341"/>
                      <a:pt x="17968" y="3132"/>
                      <a:pt x="19443" y="2912"/>
                    </a:cubicBezTo>
                    <a:cubicBezTo>
                      <a:pt x="20804" y="2692"/>
                      <a:pt x="22112" y="2430"/>
                      <a:pt x="23503" y="2294"/>
                    </a:cubicBezTo>
                    <a:cubicBezTo>
                      <a:pt x="24044" y="2234"/>
                      <a:pt x="24588" y="2206"/>
                      <a:pt x="25134" y="2206"/>
                    </a:cubicBezTo>
                    <a:cubicBezTo>
                      <a:pt x="26089" y="2206"/>
                      <a:pt x="27047" y="2291"/>
                      <a:pt x="27993" y="2430"/>
                    </a:cubicBezTo>
                    <a:cubicBezTo>
                      <a:pt x="29479" y="2650"/>
                      <a:pt x="30954" y="2954"/>
                      <a:pt x="32482" y="3215"/>
                    </a:cubicBezTo>
                    <a:cubicBezTo>
                      <a:pt x="33058" y="3346"/>
                      <a:pt x="33657" y="3426"/>
                      <a:pt x="34267" y="3426"/>
                    </a:cubicBezTo>
                    <a:cubicBezTo>
                      <a:pt x="34487" y="3426"/>
                      <a:pt x="34708" y="3415"/>
                      <a:pt x="34930" y="3393"/>
                    </a:cubicBezTo>
                    <a:cubicBezTo>
                      <a:pt x="35799" y="3299"/>
                      <a:pt x="36584" y="3132"/>
                      <a:pt x="37411" y="2818"/>
                    </a:cubicBezTo>
                    <a:cubicBezTo>
                      <a:pt x="38457" y="2472"/>
                      <a:pt x="39545" y="2211"/>
                      <a:pt x="40634" y="2085"/>
                    </a:cubicBezTo>
                    <a:cubicBezTo>
                      <a:pt x="42203" y="1865"/>
                      <a:pt x="43773" y="1687"/>
                      <a:pt x="45342" y="1468"/>
                    </a:cubicBezTo>
                    <a:cubicBezTo>
                      <a:pt x="46127" y="1374"/>
                      <a:pt x="46889" y="1326"/>
                      <a:pt x="47644" y="1326"/>
                    </a:cubicBezTo>
                    <a:cubicBezTo>
                      <a:pt x="47896" y="1326"/>
                      <a:pt x="48147" y="1332"/>
                      <a:pt x="48398" y="1342"/>
                    </a:cubicBezTo>
                    <a:lnTo>
                      <a:pt x="48398" y="557"/>
                    </a:lnTo>
                    <a:cubicBezTo>
                      <a:pt x="48272" y="557"/>
                      <a:pt x="48136" y="515"/>
                      <a:pt x="47959" y="515"/>
                    </a:cubicBezTo>
                    <a:cubicBezTo>
                      <a:pt x="46964" y="338"/>
                      <a:pt x="45960" y="160"/>
                      <a:pt x="44913" y="76"/>
                    </a:cubicBezTo>
                    <a:cubicBezTo>
                      <a:pt x="44527" y="49"/>
                      <a:pt x="44143" y="36"/>
                      <a:pt x="43761" y="36"/>
                    </a:cubicBezTo>
                    <a:cubicBezTo>
                      <a:pt x="42194" y="36"/>
                      <a:pt x="40655" y="254"/>
                      <a:pt x="39116" y="641"/>
                    </a:cubicBezTo>
                    <a:cubicBezTo>
                      <a:pt x="38899" y="715"/>
                      <a:pt x="38685" y="749"/>
                      <a:pt x="38471" y="749"/>
                    </a:cubicBezTo>
                    <a:cubicBezTo>
                      <a:pt x="38293" y="749"/>
                      <a:pt x="38114" y="726"/>
                      <a:pt x="37934" y="683"/>
                    </a:cubicBezTo>
                    <a:cubicBezTo>
                      <a:pt x="36448" y="379"/>
                      <a:pt x="34930" y="118"/>
                      <a:pt x="33445" y="34"/>
                    </a:cubicBezTo>
                    <a:cubicBezTo>
                      <a:pt x="33128" y="12"/>
                      <a:pt x="32811" y="0"/>
                      <a:pt x="32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2785301" y="3664835"/>
                <a:ext cx="455381" cy="82704"/>
              </a:xfrm>
              <a:custGeom>
                <a:avLst/>
                <a:gdLst/>
                <a:ahLst/>
                <a:cxnLst/>
                <a:rect l="l" t="t" r="r" b="b"/>
                <a:pathLst>
                  <a:path w="21799" h="3959" extrusionOk="0">
                    <a:moveTo>
                      <a:pt x="11664" y="1"/>
                    </a:moveTo>
                    <a:cubicBezTo>
                      <a:pt x="10778" y="1"/>
                      <a:pt x="9911" y="159"/>
                      <a:pt x="9063" y="509"/>
                    </a:cubicBezTo>
                    <a:cubicBezTo>
                      <a:pt x="8052" y="952"/>
                      <a:pt x="7008" y="1146"/>
                      <a:pt x="5951" y="1146"/>
                    </a:cubicBezTo>
                    <a:cubicBezTo>
                      <a:pt x="5234" y="1146"/>
                      <a:pt x="4512" y="1057"/>
                      <a:pt x="3789" y="896"/>
                    </a:cubicBezTo>
                    <a:cubicBezTo>
                      <a:pt x="3265" y="782"/>
                      <a:pt x="2744" y="715"/>
                      <a:pt x="2222" y="715"/>
                    </a:cubicBezTo>
                    <a:cubicBezTo>
                      <a:pt x="1744" y="715"/>
                      <a:pt x="1266" y="771"/>
                      <a:pt x="786" y="896"/>
                    </a:cubicBezTo>
                    <a:cubicBezTo>
                      <a:pt x="524" y="938"/>
                      <a:pt x="304" y="1032"/>
                      <a:pt x="85" y="1116"/>
                    </a:cubicBezTo>
                    <a:cubicBezTo>
                      <a:pt x="43" y="1158"/>
                      <a:pt x="1" y="1294"/>
                      <a:pt x="1" y="1378"/>
                    </a:cubicBezTo>
                    <a:cubicBezTo>
                      <a:pt x="1" y="1419"/>
                      <a:pt x="85" y="1514"/>
                      <a:pt x="168" y="1556"/>
                    </a:cubicBezTo>
                    <a:cubicBezTo>
                      <a:pt x="304" y="1556"/>
                      <a:pt x="430" y="1597"/>
                      <a:pt x="608" y="1597"/>
                    </a:cubicBezTo>
                    <a:cubicBezTo>
                      <a:pt x="1790" y="1597"/>
                      <a:pt x="2962" y="1817"/>
                      <a:pt x="4051" y="2298"/>
                    </a:cubicBezTo>
                    <a:cubicBezTo>
                      <a:pt x="5359" y="2822"/>
                      <a:pt x="6625" y="3293"/>
                      <a:pt x="8017" y="3607"/>
                    </a:cubicBezTo>
                    <a:cubicBezTo>
                      <a:pt x="8985" y="3831"/>
                      <a:pt x="9981" y="3958"/>
                      <a:pt x="10982" y="3958"/>
                    </a:cubicBezTo>
                    <a:cubicBezTo>
                      <a:pt x="11333" y="3958"/>
                      <a:pt x="11684" y="3943"/>
                      <a:pt x="12035" y="3910"/>
                    </a:cubicBezTo>
                    <a:cubicBezTo>
                      <a:pt x="13563" y="3732"/>
                      <a:pt x="15038" y="3293"/>
                      <a:pt x="16388" y="2466"/>
                    </a:cubicBezTo>
                    <a:cubicBezTo>
                      <a:pt x="17005" y="2121"/>
                      <a:pt x="17654" y="1859"/>
                      <a:pt x="18355" y="1817"/>
                    </a:cubicBezTo>
                    <a:cubicBezTo>
                      <a:pt x="18920" y="1817"/>
                      <a:pt x="19444" y="1817"/>
                      <a:pt x="20009" y="1859"/>
                    </a:cubicBezTo>
                    <a:cubicBezTo>
                      <a:pt x="20626" y="1901"/>
                      <a:pt x="21233" y="1985"/>
                      <a:pt x="21798" y="2079"/>
                    </a:cubicBezTo>
                    <a:lnTo>
                      <a:pt x="21798" y="677"/>
                    </a:lnTo>
                    <a:cubicBezTo>
                      <a:pt x="21097" y="635"/>
                      <a:pt x="20364" y="593"/>
                      <a:pt x="19663" y="593"/>
                    </a:cubicBezTo>
                    <a:cubicBezTo>
                      <a:pt x="19568" y="590"/>
                      <a:pt x="19474" y="588"/>
                      <a:pt x="19379" y="588"/>
                    </a:cubicBezTo>
                    <a:cubicBezTo>
                      <a:pt x="18093" y="588"/>
                      <a:pt x="16877" y="857"/>
                      <a:pt x="15697" y="1461"/>
                    </a:cubicBezTo>
                    <a:cubicBezTo>
                      <a:pt x="14347" y="2162"/>
                      <a:pt x="12862" y="2424"/>
                      <a:pt x="11376" y="2424"/>
                    </a:cubicBezTo>
                    <a:cubicBezTo>
                      <a:pt x="11271" y="2427"/>
                      <a:pt x="11168" y="2429"/>
                      <a:pt x="11064" y="2429"/>
                    </a:cubicBezTo>
                    <a:cubicBezTo>
                      <a:pt x="9910" y="2429"/>
                      <a:pt x="8798" y="2221"/>
                      <a:pt x="7713" y="1943"/>
                    </a:cubicBezTo>
                    <a:cubicBezTo>
                      <a:pt x="7587" y="1943"/>
                      <a:pt x="7546" y="1901"/>
                      <a:pt x="7451" y="1859"/>
                    </a:cubicBezTo>
                    <a:lnTo>
                      <a:pt x="7451" y="1775"/>
                    </a:lnTo>
                    <a:cubicBezTo>
                      <a:pt x="7629" y="1723"/>
                      <a:pt x="7849" y="1723"/>
                      <a:pt x="8017" y="1681"/>
                    </a:cubicBezTo>
                    <a:cubicBezTo>
                      <a:pt x="8759" y="1461"/>
                      <a:pt x="9502" y="1252"/>
                      <a:pt x="10245" y="1032"/>
                    </a:cubicBezTo>
                    <a:cubicBezTo>
                      <a:pt x="10549" y="896"/>
                      <a:pt x="10852" y="813"/>
                      <a:pt x="11208" y="771"/>
                    </a:cubicBezTo>
                    <a:cubicBezTo>
                      <a:pt x="11495" y="721"/>
                      <a:pt x="11781" y="702"/>
                      <a:pt x="12070" y="702"/>
                    </a:cubicBezTo>
                    <a:cubicBezTo>
                      <a:pt x="12572" y="702"/>
                      <a:pt x="13080" y="759"/>
                      <a:pt x="13604" y="813"/>
                    </a:cubicBezTo>
                    <a:cubicBezTo>
                      <a:pt x="14034" y="854"/>
                      <a:pt x="14473" y="896"/>
                      <a:pt x="14913" y="896"/>
                    </a:cubicBezTo>
                    <a:cubicBezTo>
                      <a:pt x="15080" y="896"/>
                      <a:pt x="15300" y="896"/>
                      <a:pt x="15478" y="729"/>
                    </a:cubicBezTo>
                    <a:cubicBezTo>
                      <a:pt x="15394" y="677"/>
                      <a:pt x="15394" y="677"/>
                      <a:pt x="15342" y="677"/>
                    </a:cubicBezTo>
                    <a:cubicBezTo>
                      <a:pt x="14609" y="373"/>
                      <a:pt x="13772" y="206"/>
                      <a:pt x="12987" y="111"/>
                    </a:cubicBezTo>
                    <a:cubicBezTo>
                      <a:pt x="12542" y="39"/>
                      <a:pt x="12101" y="1"/>
                      <a:pt x="116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2531076" y="2814526"/>
                <a:ext cx="479196" cy="49948"/>
              </a:xfrm>
              <a:custGeom>
                <a:avLst/>
                <a:gdLst/>
                <a:ahLst/>
                <a:cxnLst/>
                <a:rect l="l" t="t" r="r" b="b"/>
                <a:pathLst>
                  <a:path w="22939" h="2391" extrusionOk="0">
                    <a:moveTo>
                      <a:pt x="9716" y="0"/>
                    </a:moveTo>
                    <a:cubicBezTo>
                      <a:pt x="8723" y="0"/>
                      <a:pt x="7763" y="208"/>
                      <a:pt x="6803" y="487"/>
                    </a:cubicBezTo>
                    <a:cubicBezTo>
                      <a:pt x="5854" y="751"/>
                      <a:pt x="4906" y="984"/>
                      <a:pt x="3895" y="984"/>
                    </a:cubicBezTo>
                    <a:cubicBezTo>
                      <a:pt x="3746" y="984"/>
                      <a:pt x="3595" y="979"/>
                      <a:pt x="3444" y="968"/>
                    </a:cubicBezTo>
                    <a:lnTo>
                      <a:pt x="2617" y="968"/>
                    </a:lnTo>
                    <a:cubicBezTo>
                      <a:pt x="1832" y="968"/>
                      <a:pt x="1089" y="1146"/>
                      <a:pt x="357" y="1355"/>
                    </a:cubicBezTo>
                    <a:cubicBezTo>
                      <a:pt x="304" y="1355"/>
                      <a:pt x="262" y="1408"/>
                      <a:pt x="221" y="1408"/>
                    </a:cubicBezTo>
                    <a:cubicBezTo>
                      <a:pt x="43" y="1491"/>
                      <a:pt x="1" y="1617"/>
                      <a:pt x="137" y="1795"/>
                    </a:cubicBezTo>
                    <a:cubicBezTo>
                      <a:pt x="262" y="1931"/>
                      <a:pt x="398" y="2015"/>
                      <a:pt x="524" y="2098"/>
                    </a:cubicBezTo>
                    <a:cubicBezTo>
                      <a:pt x="1006" y="2270"/>
                      <a:pt x="1506" y="2390"/>
                      <a:pt x="2016" y="2390"/>
                    </a:cubicBezTo>
                    <a:cubicBezTo>
                      <a:pt x="2160" y="2390"/>
                      <a:pt x="2304" y="2381"/>
                      <a:pt x="2449" y="2360"/>
                    </a:cubicBezTo>
                    <a:cubicBezTo>
                      <a:pt x="3182" y="2276"/>
                      <a:pt x="3883" y="2015"/>
                      <a:pt x="4584" y="1711"/>
                    </a:cubicBezTo>
                    <a:cubicBezTo>
                      <a:pt x="5411" y="1355"/>
                      <a:pt x="6238" y="1010"/>
                      <a:pt x="7106" y="665"/>
                    </a:cubicBezTo>
                    <a:cubicBezTo>
                      <a:pt x="7624" y="459"/>
                      <a:pt x="8167" y="331"/>
                      <a:pt x="8731" y="331"/>
                    </a:cubicBezTo>
                    <a:cubicBezTo>
                      <a:pt x="8885" y="331"/>
                      <a:pt x="9041" y="341"/>
                      <a:pt x="9199" y="361"/>
                    </a:cubicBezTo>
                    <a:cubicBezTo>
                      <a:pt x="9900" y="445"/>
                      <a:pt x="10601" y="529"/>
                      <a:pt x="11292" y="707"/>
                    </a:cubicBezTo>
                    <a:cubicBezTo>
                      <a:pt x="12151" y="887"/>
                      <a:pt x="12981" y="1032"/>
                      <a:pt x="13853" y="1032"/>
                    </a:cubicBezTo>
                    <a:cubicBezTo>
                      <a:pt x="14043" y="1032"/>
                      <a:pt x="14236" y="1025"/>
                      <a:pt x="14431" y="1010"/>
                    </a:cubicBezTo>
                    <a:cubicBezTo>
                      <a:pt x="14609" y="1010"/>
                      <a:pt x="14787" y="1052"/>
                      <a:pt x="14912" y="1052"/>
                    </a:cubicBezTo>
                    <a:lnTo>
                      <a:pt x="16315" y="1052"/>
                    </a:lnTo>
                    <a:cubicBezTo>
                      <a:pt x="16517" y="1052"/>
                      <a:pt x="16701" y="1033"/>
                      <a:pt x="16891" y="1033"/>
                    </a:cubicBezTo>
                    <a:cubicBezTo>
                      <a:pt x="16986" y="1033"/>
                      <a:pt x="17082" y="1038"/>
                      <a:pt x="17183" y="1052"/>
                    </a:cubicBezTo>
                    <a:cubicBezTo>
                      <a:pt x="18355" y="1188"/>
                      <a:pt x="19580" y="1355"/>
                      <a:pt x="20762" y="1491"/>
                    </a:cubicBezTo>
                    <a:cubicBezTo>
                      <a:pt x="21285" y="1533"/>
                      <a:pt x="21808" y="1575"/>
                      <a:pt x="22332" y="1617"/>
                    </a:cubicBezTo>
                    <a:cubicBezTo>
                      <a:pt x="22394" y="1617"/>
                      <a:pt x="22463" y="1624"/>
                      <a:pt x="22537" y="1624"/>
                    </a:cubicBezTo>
                    <a:cubicBezTo>
                      <a:pt x="22662" y="1624"/>
                      <a:pt x="22800" y="1603"/>
                      <a:pt x="22939" y="1491"/>
                    </a:cubicBezTo>
                    <a:cubicBezTo>
                      <a:pt x="22855" y="1450"/>
                      <a:pt x="22855" y="1450"/>
                      <a:pt x="22803" y="1450"/>
                    </a:cubicBezTo>
                    <a:cubicBezTo>
                      <a:pt x="21149" y="1188"/>
                      <a:pt x="19496" y="968"/>
                      <a:pt x="17832" y="790"/>
                    </a:cubicBezTo>
                    <a:cubicBezTo>
                      <a:pt x="17668" y="761"/>
                      <a:pt x="17503" y="747"/>
                      <a:pt x="17338" y="747"/>
                    </a:cubicBezTo>
                    <a:cubicBezTo>
                      <a:pt x="17031" y="747"/>
                      <a:pt x="16727" y="796"/>
                      <a:pt x="16440" y="884"/>
                    </a:cubicBezTo>
                    <a:cubicBezTo>
                      <a:pt x="16091" y="955"/>
                      <a:pt x="15734" y="981"/>
                      <a:pt x="15375" y="981"/>
                    </a:cubicBezTo>
                    <a:cubicBezTo>
                      <a:pt x="14885" y="981"/>
                      <a:pt x="14391" y="933"/>
                      <a:pt x="13908" y="884"/>
                    </a:cubicBezTo>
                    <a:cubicBezTo>
                      <a:pt x="13343" y="790"/>
                      <a:pt x="12736" y="571"/>
                      <a:pt x="12129" y="403"/>
                    </a:cubicBezTo>
                    <a:cubicBezTo>
                      <a:pt x="11428" y="225"/>
                      <a:pt x="10727" y="47"/>
                      <a:pt x="9984" y="5"/>
                    </a:cubicBezTo>
                    <a:cubicBezTo>
                      <a:pt x="9894" y="2"/>
                      <a:pt x="9805" y="0"/>
                      <a:pt x="9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3067518" y="3388821"/>
                <a:ext cx="173157" cy="41613"/>
              </a:xfrm>
              <a:custGeom>
                <a:avLst/>
                <a:gdLst/>
                <a:ahLst/>
                <a:cxnLst/>
                <a:rect l="l" t="t" r="r" b="b"/>
                <a:pathLst>
                  <a:path w="8289" h="1992" extrusionOk="0">
                    <a:moveTo>
                      <a:pt x="6231" y="1"/>
                    </a:moveTo>
                    <a:cubicBezTo>
                      <a:pt x="4958" y="1"/>
                      <a:pt x="3690" y="149"/>
                      <a:pt x="2449" y="464"/>
                    </a:cubicBezTo>
                    <a:cubicBezTo>
                      <a:pt x="1901" y="603"/>
                      <a:pt x="1352" y="710"/>
                      <a:pt x="789" y="710"/>
                    </a:cubicBezTo>
                    <a:cubicBezTo>
                      <a:pt x="632" y="710"/>
                      <a:pt x="474" y="702"/>
                      <a:pt x="314" y="684"/>
                    </a:cubicBezTo>
                    <a:cubicBezTo>
                      <a:pt x="220" y="684"/>
                      <a:pt x="136" y="725"/>
                      <a:pt x="53" y="725"/>
                    </a:cubicBezTo>
                    <a:cubicBezTo>
                      <a:pt x="0" y="987"/>
                      <a:pt x="136" y="1071"/>
                      <a:pt x="262" y="1123"/>
                    </a:cubicBezTo>
                    <a:cubicBezTo>
                      <a:pt x="576" y="1249"/>
                      <a:pt x="879" y="1426"/>
                      <a:pt x="1225" y="1468"/>
                    </a:cubicBezTo>
                    <a:cubicBezTo>
                      <a:pt x="1664" y="1552"/>
                      <a:pt x="2093" y="1594"/>
                      <a:pt x="2533" y="1646"/>
                    </a:cubicBezTo>
                    <a:cubicBezTo>
                      <a:pt x="3098" y="1646"/>
                      <a:pt x="3663" y="1646"/>
                      <a:pt x="4238" y="1688"/>
                    </a:cubicBezTo>
                    <a:cubicBezTo>
                      <a:pt x="5588" y="1772"/>
                      <a:pt x="6938" y="1908"/>
                      <a:pt x="8288" y="1992"/>
                    </a:cubicBezTo>
                    <a:lnTo>
                      <a:pt x="8288" y="77"/>
                    </a:lnTo>
                    <a:cubicBezTo>
                      <a:pt x="7901" y="77"/>
                      <a:pt x="7503" y="24"/>
                      <a:pt x="7116" y="24"/>
                    </a:cubicBezTo>
                    <a:cubicBezTo>
                      <a:pt x="6821" y="9"/>
                      <a:pt x="6526" y="1"/>
                      <a:pt x="62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2252368" y="2997811"/>
                <a:ext cx="988327" cy="76813"/>
              </a:xfrm>
              <a:custGeom>
                <a:avLst/>
                <a:gdLst/>
                <a:ahLst/>
                <a:cxnLst/>
                <a:rect l="l" t="t" r="r" b="b"/>
                <a:pathLst>
                  <a:path w="47311" h="3677" extrusionOk="0">
                    <a:moveTo>
                      <a:pt x="23504" y="1"/>
                    </a:moveTo>
                    <a:cubicBezTo>
                      <a:pt x="21892" y="1"/>
                      <a:pt x="20323" y="220"/>
                      <a:pt x="18753" y="524"/>
                    </a:cubicBezTo>
                    <a:cubicBezTo>
                      <a:pt x="17790" y="691"/>
                      <a:pt x="16880" y="953"/>
                      <a:pt x="15959" y="1392"/>
                    </a:cubicBezTo>
                    <a:cubicBezTo>
                      <a:pt x="15310" y="1696"/>
                      <a:pt x="14651" y="1999"/>
                      <a:pt x="13960" y="2261"/>
                    </a:cubicBezTo>
                    <a:cubicBezTo>
                      <a:pt x="12694" y="2784"/>
                      <a:pt x="11386" y="3004"/>
                      <a:pt x="10036" y="3046"/>
                    </a:cubicBezTo>
                    <a:cubicBezTo>
                      <a:pt x="9807" y="3059"/>
                      <a:pt x="9577" y="3066"/>
                      <a:pt x="9345" y="3066"/>
                    </a:cubicBezTo>
                    <a:cubicBezTo>
                      <a:pt x="8685" y="3066"/>
                      <a:pt x="8018" y="3013"/>
                      <a:pt x="7368" y="2920"/>
                    </a:cubicBezTo>
                    <a:cubicBezTo>
                      <a:pt x="5976" y="2700"/>
                      <a:pt x="4626" y="2481"/>
                      <a:pt x="3234" y="2261"/>
                    </a:cubicBezTo>
                    <a:cubicBezTo>
                      <a:pt x="2355" y="2093"/>
                      <a:pt x="1529" y="1874"/>
                      <a:pt x="702" y="1696"/>
                    </a:cubicBezTo>
                    <a:cubicBezTo>
                      <a:pt x="575" y="1672"/>
                      <a:pt x="448" y="1648"/>
                      <a:pt x="313" y="1648"/>
                    </a:cubicBezTo>
                    <a:cubicBezTo>
                      <a:pt x="214" y="1648"/>
                      <a:pt x="111" y="1660"/>
                      <a:pt x="1" y="1696"/>
                    </a:cubicBezTo>
                    <a:cubicBezTo>
                      <a:pt x="137" y="1790"/>
                      <a:pt x="179" y="1790"/>
                      <a:pt x="262" y="1832"/>
                    </a:cubicBezTo>
                    <a:cubicBezTo>
                      <a:pt x="1141" y="2093"/>
                      <a:pt x="2010" y="2355"/>
                      <a:pt x="2920" y="2575"/>
                    </a:cubicBezTo>
                    <a:cubicBezTo>
                      <a:pt x="4804" y="2962"/>
                      <a:pt x="6719" y="3307"/>
                      <a:pt x="8634" y="3527"/>
                    </a:cubicBezTo>
                    <a:cubicBezTo>
                      <a:pt x="9278" y="3621"/>
                      <a:pt x="9934" y="3677"/>
                      <a:pt x="10595" y="3677"/>
                    </a:cubicBezTo>
                    <a:cubicBezTo>
                      <a:pt x="11190" y="3677"/>
                      <a:pt x="11790" y="3631"/>
                      <a:pt x="12391" y="3527"/>
                    </a:cubicBezTo>
                    <a:cubicBezTo>
                      <a:pt x="13301" y="3402"/>
                      <a:pt x="14169" y="3265"/>
                      <a:pt x="15090" y="3046"/>
                    </a:cubicBezTo>
                    <a:cubicBezTo>
                      <a:pt x="16179" y="2784"/>
                      <a:pt x="17267" y="2439"/>
                      <a:pt x="18355" y="2177"/>
                    </a:cubicBezTo>
                    <a:cubicBezTo>
                      <a:pt x="20019" y="1738"/>
                      <a:pt x="21631" y="1267"/>
                      <a:pt x="23242" y="827"/>
                    </a:cubicBezTo>
                    <a:cubicBezTo>
                      <a:pt x="23352" y="806"/>
                      <a:pt x="23462" y="796"/>
                      <a:pt x="23572" y="796"/>
                    </a:cubicBezTo>
                    <a:cubicBezTo>
                      <a:pt x="23682" y="796"/>
                      <a:pt x="23791" y="806"/>
                      <a:pt x="23901" y="827"/>
                    </a:cubicBezTo>
                    <a:cubicBezTo>
                      <a:pt x="24770" y="953"/>
                      <a:pt x="25597" y="1089"/>
                      <a:pt x="26423" y="1309"/>
                    </a:cubicBezTo>
                    <a:cubicBezTo>
                      <a:pt x="28129" y="1738"/>
                      <a:pt x="29782" y="2219"/>
                      <a:pt x="31436" y="2659"/>
                    </a:cubicBezTo>
                    <a:cubicBezTo>
                      <a:pt x="32232" y="2866"/>
                      <a:pt x="33028" y="2988"/>
                      <a:pt x="33845" y="2988"/>
                    </a:cubicBezTo>
                    <a:cubicBezTo>
                      <a:pt x="34059" y="2988"/>
                      <a:pt x="34274" y="2979"/>
                      <a:pt x="34491" y="2962"/>
                    </a:cubicBezTo>
                    <a:cubicBezTo>
                      <a:pt x="35412" y="2920"/>
                      <a:pt x="36323" y="2784"/>
                      <a:pt x="37191" y="2659"/>
                    </a:cubicBezTo>
                    <a:cubicBezTo>
                      <a:pt x="38761" y="2397"/>
                      <a:pt x="40330" y="2093"/>
                      <a:pt x="41858" y="1654"/>
                    </a:cubicBezTo>
                    <a:cubicBezTo>
                      <a:pt x="42821" y="1392"/>
                      <a:pt x="43784" y="1267"/>
                      <a:pt x="44778" y="1173"/>
                    </a:cubicBezTo>
                    <a:cubicBezTo>
                      <a:pt x="45370" y="1143"/>
                      <a:pt x="45977" y="1113"/>
                      <a:pt x="46575" y="1113"/>
                    </a:cubicBezTo>
                    <a:cubicBezTo>
                      <a:pt x="46822" y="1113"/>
                      <a:pt x="47068" y="1119"/>
                      <a:pt x="47310" y="1131"/>
                    </a:cubicBezTo>
                    <a:lnTo>
                      <a:pt x="47310" y="827"/>
                    </a:lnTo>
                    <a:cubicBezTo>
                      <a:pt x="46525" y="827"/>
                      <a:pt x="45740" y="827"/>
                      <a:pt x="44956" y="869"/>
                    </a:cubicBezTo>
                    <a:cubicBezTo>
                      <a:pt x="44171" y="869"/>
                      <a:pt x="43344" y="953"/>
                      <a:pt x="42559" y="1047"/>
                    </a:cubicBezTo>
                    <a:cubicBezTo>
                      <a:pt x="41638" y="1173"/>
                      <a:pt x="40728" y="1309"/>
                      <a:pt x="39859" y="1434"/>
                    </a:cubicBezTo>
                    <a:cubicBezTo>
                      <a:pt x="38761" y="1570"/>
                      <a:pt x="37672" y="1654"/>
                      <a:pt x="36584" y="1790"/>
                    </a:cubicBezTo>
                    <a:cubicBezTo>
                      <a:pt x="36110" y="1832"/>
                      <a:pt x="35635" y="1855"/>
                      <a:pt x="35161" y="1855"/>
                    </a:cubicBezTo>
                    <a:cubicBezTo>
                      <a:pt x="34201" y="1855"/>
                      <a:pt x="33246" y="1760"/>
                      <a:pt x="32315" y="1528"/>
                    </a:cubicBezTo>
                    <a:cubicBezTo>
                      <a:pt x="31394" y="1267"/>
                      <a:pt x="30483" y="1047"/>
                      <a:pt x="29563" y="827"/>
                    </a:cubicBezTo>
                    <a:cubicBezTo>
                      <a:pt x="27606" y="304"/>
                      <a:pt x="25555" y="42"/>
                      <a:pt x="235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2229641" y="2988641"/>
                <a:ext cx="280490" cy="45958"/>
              </a:xfrm>
              <a:custGeom>
                <a:avLst/>
                <a:gdLst/>
                <a:ahLst/>
                <a:cxnLst/>
                <a:rect l="l" t="t" r="r" b="b"/>
                <a:pathLst>
                  <a:path w="13427" h="2200" extrusionOk="0">
                    <a:moveTo>
                      <a:pt x="0" y="0"/>
                    </a:moveTo>
                    <a:lnTo>
                      <a:pt x="0" y="1005"/>
                    </a:lnTo>
                    <a:cubicBezTo>
                      <a:pt x="1654" y="1308"/>
                      <a:pt x="3360" y="1528"/>
                      <a:pt x="5013" y="1831"/>
                    </a:cubicBezTo>
                    <a:cubicBezTo>
                      <a:pt x="5976" y="2009"/>
                      <a:pt x="6938" y="2177"/>
                      <a:pt x="7891" y="2177"/>
                    </a:cubicBezTo>
                    <a:cubicBezTo>
                      <a:pt x="8173" y="2192"/>
                      <a:pt x="8453" y="2199"/>
                      <a:pt x="8730" y="2199"/>
                    </a:cubicBezTo>
                    <a:cubicBezTo>
                      <a:pt x="10131" y="2199"/>
                      <a:pt x="11481" y="2022"/>
                      <a:pt x="12861" y="1873"/>
                    </a:cubicBezTo>
                    <a:cubicBezTo>
                      <a:pt x="13039" y="1831"/>
                      <a:pt x="13259" y="1831"/>
                      <a:pt x="13426" y="1790"/>
                    </a:cubicBezTo>
                    <a:lnTo>
                      <a:pt x="13426" y="1706"/>
                    </a:lnTo>
                    <a:lnTo>
                      <a:pt x="12254" y="1706"/>
                    </a:lnTo>
                    <a:cubicBezTo>
                      <a:pt x="11333" y="1748"/>
                      <a:pt x="10423" y="1748"/>
                      <a:pt x="9502" y="1748"/>
                    </a:cubicBezTo>
                    <a:cubicBezTo>
                      <a:pt x="8372" y="1748"/>
                      <a:pt x="7242" y="1653"/>
                      <a:pt x="6153" y="1392"/>
                    </a:cubicBezTo>
                    <a:cubicBezTo>
                      <a:pt x="4584" y="1047"/>
                      <a:pt x="3056" y="701"/>
                      <a:pt x="1486" y="345"/>
                    </a:cubicBezTo>
                    <a:cubicBezTo>
                      <a:pt x="1005" y="220"/>
                      <a:pt x="482" y="136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2229641" y="3356046"/>
                <a:ext cx="440069" cy="63923"/>
              </a:xfrm>
              <a:custGeom>
                <a:avLst/>
                <a:gdLst/>
                <a:ahLst/>
                <a:cxnLst/>
                <a:rect l="l" t="t" r="r" b="b"/>
                <a:pathLst>
                  <a:path w="21066" h="3060" extrusionOk="0">
                    <a:moveTo>
                      <a:pt x="5144" y="1"/>
                    </a:moveTo>
                    <a:cubicBezTo>
                      <a:pt x="4924" y="1"/>
                      <a:pt x="4705" y="10"/>
                      <a:pt x="4490" y="24"/>
                    </a:cubicBezTo>
                    <a:cubicBezTo>
                      <a:pt x="4186" y="76"/>
                      <a:pt x="3883" y="118"/>
                      <a:pt x="3579" y="160"/>
                    </a:cubicBezTo>
                    <a:cubicBezTo>
                      <a:pt x="2397" y="201"/>
                      <a:pt x="1183" y="243"/>
                      <a:pt x="0" y="243"/>
                    </a:cubicBezTo>
                    <a:lnTo>
                      <a:pt x="0" y="1426"/>
                    </a:lnTo>
                    <a:cubicBezTo>
                      <a:pt x="1392" y="1332"/>
                      <a:pt x="2836" y="1122"/>
                      <a:pt x="4228" y="861"/>
                    </a:cubicBezTo>
                    <a:cubicBezTo>
                      <a:pt x="4560" y="806"/>
                      <a:pt x="4893" y="774"/>
                      <a:pt x="5224" y="774"/>
                    </a:cubicBezTo>
                    <a:cubicBezTo>
                      <a:pt x="5718" y="774"/>
                      <a:pt x="6207" y="846"/>
                      <a:pt x="6677" y="1028"/>
                    </a:cubicBezTo>
                    <a:cubicBezTo>
                      <a:pt x="7325" y="1290"/>
                      <a:pt x="7985" y="1510"/>
                      <a:pt x="8634" y="1771"/>
                    </a:cubicBezTo>
                    <a:cubicBezTo>
                      <a:pt x="9858" y="2294"/>
                      <a:pt x="11124" y="2692"/>
                      <a:pt x="12432" y="2818"/>
                    </a:cubicBezTo>
                    <a:cubicBezTo>
                      <a:pt x="13352" y="2928"/>
                      <a:pt x="14244" y="3060"/>
                      <a:pt x="15153" y="3060"/>
                    </a:cubicBezTo>
                    <a:cubicBezTo>
                      <a:pt x="15361" y="3060"/>
                      <a:pt x="15570" y="3053"/>
                      <a:pt x="15781" y="3037"/>
                    </a:cubicBezTo>
                    <a:cubicBezTo>
                      <a:pt x="16482" y="3037"/>
                      <a:pt x="17183" y="2859"/>
                      <a:pt x="17790" y="2514"/>
                    </a:cubicBezTo>
                    <a:cubicBezTo>
                      <a:pt x="18051" y="2336"/>
                      <a:pt x="18355" y="2253"/>
                      <a:pt x="18711" y="2169"/>
                    </a:cubicBezTo>
                    <a:cubicBezTo>
                      <a:pt x="19182" y="1991"/>
                      <a:pt x="19663" y="1855"/>
                      <a:pt x="20144" y="1729"/>
                    </a:cubicBezTo>
                    <a:cubicBezTo>
                      <a:pt x="20406" y="1646"/>
                      <a:pt x="20626" y="1510"/>
                      <a:pt x="20804" y="1332"/>
                    </a:cubicBezTo>
                    <a:cubicBezTo>
                      <a:pt x="21065" y="1164"/>
                      <a:pt x="21013" y="861"/>
                      <a:pt x="20751" y="683"/>
                    </a:cubicBezTo>
                    <a:cubicBezTo>
                      <a:pt x="20626" y="599"/>
                      <a:pt x="20490" y="547"/>
                      <a:pt x="20364" y="547"/>
                    </a:cubicBezTo>
                    <a:cubicBezTo>
                      <a:pt x="20102" y="463"/>
                      <a:pt x="19841" y="421"/>
                      <a:pt x="19579" y="379"/>
                    </a:cubicBezTo>
                    <a:cubicBezTo>
                      <a:pt x="19296" y="318"/>
                      <a:pt x="19024" y="287"/>
                      <a:pt x="18760" y="287"/>
                    </a:cubicBezTo>
                    <a:cubicBezTo>
                      <a:pt x="18085" y="287"/>
                      <a:pt x="17459" y="485"/>
                      <a:pt x="16827" y="861"/>
                    </a:cubicBezTo>
                    <a:cubicBezTo>
                      <a:pt x="16566" y="986"/>
                      <a:pt x="16304" y="1070"/>
                      <a:pt x="16000" y="1122"/>
                    </a:cubicBezTo>
                    <a:cubicBezTo>
                      <a:pt x="15686" y="1164"/>
                      <a:pt x="15371" y="1182"/>
                      <a:pt x="15056" y="1182"/>
                    </a:cubicBezTo>
                    <a:cubicBezTo>
                      <a:pt x="14417" y="1182"/>
                      <a:pt x="13782" y="1106"/>
                      <a:pt x="13165" y="986"/>
                    </a:cubicBezTo>
                    <a:cubicBezTo>
                      <a:pt x="12667" y="907"/>
                      <a:pt x="12191" y="878"/>
                      <a:pt x="11719" y="878"/>
                    </a:cubicBezTo>
                    <a:cubicBezTo>
                      <a:pt x="11447" y="878"/>
                      <a:pt x="11176" y="887"/>
                      <a:pt x="10904" y="903"/>
                    </a:cubicBezTo>
                    <a:cubicBezTo>
                      <a:pt x="10705" y="920"/>
                      <a:pt x="10506" y="930"/>
                      <a:pt x="10309" y="930"/>
                    </a:cubicBezTo>
                    <a:cubicBezTo>
                      <a:pt x="10031" y="930"/>
                      <a:pt x="9760" y="910"/>
                      <a:pt x="9502" y="861"/>
                    </a:cubicBezTo>
                    <a:cubicBezTo>
                      <a:pt x="8508" y="599"/>
                      <a:pt x="7503" y="379"/>
                      <a:pt x="6499" y="160"/>
                    </a:cubicBezTo>
                    <a:cubicBezTo>
                      <a:pt x="6055" y="40"/>
                      <a:pt x="5597" y="1"/>
                      <a:pt x="51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2229641" y="3543738"/>
                <a:ext cx="241363" cy="32839"/>
              </a:xfrm>
              <a:custGeom>
                <a:avLst/>
                <a:gdLst/>
                <a:ahLst/>
                <a:cxnLst/>
                <a:rect l="l" t="t" r="r" b="b"/>
                <a:pathLst>
                  <a:path w="11554" h="1572" extrusionOk="0">
                    <a:moveTo>
                      <a:pt x="1145" y="1"/>
                    </a:moveTo>
                    <a:cubicBezTo>
                      <a:pt x="883" y="1"/>
                      <a:pt x="617" y="20"/>
                      <a:pt x="346" y="69"/>
                    </a:cubicBezTo>
                    <a:cubicBezTo>
                      <a:pt x="262" y="69"/>
                      <a:pt x="136" y="111"/>
                      <a:pt x="0" y="111"/>
                    </a:cubicBezTo>
                    <a:lnTo>
                      <a:pt x="0" y="1199"/>
                    </a:lnTo>
                    <a:cubicBezTo>
                      <a:pt x="346" y="1116"/>
                      <a:pt x="702" y="980"/>
                      <a:pt x="1047" y="812"/>
                    </a:cubicBezTo>
                    <a:cubicBezTo>
                      <a:pt x="1486" y="593"/>
                      <a:pt x="1915" y="509"/>
                      <a:pt x="2397" y="509"/>
                    </a:cubicBezTo>
                    <a:cubicBezTo>
                      <a:pt x="3485" y="551"/>
                      <a:pt x="4584" y="676"/>
                      <a:pt x="5672" y="896"/>
                    </a:cubicBezTo>
                    <a:cubicBezTo>
                      <a:pt x="7200" y="1158"/>
                      <a:pt x="8770" y="1461"/>
                      <a:pt x="10339" y="1555"/>
                    </a:cubicBezTo>
                    <a:cubicBezTo>
                      <a:pt x="10488" y="1566"/>
                      <a:pt x="10621" y="1571"/>
                      <a:pt x="10743" y="1571"/>
                    </a:cubicBezTo>
                    <a:cubicBezTo>
                      <a:pt x="11083" y="1571"/>
                      <a:pt x="11329" y="1530"/>
                      <a:pt x="11553" y="1461"/>
                    </a:cubicBezTo>
                    <a:cubicBezTo>
                      <a:pt x="11386" y="1461"/>
                      <a:pt x="11250" y="1461"/>
                      <a:pt x="11124" y="1419"/>
                    </a:cubicBezTo>
                    <a:cubicBezTo>
                      <a:pt x="9983" y="1294"/>
                      <a:pt x="8853" y="1158"/>
                      <a:pt x="7765" y="980"/>
                    </a:cubicBezTo>
                    <a:cubicBezTo>
                      <a:pt x="5976" y="676"/>
                      <a:pt x="4270" y="289"/>
                      <a:pt x="2491" y="111"/>
                    </a:cubicBezTo>
                    <a:cubicBezTo>
                      <a:pt x="2046" y="58"/>
                      <a:pt x="1601" y="1"/>
                      <a:pt x="11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2673166" y="3512383"/>
                <a:ext cx="567519" cy="78338"/>
              </a:xfrm>
              <a:custGeom>
                <a:avLst/>
                <a:gdLst/>
                <a:ahLst/>
                <a:cxnLst/>
                <a:rect l="l" t="t" r="r" b="b"/>
                <a:pathLst>
                  <a:path w="27167" h="3750" extrusionOk="0">
                    <a:moveTo>
                      <a:pt x="27166" y="1"/>
                    </a:moveTo>
                    <a:cubicBezTo>
                      <a:pt x="26559" y="126"/>
                      <a:pt x="25942" y="220"/>
                      <a:pt x="25293" y="220"/>
                    </a:cubicBezTo>
                    <a:cubicBezTo>
                      <a:pt x="25209" y="220"/>
                      <a:pt x="25115" y="262"/>
                      <a:pt x="25031" y="304"/>
                    </a:cubicBezTo>
                    <a:cubicBezTo>
                      <a:pt x="24895" y="346"/>
                      <a:pt x="24770" y="388"/>
                      <a:pt x="24634" y="440"/>
                    </a:cubicBezTo>
                    <a:cubicBezTo>
                      <a:pt x="24372" y="482"/>
                      <a:pt x="24163" y="482"/>
                      <a:pt x="23943" y="482"/>
                    </a:cubicBezTo>
                    <a:cubicBezTo>
                      <a:pt x="22897" y="702"/>
                      <a:pt x="21892" y="869"/>
                      <a:pt x="20846" y="1089"/>
                    </a:cubicBezTo>
                    <a:cubicBezTo>
                      <a:pt x="19171" y="1453"/>
                      <a:pt x="17461" y="1703"/>
                      <a:pt x="15708" y="1703"/>
                    </a:cubicBezTo>
                    <a:cubicBezTo>
                      <a:pt x="15544" y="1703"/>
                      <a:pt x="15380" y="1700"/>
                      <a:pt x="15216" y="1696"/>
                    </a:cubicBezTo>
                    <a:cubicBezTo>
                      <a:pt x="13866" y="1696"/>
                      <a:pt x="12474" y="1790"/>
                      <a:pt x="11124" y="1874"/>
                    </a:cubicBezTo>
                    <a:cubicBezTo>
                      <a:pt x="10712" y="1904"/>
                      <a:pt x="10307" y="1923"/>
                      <a:pt x="9904" y="1923"/>
                    </a:cubicBezTo>
                    <a:cubicBezTo>
                      <a:pt x="9192" y="1923"/>
                      <a:pt x="8487" y="1863"/>
                      <a:pt x="7765" y="1696"/>
                    </a:cubicBezTo>
                    <a:cubicBezTo>
                      <a:pt x="7106" y="1528"/>
                      <a:pt x="6415" y="1434"/>
                      <a:pt x="5714" y="1309"/>
                    </a:cubicBezTo>
                    <a:cubicBezTo>
                      <a:pt x="5227" y="1212"/>
                      <a:pt x="4751" y="1167"/>
                      <a:pt x="4283" y="1167"/>
                    </a:cubicBezTo>
                    <a:cubicBezTo>
                      <a:pt x="3072" y="1167"/>
                      <a:pt x="1918" y="1474"/>
                      <a:pt x="785" y="2010"/>
                    </a:cubicBezTo>
                    <a:cubicBezTo>
                      <a:pt x="566" y="2135"/>
                      <a:pt x="398" y="2271"/>
                      <a:pt x="220" y="2397"/>
                    </a:cubicBezTo>
                    <a:cubicBezTo>
                      <a:pt x="95" y="2481"/>
                      <a:pt x="1" y="2659"/>
                      <a:pt x="42" y="2837"/>
                    </a:cubicBezTo>
                    <a:cubicBezTo>
                      <a:pt x="106" y="2985"/>
                      <a:pt x="204" y="3009"/>
                      <a:pt x="315" y="3009"/>
                    </a:cubicBezTo>
                    <a:cubicBezTo>
                      <a:pt x="368" y="3009"/>
                      <a:pt x="425" y="3004"/>
                      <a:pt x="482" y="3004"/>
                    </a:cubicBezTo>
                    <a:cubicBezTo>
                      <a:pt x="963" y="2962"/>
                      <a:pt x="1487" y="2962"/>
                      <a:pt x="1968" y="2878"/>
                    </a:cubicBezTo>
                    <a:cubicBezTo>
                      <a:pt x="2513" y="2820"/>
                      <a:pt x="3038" y="2737"/>
                      <a:pt x="3570" y="2737"/>
                    </a:cubicBezTo>
                    <a:cubicBezTo>
                      <a:pt x="3805" y="2737"/>
                      <a:pt x="4041" y="2753"/>
                      <a:pt x="4281" y="2795"/>
                    </a:cubicBezTo>
                    <a:cubicBezTo>
                      <a:pt x="5275" y="2962"/>
                      <a:pt x="6279" y="3140"/>
                      <a:pt x="7242" y="3402"/>
                    </a:cubicBezTo>
                    <a:cubicBezTo>
                      <a:pt x="8256" y="3666"/>
                      <a:pt x="9285" y="3750"/>
                      <a:pt x="10322" y="3750"/>
                    </a:cubicBezTo>
                    <a:cubicBezTo>
                      <a:pt x="10804" y="3750"/>
                      <a:pt x="11288" y="3732"/>
                      <a:pt x="11773" y="3705"/>
                    </a:cubicBezTo>
                    <a:cubicBezTo>
                      <a:pt x="12778" y="3621"/>
                      <a:pt x="13782" y="3527"/>
                      <a:pt x="14745" y="3485"/>
                    </a:cubicBezTo>
                    <a:cubicBezTo>
                      <a:pt x="16356" y="3443"/>
                      <a:pt x="17968" y="3266"/>
                      <a:pt x="19538" y="2962"/>
                    </a:cubicBezTo>
                    <a:cubicBezTo>
                      <a:pt x="21023" y="2659"/>
                      <a:pt x="22499" y="2313"/>
                      <a:pt x="23985" y="2010"/>
                    </a:cubicBezTo>
                    <a:cubicBezTo>
                      <a:pt x="24512" y="1913"/>
                      <a:pt x="25060" y="1822"/>
                      <a:pt x="25615" y="1822"/>
                    </a:cubicBezTo>
                    <a:cubicBezTo>
                      <a:pt x="25842" y="1822"/>
                      <a:pt x="26070" y="1837"/>
                      <a:pt x="26298" y="1874"/>
                    </a:cubicBezTo>
                    <a:cubicBezTo>
                      <a:pt x="26601" y="1958"/>
                      <a:pt x="26904" y="2052"/>
                      <a:pt x="27166" y="2135"/>
                    </a:cubicBezTo>
                    <a:lnTo>
                      <a:pt x="2716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2229641" y="3454519"/>
                <a:ext cx="447276" cy="99645"/>
              </a:xfrm>
              <a:custGeom>
                <a:avLst/>
                <a:gdLst/>
                <a:ahLst/>
                <a:cxnLst/>
                <a:rect l="l" t="t" r="r" b="b"/>
                <a:pathLst>
                  <a:path w="21411" h="4770" extrusionOk="0">
                    <a:moveTo>
                      <a:pt x="1537" y="0"/>
                    </a:moveTo>
                    <a:cubicBezTo>
                      <a:pt x="998" y="0"/>
                      <a:pt x="483" y="162"/>
                      <a:pt x="0" y="458"/>
                    </a:cubicBezTo>
                    <a:lnTo>
                      <a:pt x="0" y="1902"/>
                    </a:lnTo>
                    <a:cubicBezTo>
                      <a:pt x="178" y="1766"/>
                      <a:pt x="398" y="1588"/>
                      <a:pt x="566" y="1463"/>
                    </a:cubicBezTo>
                    <a:cubicBezTo>
                      <a:pt x="819" y="1323"/>
                      <a:pt x="1084" y="1238"/>
                      <a:pt x="1357" y="1238"/>
                    </a:cubicBezTo>
                    <a:cubicBezTo>
                      <a:pt x="1513" y="1238"/>
                      <a:pt x="1672" y="1266"/>
                      <a:pt x="1832" y="1327"/>
                    </a:cubicBezTo>
                    <a:cubicBezTo>
                      <a:pt x="2439" y="1546"/>
                      <a:pt x="3056" y="1766"/>
                      <a:pt x="3663" y="1986"/>
                    </a:cubicBezTo>
                    <a:cubicBezTo>
                      <a:pt x="5233" y="2551"/>
                      <a:pt x="6760" y="3158"/>
                      <a:pt x="8414" y="3556"/>
                    </a:cubicBezTo>
                    <a:cubicBezTo>
                      <a:pt x="10465" y="4037"/>
                      <a:pt x="12474" y="4466"/>
                      <a:pt x="14567" y="4728"/>
                    </a:cubicBezTo>
                    <a:cubicBezTo>
                      <a:pt x="14800" y="4754"/>
                      <a:pt x="15026" y="4770"/>
                      <a:pt x="15248" y="4770"/>
                    </a:cubicBezTo>
                    <a:cubicBezTo>
                      <a:pt x="15812" y="4770"/>
                      <a:pt x="16346" y="4668"/>
                      <a:pt x="16879" y="4382"/>
                    </a:cubicBezTo>
                    <a:cubicBezTo>
                      <a:pt x="17047" y="4340"/>
                      <a:pt x="17183" y="4257"/>
                      <a:pt x="17350" y="4204"/>
                    </a:cubicBezTo>
                    <a:cubicBezTo>
                      <a:pt x="18533" y="3775"/>
                      <a:pt x="19705" y="3210"/>
                      <a:pt x="21013" y="3116"/>
                    </a:cubicBezTo>
                    <a:cubicBezTo>
                      <a:pt x="21149" y="3116"/>
                      <a:pt x="21274" y="3032"/>
                      <a:pt x="21327" y="2896"/>
                    </a:cubicBezTo>
                    <a:cubicBezTo>
                      <a:pt x="21411" y="2729"/>
                      <a:pt x="21274" y="2593"/>
                      <a:pt x="21191" y="2509"/>
                    </a:cubicBezTo>
                    <a:cubicBezTo>
                      <a:pt x="21013" y="2373"/>
                      <a:pt x="20804" y="2247"/>
                      <a:pt x="20626" y="2206"/>
                    </a:cubicBezTo>
                    <a:cubicBezTo>
                      <a:pt x="20386" y="2131"/>
                      <a:pt x="20149" y="2098"/>
                      <a:pt x="19912" y="2098"/>
                    </a:cubicBezTo>
                    <a:cubicBezTo>
                      <a:pt x="19715" y="2098"/>
                      <a:pt x="19517" y="2121"/>
                      <a:pt x="19318" y="2164"/>
                    </a:cubicBezTo>
                    <a:cubicBezTo>
                      <a:pt x="18491" y="2331"/>
                      <a:pt x="17706" y="2509"/>
                      <a:pt x="16879" y="2687"/>
                    </a:cubicBezTo>
                    <a:cubicBezTo>
                      <a:pt x="16430" y="2809"/>
                      <a:pt x="15965" y="2892"/>
                      <a:pt x="15507" y="2892"/>
                    </a:cubicBezTo>
                    <a:cubicBezTo>
                      <a:pt x="15335" y="2892"/>
                      <a:pt x="15164" y="2880"/>
                      <a:pt x="14996" y="2854"/>
                    </a:cubicBezTo>
                    <a:cubicBezTo>
                      <a:pt x="14692" y="2813"/>
                      <a:pt x="14389" y="2771"/>
                      <a:pt x="14127" y="2729"/>
                    </a:cubicBezTo>
                    <a:cubicBezTo>
                      <a:pt x="12474" y="2509"/>
                      <a:pt x="10862" y="2289"/>
                      <a:pt x="9199" y="2028"/>
                    </a:cubicBezTo>
                    <a:cubicBezTo>
                      <a:pt x="7891" y="1850"/>
                      <a:pt x="6624" y="1588"/>
                      <a:pt x="5369" y="1117"/>
                    </a:cubicBezTo>
                    <a:cubicBezTo>
                      <a:pt x="4448" y="762"/>
                      <a:pt x="3485" y="500"/>
                      <a:pt x="2575" y="196"/>
                    </a:cubicBezTo>
                    <a:cubicBezTo>
                      <a:pt x="2220" y="64"/>
                      <a:pt x="1874" y="0"/>
                      <a:pt x="1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2229641" y="3589779"/>
                <a:ext cx="153040" cy="32254"/>
              </a:xfrm>
              <a:custGeom>
                <a:avLst/>
                <a:gdLst/>
                <a:ahLst/>
                <a:cxnLst/>
                <a:rect l="l" t="t" r="r" b="b"/>
                <a:pathLst>
                  <a:path w="7326" h="1544" extrusionOk="0">
                    <a:moveTo>
                      <a:pt x="0" y="0"/>
                    </a:moveTo>
                    <a:lnTo>
                      <a:pt x="0" y="1046"/>
                    </a:lnTo>
                    <a:cubicBezTo>
                      <a:pt x="482" y="1130"/>
                      <a:pt x="1005" y="1224"/>
                      <a:pt x="1486" y="1308"/>
                    </a:cubicBezTo>
                    <a:cubicBezTo>
                      <a:pt x="2357" y="1453"/>
                      <a:pt x="3227" y="1544"/>
                      <a:pt x="4090" y="1544"/>
                    </a:cubicBezTo>
                    <a:cubicBezTo>
                      <a:pt x="4784" y="1544"/>
                      <a:pt x="5473" y="1485"/>
                      <a:pt x="6153" y="1350"/>
                    </a:cubicBezTo>
                    <a:cubicBezTo>
                      <a:pt x="6499" y="1266"/>
                      <a:pt x="6802" y="1266"/>
                      <a:pt x="7148" y="1183"/>
                    </a:cubicBezTo>
                    <a:cubicBezTo>
                      <a:pt x="7200" y="1183"/>
                      <a:pt x="7284" y="1088"/>
                      <a:pt x="7325" y="1046"/>
                    </a:cubicBezTo>
                    <a:cubicBezTo>
                      <a:pt x="7284" y="963"/>
                      <a:pt x="7242" y="869"/>
                      <a:pt x="7148" y="827"/>
                    </a:cubicBezTo>
                    <a:cubicBezTo>
                      <a:pt x="7106" y="785"/>
                      <a:pt x="7022" y="743"/>
                      <a:pt x="6938" y="743"/>
                    </a:cubicBezTo>
                    <a:cubicBezTo>
                      <a:pt x="6677" y="743"/>
                      <a:pt x="6415" y="701"/>
                      <a:pt x="6153" y="701"/>
                    </a:cubicBezTo>
                    <a:cubicBezTo>
                      <a:pt x="4887" y="659"/>
                      <a:pt x="3621" y="523"/>
                      <a:pt x="2397" y="304"/>
                    </a:cubicBezTo>
                    <a:cubicBezTo>
                      <a:pt x="1612" y="136"/>
                      <a:pt x="785" y="42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3050243" y="3576932"/>
                <a:ext cx="190433" cy="38312"/>
              </a:xfrm>
              <a:custGeom>
                <a:avLst/>
                <a:gdLst/>
                <a:ahLst/>
                <a:cxnLst/>
                <a:rect l="l" t="t" r="r" b="b"/>
                <a:pathLst>
                  <a:path w="9116" h="1834" extrusionOk="0">
                    <a:moveTo>
                      <a:pt x="8709" y="0"/>
                    </a:moveTo>
                    <a:cubicBezTo>
                      <a:pt x="7756" y="0"/>
                      <a:pt x="6803" y="130"/>
                      <a:pt x="5850" y="395"/>
                    </a:cubicBezTo>
                    <a:cubicBezTo>
                      <a:pt x="5672" y="437"/>
                      <a:pt x="5453" y="489"/>
                      <a:pt x="5275" y="531"/>
                    </a:cubicBezTo>
                    <a:cubicBezTo>
                      <a:pt x="3538" y="657"/>
                      <a:pt x="1874" y="1138"/>
                      <a:pt x="220" y="1578"/>
                    </a:cubicBezTo>
                    <a:cubicBezTo>
                      <a:pt x="179" y="1578"/>
                      <a:pt x="95" y="1620"/>
                      <a:pt x="1" y="1703"/>
                    </a:cubicBezTo>
                    <a:cubicBezTo>
                      <a:pt x="95" y="1703"/>
                      <a:pt x="137" y="1745"/>
                      <a:pt x="137" y="1745"/>
                    </a:cubicBezTo>
                    <a:cubicBezTo>
                      <a:pt x="399" y="1808"/>
                      <a:pt x="655" y="1833"/>
                      <a:pt x="908" y="1833"/>
                    </a:cubicBezTo>
                    <a:cubicBezTo>
                      <a:pt x="1369" y="1833"/>
                      <a:pt x="1818" y="1749"/>
                      <a:pt x="2271" y="1661"/>
                    </a:cubicBezTo>
                    <a:cubicBezTo>
                      <a:pt x="3014" y="1484"/>
                      <a:pt x="3757" y="1316"/>
                      <a:pt x="4542" y="1180"/>
                    </a:cubicBezTo>
                    <a:cubicBezTo>
                      <a:pt x="5233" y="1096"/>
                      <a:pt x="5976" y="960"/>
                      <a:pt x="6677" y="751"/>
                    </a:cubicBezTo>
                    <a:cubicBezTo>
                      <a:pt x="7284" y="573"/>
                      <a:pt x="7943" y="489"/>
                      <a:pt x="8550" y="489"/>
                    </a:cubicBezTo>
                    <a:lnTo>
                      <a:pt x="9115" y="489"/>
                    </a:lnTo>
                    <a:lnTo>
                      <a:pt x="9115" y="8"/>
                    </a:lnTo>
                    <a:cubicBezTo>
                      <a:pt x="8980" y="3"/>
                      <a:pt x="8844" y="0"/>
                      <a:pt x="87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7"/>
          <p:cNvSpPr/>
          <p:nvPr/>
        </p:nvSpPr>
        <p:spPr>
          <a:xfrm rot="-243305">
            <a:off x="8023014" y="-246502"/>
            <a:ext cx="1684216" cy="22923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837200" cy="14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7"/>
          <p:cNvSpPr txBox="1">
            <a:spLocks noGrp="1"/>
          </p:cNvSpPr>
          <p:nvPr>
            <p:ph type="body" idx="1"/>
          </p:nvPr>
        </p:nvSpPr>
        <p:spPr>
          <a:xfrm>
            <a:off x="720000" y="2232600"/>
            <a:ext cx="2338800" cy="13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6" name="Google Shape;186;p7"/>
          <p:cNvSpPr>
            <a:spLocks noGrp="1"/>
          </p:cNvSpPr>
          <p:nvPr>
            <p:ph type="pic" idx="2"/>
          </p:nvPr>
        </p:nvSpPr>
        <p:spPr>
          <a:xfrm rot="-359478">
            <a:off x="4616562" y="1836218"/>
            <a:ext cx="2845442" cy="3327453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87" name="Google Shape;187;p7"/>
          <p:cNvGrpSpPr/>
          <p:nvPr/>
        </p:nvGrpSpPr>
        <p:grpSpPr>
          <a:xfrm>
            <a:off x="228600" y="228600"/>
            <a:ext cx="227950" cy="230496"/>
            <a:chOff x="362775" y="688925"/>
            <a:chExt cx="393900" cy="398300"/>
          </a:xfrm>
        </p:grpSpPr>
        <p:sp>
          <p:nvSpPr>
            <p:cNvPr id="188" name="Google Shape;188;p7"/>
            <p:cNvSpPr/>
            <p:nvPr/>
          </p:nvSpPr>
          <p:spPr>
            <a:xfrm>
              <a:off x="362775" y="693325"/>
              <a:ext cx="120900" cy="393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 rot="-5400000">
              <a:off x="499275" y="552425"/>
              <a:ext cx="120900" cy="393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7"/>
          <p:cNvSpPr/>
          <p:nvPr/>
        </p:nvSpPr>
        <p:spPr>
          <a:xfrm rot="7373616">
            <a:off x="151515" y="3816137"/>
            <a:ext cx="1127180" cy="1754717"/>
          </a:xfrm>
          <a:custGeom>
            <a:avLst/>
            <a:gdLst/>
            <a:ahLst/>
            <a:cxnLst/>
            <a:rect l="l" t="t" r="r" b="b"/>
            <a:pathLst>
              <a:path w="23490" h="36565" extrusionOk="0">
                <a:moveTo>
                  <a:pt x="12034" y="9414"/>
                </a:moveTo>
                <a:cubicBezTo>
                  <a:pt x="12268" y="9414"/>
                  <a:pt x="12233" y="9778"/>
                  <a:pt x="12199" y="9994"/>
                </a:cubicBezTo>
                <a:cubicBezTo>
                  <a:pt x="12157" y="10381"/>
                  <a:pt x="12063" y="10726"/>
                  <a:pt x="11937" y="11082"/>
                </a:cubicBezTo>
                <a:cubicBezTo>
                  <a:pt x="11576" y="12189"/>
                  <a:pt x="10897" y="13155"/>
                  <a:pt x="10081" y="13975"/>
                </a:cubicBezTo>
                <a:lnTo>
                  <a:pt x="10081" y="13975"/>
                </a:lnTo>
                <a:cubicBezTo>
                  <a:pt x="10032" y="13442"/>
                  <a:pt x="10100" y="12871"/>
                  <a:pt x="10190" y="12390"/>
                </a:cubicBezTo>
                <a:cubicBezTo>
                  <a:pt x="10410" y="11469"/>
                  <a:pt x="10849" y="10559"/>
                  <a:pt x="11456" y="9858"/>
                </a:cubicBezTo>
                <a:cubicBezTo>
                  <a:pt x="11540" y="9774"/>
                  <a:pt x="11718" y="9512"/>
                  <a:pt x="11843" y="9470"/>
                </a:cubicBezTo>
                <a:cubicBezTo>
                  <a:pt x="11921" y="9431"/>
                  <a:pt x="11984" y="9414"/>
                  <a:pt x="12034" y="9414"/>
                </a:cubicBezTo>
                <a:close/>
                <a:moveTo>
                  <a:pt x="20629" y="298"/>
                </a:moveTo>
                <a:cubicBezTo>
                  <a:pt x="21228" y="298"/>
                  <a:pt x="21763" y="1000"/>
                  <a:pt x="22004" y="1444"/>
                </a:cubicBezTo>
                <a:cubicBezTo>
                  <a:pt x="23490" y="4060"/>
                  <a:pt x="22140" y="7681"/>
                  <a:pt x="20612" y="9994"/>
                </a:cubicBezTo>
                <a:cubicBezTo>
                  <a:pt x="19437" y="11782"/>
                  <a:pt x="17743" y="13465"/>
                  <a:pt x="15818" y="14588"/>
                </a:cubicBezTo>
                <a:lnTo>
                  <a:pt x="15818" y="14588"/>
                </a:lnTo>
                <a:cubicBezTo>
                  <a:pt x="15818" y="14581"/>
                  <a:pt x="15819" y="14574"/>
                  <a:pt x="15820" y="14567"/>
                </a:cubicBezTo>
                <a:cubicBezTo>
                  <a:pt x="15945" y="12777"/>
                  <a:pt x="16290" y="10988"/>
                  <a:pt x="16688" y="9251"/>
                </a:cubicBezTo>
                <a:cubicBezTo>
                  <a:pt x="17169" y="7116"/>
                  <a:pt x="17693" y="4971"/>
                  <a:pt x="18561" y="2972"/>
                </a:cubicBezTo>
                <a:cubicBezTo>
                  <a:pt x="18865" y="2229"/>
                  <a:pt x="19262" y="1444"/>
                  <a:pt x="19827" y="837"/>
                </a:cubicBezTo>
                <a:cubicBezTo>
                  <a:pt x="20005" y="659"/>
                  <a:pt x="20215" y="398"/>
                  <a:pt x="20476" y="314"/>
                </a:cubicBezTo>
                <a:cubicBezTo>
                  <a:pt x="20528" y="303"/>
                  <a:pt x="20579" y="298"/>
                  <a:pt x="20629" y="298"/>
                </a:cubicBezTo>
                <a:close/>
                <a:moveTo>
                  <a:pt x="20654" y="0"/>
                </a:moveTo>
                <a:cubicBezTo>
                  <a:pt x="20089" y="0"/>
                  <a:pt x="19566" y="659"/>
                  <a:pt x="19304" y="1047"/>
                </a:cubicBezTo>
                <a:cubicBezTo>
                  <a:pt x="18697" y="1831"/>
                  <a:pt x="18300" y="2794"/>
                  <a:pt x="17954" y="3715"/>
                </a:cubicBezTo>
                <a:cubicBezTo>
                  <a:pt x="17033" y="6195"/>
                  <a:pt x="16427" y="8811"/>
                  <a:pt x="15987" y="11385"/>
                </a:cubicBezTo>
                <a:cubicBezTo>
                  <a:pt x="15773" y="12505"/>
                  <a:pt x="15613" y="13637"/>
                  <a:pt x="15487" y="14774"/>
                </a:cubicBezTo>
                <a:lnTo>
                  <a:pt x="15487" y="14774"/>
                </a:lnTo>
                <a:cubicBezTo>
                  <a:pt x="15083" y="14993"/>
                  <a:pt x="14670" y="15187"/>
                  <a:pt x="14250" y="15351"/>
                </a:cubicBezTo>
                <a:cubicBezTo>
                  <a:pt x="13628" y="15566"/>
                  <a:pt x="12881" y="15781"/>
                  <a:pt x="12157" y="15781"/>
                </a:cubicBezTo>
                <a:cubicBezTo>
                  <a:pt x="11856" y="15781"/>
                  <a:pt x="11560" y="15744"/>
                  <a:pt x="11278" y="15655"/>
                </a:cubicBezTo>
                <a:cubicBezTo>
                  <a:pt x="10584" y="15462"/>
                  <a:pt x="10257" y="14941"/>
                  <a:pt x="10131" y="14322"/>
                </a:cubicBezTo>
                <a:lnTo>
                  <a:pt x="10131" y="14322"/>
                </a:lnTo>
                <a:cubicBezTo>
                  <a:pt x="10770" y="13698"/>
                  <a:pt x="11329" y="12989"/>
                  <a:pt x="11759" y="12212"/>
                </a:cubicBezTo>
                <a:cubicBezTo>
                  <a:pt x="12063" y="11605"/>
                  <a:pt x="12324" y="10946"/>
                  <a:pt x="12461" y="10255"/>
                </a:cubicBezTo>
                <a:cubicBezTo>
                  <a:pt x="12502" y="9941"/>
                  <a:pt x="12722" y="9156"/>
                  <a:pt x="12324" y="8989"/>
                </a:cubicBezTo>
                <a:cubicBezTo>
                  <a:pt x="12269" y="8960"/>
                  <a:pt x="12211" y="8948"/>
                  <a:pt x="12154" y="8948"/>
                </a:cubicBezTo>
                <a:cubicBezTo>
                  <a:pt x="11856" y="8948"/>
                  <a:pt x="11554" y="9286"/>
                  <a:pt x="11414" y="9470"/>
                </a:cubicBezTo>
                <a:cubicBezTo>
                  <a:pt x="10849" y="10119"/>
                  <a:pt x="10410" y="10820"/>
                  <a:pt x="10148" y="11605"/>
                </a:cubicBezTo>
                <a:cubicBezTo>
                  <a:pt x="9874" y="12327"/>
                  <a:pt x="9664" y="13357"/>
                  <a:pt x="9804" y="14242"/>
                </a:cubicBezTo>
                <a:lnTo>
                  <a:pt x="9804" y="14242"/>
                </a:lnTo>
                <a:cubicBezTo>
                  <a:pt x="9617" y="14417"/>
                  <a:pt x="9424" y="14584"/>
                  <a:pt x="9227" y="14744"/>
                </a:cubicBezTo>
                <a:cubicBezTo>
                  <a:pt x="8055" y="15697"/>
                  <a:pt x="6705" y="16481"/>
                  <a:pt x="5303" y="17141"/>
                </a:cubicBezTo>
                <a:cubicBezTo>
                  <a:pt x="4612" y="17444"/>
                  <a:pt x="3869" y="17748"/>
                  <a:pt x="3126" y="18009"/>
                </a:cubicBezTo>
                <a:cubicBezTo>
                  <a:pt x="2370" y="18305"/>
                  <a:pt x="1606" y="18774"/>
                  <a:pt x="769" y="18774"/>
                </a:cubicBezTo>
                <a:cubicBezTo>
                  <a:pt x="599" y="18774"/>
                  <a:pt x="425" y="18755"/>
                  <a:pt x="249" y="18710"/>
                </a:cubicBezTo>
                <a:cubicBezTo>
                  <a:pt x="236" y="18707"/>
                  <a:pt x="223" y="18706"/>
                  <a:pt x="211" y="18706"/>
                </a:cubicBezTo>
                <a:cubicBezTo>
                  <a:pt x="60" y="18706"/>
                  <a:pt x="0" y="18933"/>
                  <a:pt x="165" y="18972"/>
                </a:cubicBezTo>
                <a:cubicBezTo>
                  <a:pt x="363" y="19017"/>
                  <a:pt x="552" y="19036"/>
                  <a:pt x="736" y="19036"/>
                </a:cubicBezTo>
                <a:cubicBezTo>
                  <a:pt x="1280" y="19036"/>
                  <a:pt x="1775" y="18864"/>
                  <a:pt x="2300" y="18669"/>
                </a:cubicBezTo>
                <a:cubicBezTo>
                  <a:pt x="3084" y="18365"/>
                  <a:pt x="3827" y="18051"/>
                  <a:pt x="4612" y="17748"/>
                </a:cubicBezTo>
                <a:cubicBezTo>
                  <a:pt x="6088" y="17099"/>
                  <a:pt x="7532" y="16356"/>
                  <a:pt x="8840" y="15393"/>
                </a:cubicBezTo>
                <a:cubicBezTo>
                  <a:pt x="9198" y="15141"/>
                  <a:pt x="9544" y="14864"/>
                  <a:pt x="9873" y="14564"/>
                </a:cubicBezTo>
                <a:lnTo>
                  <a:pt x="9873" y="14564"/>
                </a:lnTo>
                <a:cubicBezTo>
                  <a:pt x="9948" y="14839"/>
                  <a:pt x="10064" y="15093"/>
                  <a:pt x="10232" y="15309"/>
                </a:cubicBezTo>
                <a:cubicBezTo>
                  <a:pt x="10679" y="15899"/>
                  <a:pt x="11342" y="16116"/>
                  <a:pt x="12071" y="16116"/>
                </a:cubicBezTo>
                <a:cubicBezTo>
                  <a:pt x="13232" y="16116"/>
                  <a:pt x="14560" y="15566"/>
                  <a:pt x="15453" y="15090"/>
                </a:cubicBezTo>
                <a:lnTo>
                  <a:pt x="15453" y="15090"/>
                </a:lnTo>
                <a:cubicBezTo>
                  <a:pt x="15245" y="17079"/>
                  <a:pt x="15138" y="19082"/>
                  <a:pt x="15035" y="21065"/>
                </a:cubicBezTo>
                <a:cubicBezTo>
                  <a:pt x="14899" y="23639"/>
                  <a:pt x="14899" y="26213"/>
                  <a:pt x="15244" y="28735"/>
                </a:cubicBezTo>
                <a:cubicBezTo>
                  <a:pt x="15600" y="31351"/>
                  <a:pt x="16343" y="33926"/>
                  <a:pt x="16950" y="36458"/>
                </a:cubicBezTo>
                <a:cubicBezTo>
                  <a:pt x="16968" y="36531"/>
                  <a:pt x="17029" y="36565"/>
                  <a:pt x="17087" y="36565"/>
                </a:cubicBezTo>
                <a:cubicBezTo>
                  <a:pt x="17163" y="36565"/>
                  <a:pt x="17235" y="36510"/>
                  <a:pt x="17211" y="36416"/>
                </a:cubicBezTo>
                <a:cubicBezTo>
                  <a:pt x="16290" y="32534"/>
                  <a:pt x="15338" y="28735"/>
                  <a:pt x="15244" y="24727"/>
                </a:cubicBezTo>
                <a:cubicBezTo>
                  <a:pt x="15204" y="21439"/>
                  <a:pt x="15535" y="18150"/>
                  <a:pt x="15793" y="14899"/>
                </a:cubicBezTo>
                <a:lnTo>
                  <a:pt x="15793" y="14899"/>
                </a:lnTo>
                <a:cubicBezTo>
                  <a:pt x="18665" y="13192"/>
                  <a:pt x="21108" y="10560"/>
                  <a:pt x="22224" y="7378"/>
                </a:cubicBezTo>
                <a:cubicBezTo>
                  <a:pt x="22747" y="5892"/>
                  <a:pt x="23092" y="4238"/>
                  <a:pt x="22747" y="2669"/>
                </a:cubicBezTo>
                <a:cubicBezTo>
                  <a:pt x="22569" y="1748"/>
                  <a:pt x="21878" y="0"/>
                  <a:pt x="206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grpSp>
        <p:nvGrpSpPr>
          <p:cNvPr id="191" name="Google Shape;191;p7"/>
          <p:cNvGrpSpPr/>
          <p:nvPr/>
        </p:nvGrpSpPr>
        <p:grpSpPr>
          <a:xfrm>
            <a:off x="6004025" y="1499175"/>
            <a:ext cx="4040012" cy="4248512"/>
            <a:chOff x="6004025" y="1499175"/>
            <a:chExt cx="4040012" cy="4248512"/>
          </a:xfrm>
        </p:grpSpPr>
        <p:pic>
          <p:nvPicPr>
            <p:cNvPr id="192" name="Google Shape;192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70147">
              <a:off x="6093661" y="1563412"/>
              <a:ext cx="2688177" cy="3689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7"/>
            <p:cNvPicPr preferRelativeResize="0"/>
            <p:nvPr/>
          </p:nvPicPr>
          <p:blipFill>
            <a:blip r:embed="rId4">
              <a:alphaModFix amt="47000"/>
            </a:blip>
            <a:stretch>
              <a:fillRect/>
            </a:stretch>
          </p:blipFill>
          <p:spPr>
            <a:xfrm>
              <a:off x="7858238" y="3561888"/>
              <a:ext cx="2185800" cy="2185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4" name="Google Shape;194;p7"/>
          <p:cNvSpPr/>
          <p:nvPr/>
        </p:nvSpPr>
        <p:spPr>
          <a:xfrm rot="3955267">
            <a:off x="8248802" y="1443166"/>
            <a:ext cx="1373692" cy="808504"/>
          </a:xfrm>
          <a:custGeom>
            <a:avLst/>
            <a:gdLst/>
            <a:ahLst/>
            <a:cxnLst/>
            <a:rect l="l" t="t" r="r" b="b"/>
            <a:pathLst>
              <a:path w="42947" h="25277" extrusionOk="0">
                <a:moveTo>
                  <a:pt x="17518" y="0"/>
                </a:moveTo>
                <a:cubicBezTo>
                  <a:pt x="14563" y="0"/>
                  <a:pt x="11344" y="1006"/>
                  <a:pt x="6803" y="3578"/>
                </a:cubicBezTo>
                <a:cubicBezTo>
                  <a:pt x="1" y="7418"/>
                  <a:pt x="1089" y="15308"/>
                  <a:pt x="7849" y="19149"/>
                </a:cubicBezTo>
                <a:cubicBezTo>
                  <a:pt x="14678" y="22998"/>
                  <a:pt x="18762" y="25276"/>
                  <a:pt x="23227" y="25276"/>
                </a:cubicBezTo>
                <a:cubicBezTo>
                  <a:pt x="26603" y="25276"/>
                  <a:pt x="30197" y="23974"/>
                  <a:pt x="35360" y="21064"/>
                </a:cubicBezTo>
                <a:cubicBezTo>
                  <a:pt x="42120" y="17223"/>
                  <a:pt x="42946" y="8684"/>
                  <a:pt x="34439" y="5587"/>
                </a:cubicBezTo>
                <a:cubicBezTo>
                  <a:pt x="26444" y="2669"/>
                  <a:pt x="22331" y="0"/>
                  <a:pt x="175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8"/>
          <p:cNvSpPr txBox="1">
            <a:spLocks noGrp="1"/>
          </p:cNvSpPr>
          <p:nvPr>
            <p:ph type="title"/>
          </p:nvPr>
        </p:nvSpPr>
        <p:spPr>
          <a:xfrm>
            <a:off x="715100" y="646025"/>
            <a:ext cx="6367800" cy="20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98" name="Google Shape;198;p8"/>
          <p:cNvSpPr/>
          <p:nvPr/>
        </p:nvSpPr>
        <p:spPr>
          <a:xfrm rot="-5769108">
            <a:off x="-204672" y="4096118"/>
            <a:ext cx="1303886" cy="1257713"/>
          </a:xfrm>
          <a:custGeom>
            <a:avLst/>
            <a:gdLst/>
            <a:ahLst/>
            <a:cxnLst/>
            <a:rect l="l" t="t" r="r" b="b"/>
            <a:pathLst>
              <a:path w="36626" h="35329" extrusionOk="0">
                <a:moveTo>
                  <a:pt x="26946" y="9262"/>
                </a:moveTo>
                <a:cubicBezTo>
                  <a:pt x="26946" y="9482"/>
                  <a:pt x="26946" y="9608"/>
                  <a:pt x="26904" y="9744"/>
                </a:cubicBezTo>
                <a:cubicBezTo>
                  <a:pt x="26119" y="12789"/>
                  <a:pt x="24592" y="15405"/>
                  <a:pt x="22153" y="17456"/>
                </a:cubicBezTo>
                <a:cubicBezTo>
                  <a:pt x="21452" y="18021"/>
                  <a:pt x="20667" y="18544"/>
                  <a:pt x="19747" y="18764"/>
                </a:cubicBezTo>
                <a:cubicBezTo>
                  <a:pt x="19443" y="18848"/>
                  <a:pt x="19098" y="18848"/>
                  <a:pt x="18794" y="18848"/>
                </a:cubicBezTo>
                <a:cubicBezTo>
                  <a:pt x="18397" y="18806"/>
                  <a:pt x="18135" y="18544"/>
                  <a:pt x="18177" y="18199"/>
                </a:cubicBezTo>
                <a:cubicBezTo>
                  <a:pt x="18177" y="17853"/>
                  <a:pt x="18177" y="17498"/>
                  <a:pt x="18355" y="17194"/>
                </a:cubicBezTo>
                <a:cubicBezTo>
                  <a:pt x="18575" y="16671"/>
                  <a:pt x="18836" y="16148"/>
                  <a:pt x="19182" y="15666"/>
                </a:cubicBezTo>
                <a:cubicBezTo>
                  <a:pt x="20008" y="14453"/>
                  <a:pt x="21107" y="13448"/>
                  <a:pt x="22237" y="12485"/>
                </a:cubicBezTo>
                <a:cubicBezTo>
                  <a:pt x="23587" y="11355"/>
                  <a:pt x="25031" y="10350"/>
                  <a:pt x="26507" y="9482"/>
                </a:cubicBezTo>
                <a:cubicBezTo>
                  <a:pt x="26601" y="9388"/>
                  <a:pt x="26726" y="9346"/>
                  <a:pt x="26946" y="9262"/>
                </a:cubicBezTo>
                <a:close/>
                <a:moveTo>
                  <a:pt x="21891" y="0"/>
                </a:moveTo>
                <a:cubicBezTo>
                  <a:pt x="21592" y="0"/>
                  <a:pt x="21284" y="21"/>
                  <a:pt x="20971" y="64"/>
                </a:cubicBezTo>
                <a:cubicBezTo>
                  <a:pt x="19443" y="273"/>
                  <a:pt x="18093" y="849"/>
                  <a:pt x="16785" y="1634"/>
                </a:cubicBezTo>
                <a:cubicBezTo>
                  <a:pt x="14912" y="2722"/>
                  <a:pt x="13259" y="4156"/>
                  <a:pt x="11773" y="5767"/>
                </a:cubicBezTo>
                <a:cubicBezTo>
                  <a:pt x="9282" y="8436"/>
                  <a:pt x="7325" y="11481"/>
                  <a:pt x="5714" y="14714"/>
                </a:cubicBezTo>
                <a:cubicBezTo>
                  <a:pt x="2794" y="20553"/>
                  <a:pt x="1005" y="26696"/>
                  <a:pt x="84" y="33152"/>
                </a:cubicBezTo>
                <a:cubicBezTo>
                  <a:pt x="42" y="33676"/>
                  <a:pt x="42" y="34241"/>
                  <a:pt x="0" y="34764"/>
                </a:cubicBezTo>
                <a:cubicBezTo>
                  <a:pt x="0" y="34984"/>
                  <a:pt x="0" y="35203"/>
                  <a:pt x="262" y="35329"/>
                </a:cubicBezTo>
                <a:cubicBezTo>
                  <a:pt x="304" y="35203"/>
                  <a:pt x="346" y="35161"/>
                  <a:pt x="346" y="35120"/>
                </a:cubicBezTo>
                <a:cubicBezTo>
                  <a:pt x="262" y="34073"/>
                  <a:pt x="388" y="33027"/>
                  <a:pt x="565" y="32022"/>
                </a:cubicBezTo>
                <a:cubicBezTo>
                  <a:pt x="1089" y="28621"/>
                  <a:pt x="1915" y="25304"/>
                  <a:pt x="3004" y="22081"/>
                </a:cubicBezTo>
                <a:cubicBezTo>
                  <a:pt x="4490" y="17676"/>
                  <a:pt x="6363" y="13532"/>
                  <a:pt x="9021" y="9691"/>
                </a:cubicBezTo>
                <a:cubicBezTo>
                  <a:pt x="10726" y="7295"/>
                  <a:pt x="12641" y="5076"/>
                  <a:pt x="14954" y="3245"/>
                </a:cubicBezTo>
                <a:cubicBezTo>
                  <a:pt x="16346" y="2157"/>
                  <a:pt x="17832" y="1278"/>
                  <a:pt x="19537" y="713"/>
                </a:cubicBezTo>
                <a:cubicBezTo>
                  <a:pt x="20300" y="469"/>
                  <a:pt x="21084" y="309"/>
                  <a:pt x="21876" y="309"/>
                </a:cubicBezTo>
                <a:cubicBezTo>
                  <a:pt x="22343" y="309"/>
                  <a:pt x="22813" y="365"/>
                  <a:pt x="23284" y="493"/>
                </a:cubicBezTo>
                <a:cubicBezTo>
                  <a:pt x="25031" y="974"/>
                  <a:pt x="26078" y="2157"/>
                  <a:pt x="26684" y="3768"/>
                </a:cubicBezTo>
                <a:cubicBezTo>
                  <a:pt x="27250" y="5202"/>
                  <a:pt x="27333" y="6730"/>
                  <a:pt x="27166" y="8258"/>
                </a:cubicBezTo>
                <a:cubicBezTo>
                  <a:pt x="27124" y="8561"/>
                  <a:pt x="26988" y="8781"/>
                  <a:pt x="26726" y="8959"/>
                </a:cubicBezTo>
                <a:cubicBezTo>
                  <a:pt x="25502" y="9691"/>
                  <a:pt x="24330" y="10434"/>
                  <a:pt x="23200" y="11261"/>
                </a:cubicBezTo>
                <a:cubicBezTo>
                  <a:pt x="21630" y="12402"/>
                  <a:pt x="20228" y="13668"/>
                  <a:pt x="19098" y="15185"/>
                </a:cubicBezTo>
                <a:cubicBezTo>
                  <a:pt x="18616" y="15802"/>
                  <a:pt x="18229" y="16409"/>
                  <a:pt x="18010" y="17110"/>
                </a:cubicBezTo>
                <a:cubicBezTo>
                  <a:pt x="17874" y="17456"/>
                  <a:pt x="17790" y="17853"/>
                  <a:pt x="17832" y="18241"/>
                </a:cubicBezTo>
                <a:cubicBezTo>
                  <a:pt x="17832" y="18764"/>
                  <a:pt x="18229" y="19161"/>
                  <a:pt x="18794" y="19203"/>
                </a:cubicBezTo>
                <a:cubicBezTo>
                  <a:pt x="18874" y="19214"/>
                  <a:pt x="18957" y="19220"/>
                  <a:pt x="19041" y="19220"/>
                </a:cubicBezTo>
                <a:cubicBezTo>
                  <a:pt x="19277" y="19220"/>
                  <a:pt x="19523" y="19179"/>
                  <a:pt x="19747" y="19109"/>
                </a:cubicBezTo>
                <a:cubicBezTo>
                  <a:pt x="20929" y="18848"/>
                  <a:pt x="21892" y="18157"/>
                  <a:pt x="22760" y="17372"/>
                </a:cubicBezTo>
                <a:cubicBezTo>
                  <a:pt x="24979" y="15363"/>
                  <a:pt x="26423" y="12883"/>
                  <a:pt x="27166" y="9953"/>
                </a:cubicBezTo>
                <a:cubicBezTo>
                  <a:pt x="27208" y="9126"/>
                  <a:pt x="27689" y="8739"/>
                  <a:pt x="28380" y="8383"/>
                </a:cubicBezTo>
                <a:cubicBezTo>
                  <a:pt x="30954" y="7169"/>
                  <a:pt x="33528" y="5903"/>
                  <a:pt x="36061" y="4679"/>
                </a:cubicBezTo>
                <a:cubicBezTo>
                  <a:pt x="36228" y="4595"/>
                  <a:pt x="36406" y="4511"/>
                  <a:pt x="36542" y="4417"/>
                </a:cubicBezTo>
                <a:cubicBezTo>
                  <a:pt x="36584" y="4375"/>
                  <a:pt x="36584" y="4250"/>
                  <a:pt x="36626" y="4030"/>
                </a:cubicBezTo>
                <a:lnTo>
                  <a:pt x="36626" y="4030"/>
                </a:lnTo>
                <a:cubicBezTo>
                  <a:pt x="36019" y="4292"/>
                  <a:pt x="35537" y="4553"/>
                  <a:pt x="35056" y="4773"/>
                </a:cubicBezTo>
                <a:cubicBezTo>
                  <a:pt x="34533" y="5035"/>
                  <a:pt x="34010" y="5244"/>
                  <a:pt x="33528" y="5506"/>
                </a:cubicBezTo>
                <a:cubicBezTo>
                  <a:pt x="33005" y="5725"/>
                  <a:pt x="32524" y="5987"/>
                  <a:pt x="32042" y="6207"/>
                </a:cubicBezTo>
                <a:cubicBezTo>
                  <a:pt x="31519" y="6468"/>
                  <a:pt x="31048" y="6688"/>
                  <a:pt x="30525" y="6950"/>
                </a:cubicBezTo>
                <a:cubicBezTo>
                  <a:pt x="30044" y="7211"/>
                  <a:pt x="29562" y="7431"/>
                  <a:pt x="29039" y="7693"/>
                </a:cubicBezTo>
                <a:cubicBezTo>
                  <a:pt x="28558" y="7912"/>
                  <a:pt x="28076" y="8216"/>
                  <a:pt x="27511" y="8436"/>
                </a:cubicBezTo>
                <a:lnTo>
                  <a:pt x="27511" y="8174"/>
                </a:lnTo>
                <a:lnTo>
                  <a:pt x="27511" y="7734"/>
                </a:lnTo>
                <a:cubicBezTo>
                  <a:pt x="27647" y="6207"/>
                  <a:pt x="27469" y="4679"/>
                  <a:pt x="26862" y="3287"/>
                </a:cubicBezTo>
                <a:cubicBezTo>
                  <a:pt x="25895" y="1141"/>
                  <a:pt x="24093" y="0"/>
                  <a:pt x="218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grpSp>
        <p:nvGrpSpPr>
          <p:cNvPr id="199" name="Google Shape;199;p8"/>
          <p:cNvGrpSpPr/>
          <p:nvPr/>
        </p:nvGrpSpPr>
        <p:grpSpPr>
          <a:xfrm>
            <a:off x="452925" y="382600"/>
            <a:ext cx="393900" cy="398300"/>
            <a:chOff x="362775" y="688925"/>
            <a:chExt cx="393900" cy="398300"/>
          </a:xfrm>
        </p:grpSpPr>
        <p:sp>
          <p:nvSpPr>
            <p:cNvPr id="200" name="Google Shape;200;p8"/>
            <p:cNvSpPr/>
            <p:nvPr/>
          </p:nvSpPr>
          <p:spPr>
            <a:xfrm>
              <a:off x="362775" y="693325"/>
              <a:ext cx="120900" cy="393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 rot="-5400000">
              <a:off x="499275" y="552425"/>
              <a:ext cx="120900" cy="393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9"/>
          <p:cNvSpPr txBox="1">
            <a:spLocks noGrp="1"/>
          </p:cNvSpPr>
          <p:nvPr>
            <p:ph type="title"/>
          </p:nvPr>
        </p:nvSpPr>
        <p:spPr>
          <a:xfrm>
            <a:off x="1626271" y="1917550"/>
            <a:ext cx="58914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5" name="Google Shape;205;p9"/>
          <p:cNvSpPr txBox="1">
            <a:spLocks noGrp="1"/>
          </p:cNvSpPr>
          <p:nvPr>
            <p:ph type="subTitle" idx="1"/>
          </p:nvPr>
        </p:nvSpPr>
        <p:spPr>
          <a:xfrm>
            <a:off x="1626329" y="2725325"/>
            <a:ext cx="5891400" cy="10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6" name="Google Shape;206;p9"/>
          <p:cNvGrpSpPr/>
          <p:nvPr/>
        </p:nvGrpSpPr>
        <p:grpSpPr>
          <a:xfrm>
            <a:off x="-326050" y="295696"/>
            <a:ext cx="10245899" cy="3666303"/>
            <a:chOff x="-326050" y="295696"/>
            <a:chExt cx="10245899" cy="3666303"/>
          </a:xfrm>
        </p:grpSpPr>
        <p:sp>
          <p:nvSpPr>
            <p:cNvPr id="207" name="Google Shape;207;p9"/>
            <p:cNvSpPr/>
            <p:nvPr/>
          </p:nvSpPr>
          <p:spPr>
            <a:xfrm>
              <a:off x="-326050" y="2410525"/>
              <a:ext cx="1608431" cy="1551473"/>
            </a:xfrm>
            <a:custGeom>
              <a:avLst/>
              <a:gdLst/>
              <a:ahLst/>
              <a:cxnLst/>
              <a:rect l="l" t="t" r="r" b="b"/>
              <a:pathLst>
                <a:path w="36626" h="35329" extrusionOk="0">
                  <a:moveTo>
                    <a:pt x="26946" y="9262"/>
                  </a:moveTo>
                  <a:cubicBezTo>
                    <a:pt x="26946" y="9482"/>
                    <a:pt x="26946" y="9608"/>
                    <a:pt x="26904" y="9744"/>
                  </a:cubicBezTo>
                  <a:cubicBezTo>
                    <a:pt x="26119" y="12789"/>
                    <a:pt x="24592" y="15405"/>
                    <a:pt x="22153" y="17456"/>
                  </a:cubicBezTo>
                  <a:cubicBezTo>
                    <a:pt x="21452" y="18021"/>
                    <a:pt x="20667" y="18544"/>
                    <a:pt x="19747" y="18764"/>
                  </a:cubicBezTo>
                  <a:cubicBezTo>
                    <a:pt x="19443" y="18848"/>
                    <a:pt x="19098" y="18848"/>
                    <a:pt x="18794" y="18848"/>
                  </a:cubicBezTo>
                  <a:cubicBezTo>
                    <a:pt x="18397" y="18806"/>
                    <a:pt x="18135" y="18544"/>
                    <a:pt x="18177" y="18199"/>
                  </a:cubicBezTo>
                  <a:cubicBezTo>
                    <a:pt x="18177" y="17853"/>
                    <a:pt x="18177" y="17498"/>
                    <a:pt x="18355" y="17194"/>
                  </a:cubicBezTo>
                  <a:cubicBezTo>
                    <a:pt x="18575" y="16671"/>
                    <a:pt x="18836" y="16148"/>
                    <a:pt x="19182" y="15666"/>
                  </a:cubicBezTo>
                  <a:cubicBezTo>
                    <a:pt x="20008" y="14453"/>
                    <a:pt x="21107" y="13448"/>
                    <a:pt x="22237" y="12485"/>
                  </a:cubicBezTo>
                  <a:cubicBezTo>
                    <a:pt x="23587" y="11355"/>
                    <a:pt x="25031" y="10350"/>
                    <a:pt x="26507" y="9482"/>
                  </a:cubicBezTo>
                  <a:cubicBezTo>
                    <a:pt x="26601" y="9388"/>
                    <a:pt x="26726" y="9346"/>
                    <a:pt x="26946" y="9262"/>
                  </a:cubicBezTo>
                  <a:close/>
                  <a:moveTo>
                    <a:pt x="21891" y="0"/>
                  </a:moveTo>
                  <a:cubicBezTo>
                    <a:pt x="21592" y="0"/>
                    <a:pt x="21284" y="21"/>
                    <a:pt x="20971" y="64"/>
                  </a:cubicBezTo>
                  <a:cubicBezTo>
                    <a:pt x="19443" y="273"/>
                    <a:pt x="18093" y="849"/>
                    <a:pt x="16785" y="1634"/>
                  </a:cubicBezTo>
                  <a:cubicBezTo>
                    <a:pt x="14912" y="2722"/>
                    <a:pt x="13259" y="4156"/>
                    <a:pt x="11773" y="5767"/>
                  </a:cubicBezTo>
                  <a:cubicBezTo>
                    <a:pt x="9282" y="8436"/>
                    <a:pt x="7325" y="11481"/>
                    <a:pt x="5714" y="14714"/>
                  </a:cubicBezTo>
                  <a:cubicBezTo>
                    <a:pt x="2794" y="20553"/>
                    <a:pt x="1005" y="26696"/>
                    <a:pt x="84" y="33152"/>
                  </a:cubicBezTo>
                  <a:cubicBezTo>
                    <a:pt x="42" y="33676"/>
                    <a:pt x="42" y="34241"/>
                    <a:pt x="0" y="34764"/>
                  </a:cubicBezTo>
                  <a:cubicBezTo>
                    <a:pt x="0" y="34984"/>
                    <a:pt x="0" y="35203"/>
                    <a:pt x="262" y="35329"/>
                  </a:cubicBezTo>
                  <a:cubicBezTo>
                    <a:pt x="304" y="35203"/>
                    <a:pt x="346" y="35161"/>
                    <a:pt x="346" y="35120"/>
                  </a:cubicBezTo>
                  <a:cubicBezTo>
                    <a:pt x="262" y="34073"/>
                    <a:pt x="388" y="33027"/>
                    <a:pt x="565" y="32022"/>
                  </a:cubicBezTo>
                  <a:cubicBezTo>
                    <a:pt x="1089" y="28621"/>
                    <a:pt x="1915" y="25304"/>
                    <a:pt x="3004" y="22081"/>
                  </a:cubicBezTo>
                  <a:cubicBezTo>
                    <a:pt x="4490" y="17676"/>
                    <a:pt x="6363" y="13532"/>
                    <a:pt x="9021" y="9691"/>
                  </a:cubicBezTo>
                  <a:cubicBezTo>
                    <a:pt x="10726" y="7295"/>
                    <a:pt x="12641" y="5076"/>
                    <a:pt x="14954" y="3245"/>
                  </a:cubicBezTo>
                  <a:cubicBezTo>
                    <a:pt x="16346" y="2157"/>
                    <a:pt x="17832" y="1278"/>
                    <a:pt x="19537" y="713"/>
                  </a:cubicBezTo>
                  <a:cubicBezTo>
                    <a:pt x="20300" y="469"/>
                    <a:pt x="21084" y="309"/>
                    <a:pt x="21876" y="309"/>
                  </a:cubicBezTo>
                  <a:cubicBezTo>
                    <a:pt x="22343" y="309"/>
                    <a:pt x="22813" y="365"/>
                    <a:pt x="23284" y="493"/>
                  </a:cubicBezTo>
                  <a:cubicBezTo>
                    <a:pt x="25031" y="974"/>
                    <a:pt x="26078" y="2157"/>
                    <a:pt x="26684" y="3768"/>
                  </a:cubicBezTo>
                  <a:cubicBezTo>
                    <a:pt x="27250" y="5202"/>
                    <a:pt x="27333" y="6730"/>
                    <a:pt x="27166" y="8258"/>
                  </a:cubicBezTo>
                  <a:cubicBezTo>
                    <a:pt x="27124" y="8561"/>
                    <a:pt x="26988" y="8781"/>
                    <a:pt x="26726" y="8959"/>
                  </a:cubicBezTo>
                  <a:cubicBezTo>
                    <a:pt x="25502" y="9691"/>
                    <a:pt x="24330" y="10434"/>
                    <a:pt x="23200" y="11261"/>
                  </a:cubicBezTo>
                  <a:cubicBezTo>
                    <a:pt x="21630" y="12402"/>
                    <a:pt x="20228" y="13668"/>
                    <a:pt x="19098" y="15185"/>
                  </a:cubicBezTo>
                  <a:cubicBezTo>
                    <a:pt x="18616" y="15802"/>
                    <a:pt x="18229" y="16409"/>
                    <a:pt x="18010" y="17110"/>
                  </a:cubicBezTo>
                  <a:cubicBezTo>
                    <a:pt x="17874" y="17456"/>
                    <a:pt x="17790" y="17853"/>
                    <a:pt x="17832" y="18241"/>
                  </a:cubicBezTo>
                  <a:cubicBezTo>
                    <a:pt x="17832" y="18764"/>
                    <a:pt x="18229" y="19161"/>
                    <a:pt x="18794" y="19203"/>
                  </a:cubicBezTo>
                  <a:cubicBezTo>
                    <a:pt x="18874" y="19214"/>
                    <a:pt x="18957" y="19220"/>
                    <a:pt x="19041" y="19220"/>
                  </a:cubicBezTo>
                  <a:cubicBezTo>
                    <a:pt x="19277" y="19220"/>
                    <a:pt x="19523" y="19179"/>
                    <a:pt x="19747" y="19109"/>
                  </a:cubicBezTo>
                  <a:cubicBezTo>
                    <a:pt x="20929" y="18848"/>
                    <a:pt x="21892" y="18157"/>
                    <a:pt x="22760" y="17372"/>
                  </a:cubicBezTo>
                  <a:cubicBezTo>
                    <a:pt x="24979" y="15363"/>
                    <a:pt x="26423" y="12883"/>
                    <a:pt x="27166" y="9953"/>
                  </a:cubicBezTo>
                  <a:cubicBezTo>
                    <a:pt x="27208" y="9126"/>
                    <a:pt x="27689" y="8739"/>
                    <a:pt x="28380" y="8383"/>
                  </a:cubicBezTo>
                  <a:cubicBezTo>
                    <a:pt x="30954" y="7169"/>
                    <a:pt x="33528" y="5903"/>
                    <a:pt x="36061" y="4679"/>
                  </a:cubicBezTo>
                  <a:cubicBezTo>
                    <a:pt x="36228" y="4595"/>
                    <a:pt x="36406" y="4511"/>
                    <a:pt x="36542" y="4417"/>
                  </a:cubicBezTo>
                  <a:cubicBezTo>
                    <a:pt x="36584" y="4375"/>
                    <a:pt x="36584" y="4250"/>
                    <a:pt x="36626" y="4030"/>
                  </a:cubicBezTo>
                  <a:lnTo>
                    <a:pt x="36626" y="4030"/>
                  </a:lnTo>
                  <a:cubicBezTo>
                    <a:pt x="36019" y="4292"/>
                    <a:pt x="35537" y="4553"/>
                    <a:pt x="35056" y="4773"/>
                  </a:cubicBezTo>
                  <a:cubicBezTo>
                    <a:pt x="34533" y="5035"/>
                    <a:pt x="34010" y="5244"/>
                    <a:pt x="33528" y="5506"/>
                  </a:cubicBezTo>
                  <a:cubicBezTo>
                    <a:pt x="33005" y="5725"/>
                    <a:pt x="32524" y="5987"/>
                    <a:pt x="32042" y="6207"/>
                  </a:cubicBezTo>
                  <a:cubicBezTo>
                    <a:pt x="31519" y="6468"/>
                    <a:pt x="31048" y="6688"/>
                    <a:pt x="30525" y="6950"/>
                  </a:cubicBezTo>
                  <a:cubicBezTo>
                    <a:pt x="30044" y="7211"/>
                    <a:pt x="29562" y="7431"/>
                    <a:pt x="29039" y="7693"/>
                  </a:cubicBezTo>
                  <a:cubicBezTo>
                    <a:pt x="28558" y="7912"/>
                    <a:pt x="28076" y="8216"/>
                    <a:pt x="27511" y="8436"/>
                  </a:cubicBezTo>
                  <a:lnTo>
                    <a:pt x="27511" y="8174"/>
                  </a:lnTo>
                  <a:lnTo>
                    <a:pt x="27511" y="7734"/>
                  </a:lnTo>
                  <a:cubicBezTo>
                    <a:pt x="27647" y="6207"/>
                    <a:pt x="27469" y="4679"/>
                    <a:pt x="26862" y="3287"/>
                  </a:cubicBezTo>
                  <a:cubicBezTo>
                    <a:pt x="25895" y="1141"/>
                    <a:pt x="24093" y="0"/>
                    <a:pt x="21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7890478" y="295696"/>
              <a:ext cx="2029370" cy="841813"/>
            </a:xfrm>
            <a:custGeom>
              <a:avLst/>
              <a:gdLst/>
              <a:ahLst/>
              <a:cxnLst/>
              <a:rect l="l" t="t" r="r" b="b"/>
              <a:pathLst>
                <a:path w="46264" h="19191" extrusionOk="0">
                  <a:moveTo>
                    <a:pt x="17000" y="790"/>
                  </a:moveTo>
                  <a:cubicBezTo>
                    <a:pt x="17132" y="790"/>
                    <a:pt x="17266" y="798"/>
                    <a:pt x="17402" y="814"/>
                  </a:cubicBezTo>
                  <a:cubicBezTo>
                    <a:pt x="18271" y="908"/>
                    <a:pt x="18794" y="1431"/>
                    <a:pt x="18355" y="2342"/>
                  </a:cubicBezTo>
                  <a:cubicBezTo>
                    <a:pt x="18051" y="3001"/>
                    <a:pt x="17486" y="3650"/>
                    <a:pt x="16921" y="4131"/>
                  </a:cubicBezTo>
                  <a:cubicBezTo>
                    <a:pt x="15184" y="5768"/>
                    <a:pt x="12855" y="6578"/>
                    <a:pt x="10509" y="6925"/>
                  </a:cubicBezTo>
                  <a:lnTo>
                    <a:pt x="10509" y="6925"/>
                  </a:lnTo>
                  <a:cubicBezTo>
                    <a:pt x="11118" y="5112"/>
                    <a:pt x="12286" y="3455"/>
                    <a:pt x="13740" y="2258"/>
                  </a:cubicBezTo>
                  <a:cubicBezTo>
                    <a:pt x="14685" y="1464"/>
                    <a:pt x="15766" y="790"/>
                    <a:pt x="17000" y="790"/>
                  </a:cubicBezTo>
                  <a:close/>
                  <a:moveTo>
                    <a:pt x="46132" y="0"/>
                  </a:moveTo>
                  <a:cubicBezTo>
                    <a:pt x="46067" y="0"/>
                    <a:pt x="46001" y="55"/>
                    <a:pt x="46001" y="165"/>
                  </a:cubicBezTo>
                  <a:cubicBezTo>
                    <a:pt x="45918" y="5617"/>
                    <a:pt x="41952" y="10148"/>
                    <a:pt x="37714" y="13204"/>
                  </a:cubicBezTo>
                  <a:cubicBezTo>
                    <a:pt x="33444" y="16291"/>
                    <a:pt x="28087" y="18739"/>
                    <a:pt x="22718" y="18865"/>
                  </a:cubicBezTo>
                  <a:cubicBezTo>
                    <a:pt x="22552" y="18871"/>
                    <a:pt x="22383" y="18874"/>
                    <a:pt x="22214" y="18874"/>
                  </a:cubicBezTo>
                  <a:cubicBezTo>
                    <a:pt x="17275" y="18874"/>
                    <a:pt x="11092" y="16366"/>
                    <a:pt x="10161" y="10933"/>
                  </a:cubicBezTo>
                  <a:cubicBezTo>
                    <a:pt x="9945" y="9700"/>
                    <a:pt x="10053" y="8441"/>
                    <a:pt x="10409" y="7242"/>
                  </a:cubicBezTo>
                  <a:lnTo>
                    <a:pt x="10409" y="7242"/>
                  </a:lnTo>
                  <a:cubicBezTo>
                    <a:pt x="12081" y="7005"/>
                    <a:pt x="13709" y="6536"/>
                    <a:pt x="15174" y="5743"/>
                  </a:cubicBezTo>
                  <a:cubicBezTo>
                    <a:pt x="16220" y="5178"/>
                    <a:pt x="20761" y="1641"/>
                    <a:pt x="18009" y="647"/>
                  </a:cubicBezTo>
                  <a:cubicBezTo>
                    <a:pt x="17644" y="515"/>
                    <a:pt x="17277" y="455"/>
                    <a:pt x="16912" y="455"/>
                  </a:cubicBezTo>
                  <a:cubicBezTo>
                    <a:pt x="14481" y="455"/>
                    <a:pt x="12137" y="3102"/>
                    <a:pt x="11082" y="4958"/>
                  </a:cubicBezTo>
                  <a:cubicBezTo>
                    <a:pt x="10721" y="5592"/>
                    <a:pt x="10428" y="6268"/>
                    <a:pt x="10214" y="6966"/>
                  </a:cubicBezTo>
                  <a:lnTo>
                    <a:pt x="10214" y="6966"/>
                  </a:lnTo>
                  <a:cubicBezTo>
                    <a:pt x="9478" y="7063"/>
                    <a:pt x="8743" y="7115"/>
                    <a:pt x="8026" y="7134"/>
                  </a:cubicBezTo>
                  <a:cubicBezTo>
                    <a:pt x="7650" y="7143"/>
                    <a:pt x="7206" y="7154"/>
                    <a:pt x="6724" y="7154"/>
                  </a:cubicBezTo>
                  <a:cubicBezTo>
                    <a:pt x="4135" y="7154"/>
                    <a:pt x="447" y="6835"/>
                    <a:pt x="262" y="4047"/>
                  </a:cubicBezTo>
                  <a:cubicBezTo>
                    <a:pt x="262" y="3958"/>
                    <a:pt x="196" y="3914"/>
                    <a:pt x="131" y="3914"/>
                  </a:cubicBezTo>
                  <a:cubicBezTo>
                    <a:pt x="66" y="3914"/>
                    <a:pt x="0" y="3958"/>
                    <a:pt x="0" y="4047"/>
                  </a:cubicBezTo>
                  <a:cubicBezTo>
                    <a:pt x="178" y="7009"/>
                    <a:pt x="3757" y="7270"/>
                    <a:pt x="6017" y="7396"/>
                  </a:cubicBezTo>
                  <a:cubicBezTo>
                    <a:pt x="6499" y="7424"/>
                    <a:pt x="6987" y="7439"/>
                    <a:pt x="7477" y="7439"/>
                  </a:cubicBezTo>
                  <a:cubicBezTo>
                    <a:pt x="8357" y="7439"/>
                    <a:pt x="9245" y="7390"/>
                    <a:pt x="10123" y="7280"/>
                  </a:cubicBezTo>
                  <a:lnTo>
                    <a:pt x="10123" y="7280"/>
                  </a:lnTo>
                  <a:cubicBezTo>
                    <a:pt x="9556" y="9372"/>
                    <a:pt x="9700" y="11632"/>
                    <a:pt x="10862" y="13549"/>
                  </a:cubicBezTo>
                  <a:cubicBezTo>
                    <a:pt x="12338" y="16081"/>
                    <a:pt x="15048" y="17735"/>
                    <a:pt x="17790" y="18561"/>
                  </a:cubicBezTo>
                  <a:cubicBezTo>
                    <a:pt x="19237" y="18997"/>
                    <a:pt x="20725" y="19190"/>
                    <a:pt x="22220" y="19190"/>
                  </a:cubicBezTo>
                  <a:cubicBezTo>
                    <a:pt x="26582" y="19190"/>
                    <a:pt x="31009" y="17545"/>
                    <a:pt x="34710" y="15464"/>
                  </a:cubicBezTo>
                  <a:cubicBezTo>
                    <a:pt x="40246" y="12325"/>
                    <a:pt x="46221" y="7009"/>
                    <a:pt x="46263" y="165"/>
                  </a:cubicBezTo>
                  <a:cubicBezTo>
                    <a:pt x="46263" y="55"/>
                    <a:pt x="46198" y="0"/>
                    <a:pt x="46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"/>
          <p:cNvSpPr txBox="1">
            <a:spLocks noGrp="1"/>
          </p:cNvSpPr>
          <p:nvPr>
            <p:ph type="title"/>
          </p:nvPr>
        </p:nvSpPr>
        <p:spPr>
          <a:xfrm>
            <a:off x="715100" y="3530600"/>
            <a:ext cx="6016800" cy="10779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1"/>
          <p:cNvSpPr txBox="1">
            <a:spLocks noGrp="1"/>
          </p:cNvSpPr>
          <p:nvPr>
            <p:ph type="title" hasCustomPrompt="1"/>
          </p:nvPr>
        </p:nvSpPr>
        <p:spPr>
          <a:xfrm>
            <a:off x="0" y="1705450"/>
            <a:ext cx="7860000" cy="1511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R="182880"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14" name="Google Shape;214;p11"/>
          <p:cNvSpPr txBox="1">
            <a:spLocks noGrp="1"/>
          </p:cNvSpPr>
          <p:nvPr>
            <p:ph type="subTitle" idx="1"/>
          </p:nvPr>
        </p:nvSpPr>
        <p:spPr>
          <a:xfrm>
            <a:off x="1284000" y="3216600"/>
            <a:ext cx="6576000" cy="4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18288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Unbounded"/>
              <a:buNone/>
              <a:defRPr sz="2900" b="1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●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■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●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■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●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■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"/>
          <p:cNvSpPr txBox="1">
            <a:spLocks noGrp="1"/>
          </p:cNvSpPr>
          <p:nvPr>
            <p:ph type="ctrTitle"/>
          </p:nvPr>
        </p:nvSpPr>
        <p:spPr>
          <a:xfrm>
            <a:off x="1886850" y="791750"/>
            <a:ext cx="5370300" cy="3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chemeClr val="dk1"/>
                </a:solidFill>
              </a:rPr>
              <a:t>T</a:t>
            </a:r>
            <a:r>
              <a:rPr lang="id-ID" sz="4000" dirty="0" smtClean="0">
                <a:solidFill>
                  <a:schemeClr val="dk1"/>
                </a:solidFill>
              </a:rPr>
              <a:t>RANSAKSI PEMINJAMAN BARANG DI LAB INFORMATIKA</a:t>
            </a:r>
            <a:r>
              <a:rPr lang="en" sz="4000" dirty="0" smtClean="0">
                <a:solidFill>
                  <a:schemeClr val="accent3"/>
                </a:solidFill>
              </a:rPr>
              <a:t> </a:t>
            </a:r>
            <a:endParaRPr sz="4000" dirty="0">
              <a:solidFill>
                <a:schemeClr val="accent3"/>
              </a:solidFill>
            </a:endParaRPr>
          </a:p>
        </p:txBody>
      </p:sp>
      <p:sp>
        <p:nvSpPr>
          <p:cNvPr id="225" name="Google Shape;225;p15"/>
          <p:cNvSpPr txBox="1">
            <a:spLocks noGrp="1"/>
          </p:cNvSpPr>
          <p:nvPr>
            <p:ph type="subTitle" idx="1"/>
          </p:nvPr>
        </p:nvSpPr>
        <p:spPr>
          <a:xfrm>
            <a:off x="1895002" y="3219822"/>
            <a:ext cx="5370300" cy="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Kelompok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Peru Pagustian | Fajar Adhitia Suwandhi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d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Dosen Pembimbing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Mochammad Yusa, S.Kom., M.Kom</a:t>
            </a:r>
            <a:endParaRPr dirty="0"/>
          </a:p>
        </p:txBody>
      </p:sp>
      <p:grpSp>
        <p:nvGrpSpPr>
          <p:cNvPr id="226" name="Google Shape;226;p15"/>
          <p:cNvGrpSpPr/>
          <p:nvPr/>
        </p:nvGrpSpPr>
        <p:grpSpPr>
          <a:xfrm>
            <a:off x="1705500" y="602475"/>
            <a:ext cx="393900" cy="398300"/>
            <a:chOff x="362775" y="688925"/>
            <a:chExt cx="393900" cy="398300"/>
          </a:xfrm>
        </p:grpSpPr>
        <p:sp>
          <p:nvSpPr>
            <p:cNvPr id="227" name="Google Shape;227;p15"/>
            <p:cNvSpPr/>
            <p:nvPr/>
          </p:nvSpPr>
          <p:spPr>
            <a:xfrm>
              <a:off x="362775" y="693325"/>
              <a:ext cx="120900" cy="393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 rot="-5400000">
              <a:off x="499275" y="552425"/>
              <a:ext cx="120900" cy="393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40432" cy="9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8000" dirty="0" smtClean="0"/>
              <a:t>LATAR</a:t>
            </a:r>
            <a:br>
              <a:rPr lang="id-ID" sz="8000" dirty="0" smtClean="0"/>
            </a:br>
            <a:r>
              <a:rPr lang="id-ID" sz="8000" dirty="0" smtClean="0"/>
              <a:t>BELAKANG</a:t>
            </a:r>
            <a:endParaRPr sz="8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"/>
          <p:cNvSpPr txBox="1">
            <a:spLocks noGrp="1"/>
          </p:cNvSpPr>
          <p:nvPr>
            <p:ph type="title"/>
          </p:nvPr>
        </p:nvSpPr>
        <p:spPr>
          <a:xfrm>
            <a:off x="720000" y="445024"/>
            <a:ext cx="7740432" cy="12626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sz="3600" dirty="0" smtClean="0"/>
              <a:t>MASALAH</a:t>
            </a:r>
            <a:br>
              <a:rPr sz="3600" dirty="0" smtClean="0"/>
            </a:br>
            <a:r>
              <a:rPr lang="id-ID" sz="1600" dirty="0" smtClean="0">
                <a:latin typeface="Anaheim" panose="020B0604020202020204" charset="0"/>
              </a:rPr>
              <a:t>Peminjaman barang yang masih dilakukan secara manual sehingga proses pengelolaan data peminjaman kurang efisien dan efektif</a:t>
            </a:r>
            <a:r>
              <a:rPr lang="en-US" sz="3600" dirty="0">
                <a:latin typeface="Anaheim" panose="020B0604020202020204" charset="0"/>
              </a:rPr>
              <a:t/>
            </a:r>
            <a:br>
              <a:rPr lang="en-US" sz="3600" dirty="0">
                <a:latin typeface="Anaheim" panose="020B0604020202020204" charset="0"/>
              </a:rPr>
            </a:br>
            <a:endParaRPr sz="3600" dirty="0"/>
          </a:p>
        </p:txBody>
      </p:sp>
      <p:sp>
        <p:nvSpPr>
          <p:cNvPr id="3" name="Google Shape;233;p16"/>
          <p:cNvSpPr txBox="1">
            <a:spLocks/>
          </p:cNvSpPr>
          <p:nvPr/>
        </p:nvSpPr>
        <p:spPr>
          <a:xfrm>
            <a:off x="755576" y="1851670"/>
            <a:ext cx="7740432" cy="1872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Unbounded"/>
              <a:buNone/>
              <a:defRPr sz="2900" b="1" i="0" u="none" strike="noStrike" cap="none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id-ID" sz="3600" dirty="0" smtClean="0"/>
              <a:t>SOLUSI</a:t>
            </a:r>
            <a:br>
              <a:rPr lang="id-ID" sz="3600" dirty="0" smtClean="0"/>
            </a:br>
            <a:r>
              <a:rPr lang="id-ID" sz="1600" dirty="0" smtClean="0">
                <a:latin typeface="Anaheim" panose="020B0604020202020204" charset="0"/>
              </a:rPr>
              <a:t>Membuat sistem informasi transaksi peminjaman berbasis web guna mengetahui transaksi peminjaman barang di lab informatika.</a:t>
            </a:r>
            <a:r>
              <a:rPr lang="id-ID" sz="3600" dirty="0" smtClean="0">
                <a:latin typeface="Anaheim" panose="020B0604020202020204" charset="0"/>
              </a:rPr>
              <a:t> </a:t>
            </a:r>
            <a:br>
              <a:rPr lang="id-ID" sz="3600" dirty="0" smtClean="0">
                <a:latin typeface="Anaheim" panose="020B0604020202020204" charset="0"/>
              </a:rPr>
            </a:br>
            <a:endParaRPr lang="id-ID" sz="3600" dirty="0"/>
          </a:p>
        </p:txBody>
      </p:sp>
      <p:sp>
        <p:nvSpPr>
          <p:cNvPr id="4" name="Google Shape;233;p16"/>
          <p:cNvSpPr txBox="1">
            <a:spLocks/>
          </p:cNvSpPr>
          <p:nvPr/>
        </p:nvSpPr>
        <p:spPr>
          <a:xfrm>
            <a:off x="683568" y="3507854"/>
            <a:ext cx="7740432" cy="1262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Unbounded"/>
              <a:buNone/>
              <a:defRPr sz="2900" b="1" i="0" u="none" strike="noStrike" cap="none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id-ID" sz="3600" dirty="0" smtClean="0"/>
              <a:t>TUJUAN</a:t>
            </a:r>
            <a:br>
              <a:rPr lang="id-ID" sz="3600" dirty="0" smtClean="0"/>
            </a:br>
            <a:r>
              <a:rPr lang="id-ID" sz="1600" dirty="0" smtClean="0">
                <a:latin typeface="Anaheim" panose="020B0604020202020204" charset="0"/>
              </a:rPr>
              <a:t>Memudahkan pengelolaan data dalam transaksi peminjaman barang di lab informatika</a:t>
            </a:r>
            <a:r>
              <a:rPr lang="id-ID" sz="3600" dirty="0" smtClean="0">
                <a:latin typeface="Anaheim" panose="020B0604020202020204" charset="0"/>
              </a:rPr>
              <a:t/>
            </a:r>
            <a:br>
              <a:rPr lang="id-ID" sz="3600" dirty="0" smtClean="0">
                <a:latin typeface="Anaheim" panose="020B0604020202020204" charset="0"/>
              </a:rPr>
            </a:b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619932783"/>
      </p:ext>
    </p:extLst>
  </p:cSld>
  <p:clrMapOvr>
    <a:masterClrMapping/>
  </p:clrMapOvr>
</p:sld>
</file>

<file path=ppt/theme/theme1.xml><?xml version="1.0" encoding="utf-8"?>
<a:theme xmlns:a="http://schemas.openxmlformats.org/drawingml/2006/main" name="Fashion Design Agency Infographics by Slidesgo">
  <a:themeElements>
    <a:clrScheme name="Simple Light">
      <a:dk1>
        <a:srgbClr val="191919"/>
      </a:dk1>
      <a:lt1>
        <a:srgbClr val="FF9AE0"/>
      </a:lt1>
      <a:dk2>
        <a:srgbClr val="F0EFEF"/>
      </a:dk2>
      <a:lt2>
        <a:srgbClr val="FF7022"/>
      </a:lt2>
      <a:accent1>
        <a:srgbClr val="FFCA3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</Words>
  <Application>Microsoft Office PowerPoint</Application>
  <PresentationFormat>On-screen Show (16:9)</PresentationFormat>
  <Paragraphs>10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Anaheim</vt:lpstr>
      <vt:lpstr>Unbounded</vt:lpstr>
      <vt:lpstr>Bebas Neue</vt:lpstr>
      <vt:lpstr>Josefin Sans</vt:lpstr>
      <vt:lpstr>Fashion Design Agency Infographics by Slidesgo</vt:lpstr>
      <vt:lpstr>TRANSAKSI PEMINJAMAN BARANG DI LAB INFORMATIKA </vt:lpstr>
      <vt:lpstr>LATAR BELAKANG</vt:lpstr>
      <vt:lpstr>MASALAH Peminjaman barang yang masih dilakukan secara manual sehingga proses pengelolaan data peminjaman kurang efisien dan efektif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TRANSAKSI PEMINJAMAN BARANG DI LAB INFORMATIKA</dc:title>
  <dc:creator>Peru Pagustian</dc:creator>
  <cp:lastModifiedBy>ACERONE14</cp:lastModifiedBy>
  <cp:revision>2</cp:revision>
  <dcterms:modified xsi:type="dcterms:W3CDTF">2023-09-17T14:50:24Z</dcterms:modified>
</cp:coreProperties>
</file>