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90" r:id="rId7"/>
    <p:sldId id="261" r:id="rId8"/>
    <p:sldId id="291" r:id="rId9"/>
    <p:sldId id="292" r:id="rId10"/>
    <p:sldId id="293" r:id="rId11"/>
    <p:sldId id="294" r:id="rId12"/>
    <p:sldId id="295" r:id="rId13"/>
    <p:sldId id="296" r:id="rId14"/>
    <p:sldId id="298" r:id="rId15"/>
    <p:sldId id="300" r:id="rId16"/>
    <p:sldId id="288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C6"/>
    <a:srgbClr val="103350"/>
    <a:srgbClr val="0C4360"/>
    <a:srgbClr val="1B6872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9/22/2022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9616" y="3429000"/>
            <a:ext cx="7077456" cy="1243584"/>
          </a:xfrm>
        </p:spPr>
        <p:txBody>
          <a:bodyPr/>
          <a:lstStyle/>
          <a:p>
            <a:r>
              <a:rPr lang="en-US" sz="6000" dirty="0"/>
              <a:t>Sector Based Trade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862576"/>
            <a:ext cx="7077456" cy="86868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/>
              <a:t>Presented By:</a:t>
            </a:r>
          </a:p>
          <a:p>
            <a:pPr marL="342900" indent="-342900">
              <a:buAutoNum type="arabicPeriod"/>
            </a:pPr>
            <a:r>
              <a:rPr lang="en-US" sz="5600" dirty="0" err="1"/>
              <a:t>Rujuta</a:t>
            </a:r>
            <a:r>
              <a:rPr lang="en-US" sz="5600" dirty="0"/>
              <a:t> </a:t>
            </a:r>
            <a:r>
              <a:rPr lang="en-US" sz="5600" dirty="0" err="1"/>
              <a:t>Palimkar</a:t>
            </a:r>
            <a:endParaRPr lang="en-US" sz="5600" dirty="0"/>
          </a:p>
          <a:p>
            <a:pPr marL="342900" indent="-342900">
              <a:buAutoNum type="arabicPeriod"/>
            </a:pPr>
            <a:r>
              <a:rPr lang="en-US" sz="5600" dirty="0"/>
              <a:t>Vidisha Pandey</a:t>
            </a:r>
          </a:p>
          <a:p>
            <a:pPr marL="342900" indent="-342900">
              <a:buAutoNum type="arabicPeriod"/>
            </a:pPr>
            <a:r>
              <a:rPr lang="en-US" sz="5600" dirty="0"/>
              <a:t>Shilpa Jagtap</a:t>
            </a:r>
          </a:p>
          <a:p>
            <a:pPr marL="342900" indent="-342900">
              <a:buAutoNum type="arabicPeriod"/>
            </a:pPr>
            <a:r>
              <a:rPr lang="en-US" sz="5600" dirty="0"/>
              <a:t>Mandira </a:t>
            </a:r>
            <a:r>
              <a:rPr lang="en-US" sz="5600" dirty="0" err="1"/>
              <a:t>Samjiskar</a:t>
            </a:r>
            <a:endParaRPr lang="en-US" sz="5600" dirty="0"/>
          </a:p>
          <a:p>
            <a:pPr marL="342900" indent="-342900">
              <a:buAutoNum type="arabicPeriod"/>
            </a:pPr>
            <a:r>
              <a:rPr lang="en-US" sz="5600" dirty="0"/>
              <a:t>Gargi Kulkarni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710712" y="2211511"/>
            <a:ext cx="8316058" cy="368458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Created on Spring Tool Suite(STS) using object oriented Java Programming language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Use of DAO , Dependencies and Annotations in STS.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Design Patterns/Techniques Used:  RESTful web services</a:t>
            </a:r>
          </a:p>
        </p:txBody>
      </p:sp>
    </p:spTree>
    <p:extLst>
      <p:ext uri="{BB962C8B-B14F-4D97-AF65-F5344CB8AC3E}">
        <p14:creationId xmlns:p14="http://schemas.microsoft.com/office/powerpoint/2010/main" val="210512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26483" y="494385"/>
            <a:ext cx="11214100" cy="590931"/>
          </a:xfrm>
        </p:spPr>
        <p:txBody>
          <a:bodyPr/>
          <a:lstStyle/>
          <a:p>
            <a:pPr algn="ctr"/>
            <a:r>
              <a:rPr lang="en-US" sz="2000" dirty="0"/>
              <a:t> </a:t>
            </a:r>
            <a:r>
              <a:rPr lang="en-US" dirty="0"/>
              <a:t>RESTFUL</a:t>
            </a:r>
            <a:r>
              <a:rPr lang="en-US" sz="3600" dirty="0"/>
              <a:t> </a:t>
            </a:r>
            <a:r>
              <a:rPr lang="en-US" dirty="0"/>
              <a:t>WEB SERVICE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530957" y="1992680"/>
            <a:ext cx="11130085" cy="368458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Features: 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• Any interface between systems using HTTP to obtain data and generate operations on those data in all possible formats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• The most logical, efficient and widespread standard in the creation of APIs for Internet services.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• The four very important data transactions in any REST system and HTTP specification: POST (create),GET(read and consult),PUT (edit) and DELETE.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91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78490" y="550044"/>
            <a:ext cx="11214100" cy="535531"/>
          </a:xfrm>
        </p:spPr>
        <p:txBody>
          <a:bodyPr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59395" y="1913167"/>
            <a:ext cx="11130085" cy="368458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Use of HTML + CSS + AngularJS Features of AngularJS: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AngularJS is a structural framework for dynamic web apps.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It lets you use HTML as your template language and lets you extend HTML's syntax to express your application's components clearly 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err="1"/>
              <a:t>Angular’s</a:t>
            </a:r>
            <a:r>
              <a:rPr lang="en-US" sz="2400" dirty="0"/>
              <a:t> components based approach is easy to follow.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It all happens within the browser, making it an ideal partner with any server technology.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Use of Directives</a:t>
            </a:r>
          </a:p>
        </p:txBody>
      </p:sp>
    </p:spTree>
    <p:extLst>
      <p:ext uri="{BB962C8B-B14F-4D97-AF65-F5344CB8AC3E}">
        <p14:creationId xmlns:p14="http://schemas.microsoft.com/office/powerpoint/2010/main" val="188160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6105727-56A9-C7EC-7CD9-C73BAEF8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673" y="2999472"/>
            <a:ext cx="6436204" cy="859055"/>
          </a:xfrm>
        </p:spPr>
        <p:txBody>
          <a:bodyPr>
            <a:normAutofit fontScale="90000"/>
          </a:bodyPr>
          <a:lstStyle/>
          <a:p>
            <a:r>
              <a:rPr lang="en-IN" dirty="0"/>
              <a:t>Project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08012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AGENDA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9146" y="1453447"/>
            <a:ext cx="6718300" cy="4093243"/>
          </a:xfrm>
        </p:spPr>
        <p:txBody>
          <a:bodyPr/>
          <a:lstStyle/>
          <a:p>
            <a:r>
              <a:rPr lang="en-US" sz="1800" dirty="0"/>
              <a:t>Section  1 : 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/>
              <a:t>• Problem Statement</a:t>
            </a:r>
          </a:p>
          <a:p>
            <a:pPr marL="0" indent="0">
              <a:buNone/>
            </a:pPr>
            <a:r>
              <a:rPr lang="en-US" sz="1800" dirty="0"/>
              <a:t>	          • Introduction </a:t>
            </a:r>
          </a:p>
          <a:p>
            <a:pPr marL="0" indent="0">
              <a:buNone/>
            </a:pPr>
            <a:r>
              <a:rPr lang="en-US" sz="1800" dirty="0"/>
              <a:t>	          • Project Overview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r>
              <a:rPr lang="en-US" sz="1800" dirty="0"/>
              <a:t>Section 2 :    • System working </a:t>
            </a:r>
          </a:p>
          <a:p>
            <a:pPr marL="0" indent="0">
              <a:buNone/>
            </a:pPr>
            <a:r>
              <a:rPr lang="en-US" sz="1800" dirty="0"/>
              <a:t>	          • Databases </a:t>
            </a:r>
          </a:p>
          <a:p>
            <a:pPr marL="0" indent="0">
              <a:buNone/>
            </a:pPr>
            <a:r>
              <a:rPr lang="en-US" sz="1800" dirty="0"/>
              <a:t>	          • Business Logic </a:t>
            </a:r>
          </a:p>
          <a:p>
            <a:pPr marL="0" indent="0">
              <a:buNone/>
            </a:pPr>
            <a:r>
              <a:rPr lang="en-US" sz="1800" dirty="0"/>
              <a:t>	          • User Interface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Section 3 :    • Conclusion</a:t>
            </a:r>
          </a:p>
          <a:p>
            <a:pPr marL="0" indent="0">
              <a:buNone/>
            </a:pPr>
            <a:r>
              <a:rPr lang="en-US" sz="1800" dirty="0"/>
              <a:t>	          • Project Demonstration </a:t>
            </a:r>
          </a:p>
          <a:p>
            <a:pPr marL="0" indent="0">
              <a:buNone/>
            </a:pPr>
            <a:r>
              <a:rPr lang="en-US" sz="1800" dirty="0"/>
              <a:t>	          • Q &amp; 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2752969" y="2204793"/>
            <a:ext cx="6597162" cy="823912"/>
          </a:xfrm>
        </p:spPr>
        <p:txBody>
          <a:bodyPr>
            <a:noAutofit/>
          </a:bodyPr>
          <a:lstStyle/>
          <a:p>
            <a:r>
              <a:rPr lang="en-US" sz="4000" dirty="0"/>
              <a:t>Sector based Trade Recommendation System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713154" y="3829295"/>
            <a:ext cx="11130085" cy="368458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5000"/>
              </a:lnSpc>
              <a:spcAft>
                <a:spcPts val="800"/>
              </a:spcAft>
              <a:buNone/>
            </a:pPr>
            <a:r>
              <a:rPr lang="en-GB" sz="2400" kern="50" dirty="0">
                <a:latin typeface="Century Gothic" panose="020B0502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GB" sz="2400" kern="50" dirty="0">
                <a:effectLst/>
                <a:latin typeface="Century Gothic" panose="020B0502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onstruct a trade recommendation system based on user-selected sectors (from Nifty stocks)</a:t>
            </a:r>
            <a:endParaRPr lang="en-IN" sz="2400" kern="50" dirty="0">
              <a:effectLst/>
              <a:latin typeface="Century Gothic" panose="020B050202020202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89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650631" y="2078649"/>
            <a:ext cx="11130085" cy="36845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800" dirty="0"/>
              <a:t>WHAT IS “TRADING RANGE”?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US" sz="2400" dirty="0"/>
              <a:t>A trading range is the spread between the high and low prices traded during a period of time.</a:t>
            </a:r>
          </a:p>
          <a:p>
            <a:r>
              <a:rPr lang="en-US" sz="2400" dirty="0"/>
              <a:t>When a stock breaks through or falls below its trading range after several days of trading in a range, it usually means there is momentum (positive or negative) building.</a:t>
            </a:r>
            <a:br>
              <a:rPr lang="en-US" sz="2400" dirty="0"/>
            </a:br>
            <a:br>
              <a:rPr lang="en-US" sz="24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650631" y="2078649"/>
            <a:ext cx="11130085" cy="3684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800" dirty="0"/>
              <a:t>Technologies Used : 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US" sz="2400" dirty="0"/>
              <a:t>• Programming Language:  Java , HTML, CSS, AngularJS </a:t>
            </a:r>
          </a:p>
          <a:p>
            <a:pPr marL="0" indent="0">
              <a:buNone/>
            </a:pPr>
            <a:r>
              <a:rPr lang="en-US" sz="2400" dirty="0"/>
              <a:t>• IDE: Spring Tool Suite </a:t>
            </a:r>
          </a:p>
          <a:p>
            <a:pPr marL="0" indent="0">
              <a:buNone/>
            </a:pPr>
            <a:r>
              <a:rPr lang="en-US" sz="2400" dirty="0"/>
              <a:t>• Database:  MongoDB</a:t>
            </a:r>
          </a:p>
          <a:p>
            <a:pPr marL="0" indent="0">
              <a:buNone/>
            </a:pPr>
            <a:r>
              <a:rPr lang="en-US" sz="2400" dirty="0"/>
              <a:t>• Web Service: Yahoo Finance API </a:t>
            </a:r>
          </a:p>
          <a:p>
            <a:pPr marL="0" indent="0">
              <a:buNone/>
            </a:pPr>
            <a:r>
              <a:rPr lang="en-US" sz="2400" dirty="0"/>
              <a:t>• Server : Apache Tomcat Server</a:t>
            </a:r>
            <a:br>
              <a:rPr lang="en-US" sz="24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19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Content Placeholder 2">
            <a:extLst>
              <a:ext uri="{FF2B5EF4-FFF2-40B4-BE49-F238E27FC236}">
                <a16:creationId xmlns:a16="http://schemas.microsoft.com/office/drawing/2014/main" id="{B6AD5661-8246-A78A-0AA7-E144E7C69FD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/>
          <a:stretch/>
        </p:blipFill>
        <p:spPr>
          <a:xfrm>
            <a:off x="1442105" y="1634658"/>
            <a:ext cx="8678817" cy="488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530957" y="1992680"/>
            <a:ext cx="11130085" cy="368458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The Sector Based Recommendation System allows the registered user to view the value of the stock prices at Nifty of the selected sector at the given instance of time.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User logs in to system with a username and a password.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User selects a market sector(Automotive, financial, Health Care, Technology etc.) in order to get suggestions on securities.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The user is allowed to view the top recommendations, accumulated over the two weeks’ data that provide the best trading opportunities. </a:t>
            </a:r>
          </a:p>
        </p:txBody>
      </p:sp>
    </p:spTree>
    <p:extLst>
      <p:ext uri="{BB962C8B-B14F-4D97-AF65-F5344CB8AC3E}">
        <p14:creationId xmlns:p14="http://schemas.microsoft.com/office/powerpoint/2010/main" val="207602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530957" y="1992680"/>
            <a:ext cx="11130085" cy="368458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For these stocks, used live market data and as output displaying key attributes of top performing stocks of particular sector.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User is able select to save any of the recommended stocks with quantity and current market price.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When the user logs in again the user is able to see the saved stocks and key attributes.</a:t>
            </a:r>
          </a:p>
        </p:txBody>
      </p:sp>
    </p:spTree>
    <p:extLst>
      <p:ext uri="{BB962C8B-B14F-4D97-AF65-F5344CB8AC3E}">
        <p14:creationId xmlns:p14="http://schemas.microsoft.com/office/powerpoint/2010/main" val="418548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LOGIC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/>
              </p:cNvSpPr>
              <p:nvPr>
                <p:ph type="body" sz="quarter" idx="2"/>
              </p:nvPr>
            </p:nvSpPr>
            <p:spPr>
              <a:xfrm>
                <a:off x="530957" y="1992680"/>
                <a:ext cx="11130085" cy="3684588"/>
              </a:xfrm>
            </p:spPr>
            <p:txBody>
              <a:bodyPr>
                <a:normAutofit fontScale="77500" lnSpcReduction="20000"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sz="2800" dirty="0"/>
                  <a:t>Trade recommendation system takes live market data for specific sector based companies from Yahoo Finance API.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sz="2800" dirty="0"/>
                  <a:t>Data is taken for the period of 2 weeks.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sz="2800" dirty="0"/>
                  <a:t>The fetched data is run under the expression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IN" sz="2800" dirty="0"/>
              </a:p>
              <a:p>
                <a:pPr marL="0" indent="0">
                  <a:buNone/>
                </a:pPr>
                <a:r>
                  <a:rPr lang="en-IN" sz="2800" dirty="0"/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𝑡𝑜𝑑𝑎𝑦</m:t>
                            </m:r>
                          </m:e>
                        </m:d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 (2 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𝑤𝑒𝑒𝑘𝑠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𝑎𝑔𝑜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 (2 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𝑤𝑒𝑒𝑘𝑠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𝑎𝑔𝑜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IN" sz="2800" dirty="0"/>
              </a:p>
              <a:p>
                <a:pPr marL="0" indent="0">
                  <a:buNone/>
                </a:pPr>
                <a:r>
                  <a:rPr lang="en-IN" sz="2800" dirty="0"/>
                  <a:t>    to get the percentage of gain over the time duration.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sz="2800" dirty="0"/>
                  <a:t>The data is hence sorted in descending order to get the top five performing stocks.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sz="2800" dirty="0"/>
                  <a:t>This processed data is then displayed in the user interface where the user can wish to save the data for that day, which is stored in the database.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"/>
              </p:nvPr>
            </p:nvSpPr>
            <p:spPr>
              <a:xfrm>
                <a:off x="530957" y="1992680"/>
                <a:ext cx="11130085" cy="3684588"/>
              </a:xfrm>
              <a:blipFill>
                <a:blip r:embed="rId2"/>
                <a:stretch>
                  <a:fillRect l="-602" t="-3642" r="-10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87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1108</TotalTime>
  <Words>657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Trade Gothic LT Pro</vt:lpstr>
      <vt:lpstr>Trebuchet MS</vt:lpstr>
      <vt:lpstr>Wingdings</vt:lpstr>
      <vt:lpstr>Office Theme</vt:lpstr>
      <vt:lpstr>Sector Based Trade Recommendation System</vt:lpstr>
      <vt:lpstr>AGENDA</vt:lpstr>
      <vt:lpstr>PROBLEM STATEMENT</vt:lpstr>
      <vt:lpstr>INTRODUCTION</vt:lpstr>
      <vt:lpstr>PROJECT OVERVIEW</vt:lpstr>
      <vt:lpstr>SYSTEM ARCHITECTURE</vt:lpstr>
      <vt:lpstr>SCOPE OF THE PROJECT</vt:lpstr>
      <vt:lpstr>SCOPE OF THE PROJECT</vt:lpstr>
      <vt:lpstr>BUSINESS LOGIC</vt:lpstr>
      <vt:lpstr>BACKEND</vt:lpstr>
      <vt:lpstr> RESTFUL WEB SERVICE </vt:lpstr>
      <vt:lpstr>USER INTERFACE</vt:lpstr>
      <vt:lpstr>Project Demonstration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Sector Based Trade Recommendation System</dc:title>
  <dc:creator>vidisha780@gmail.com</dc:creator>
  <cp:lastModifiedBy>Shilpa Jagtap</cp:lastModifiedBy>
  <cp:revision>3</cp:revision>
  <dcterms:created xsi:type="dcterms:W3CDTF">2022-09-21T14:47:02Z</dcterms:created>
  <dcterms:modified xsi:type="dcterms:W3CDTF">2022-09-22T11:41:08Z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