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E5E2-0ED4-4040-8EC6-888D55465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F8A22-33AB-4937-B8B5-645F514EE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460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4A753A3-EB98-4AEF-A409-FF3F4B6BA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429" y="1076787"/>
            <a:ext cx="5981142" cy="4704425"/>
          </a:xfrm>
        </p:spPr>
      </p:pic>
    </p:spTree>
    <p:extLst>
      <p:ext uri="{BB962C8B-B14F-4D97-AF65-F5344CB8AC3E}">
        <p14:creationId xmlns:p14="http://schemas.microsoft.com/office/powerpoint/2010/main" val="480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12C4-8EB8-4320-92F7-1369FA2A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scrum?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E166-6893-4CCB-AF79-73C05C60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nl-NL" strike="noStrike" dirty="0">
                <a:solidFill>
                  <a:schemeClr val="tx1"/>
                </a:solidFill>
                <a:effectLst/>
                <a:latin typeface="+mj-lt"/>
              </a:rPr>
              <a:t>creëren</a:t>
            </a:r>
            <a:r>
              <a:rPr lang="nl-NL" strike="noStrik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/>
              <a:t>van </a:t>
            </a:r>
            <a:r>
              <a:rPr lang="en-US" dirty="0" err="1"/>
              <a:t>een</a:t>
            </a:r>
            <a:r>
              <a:rPr lang="en-US" dirty="0"/>
              <a:t> project.</a:t>
            </a:r>
          </a:p>
          <a:p>
            <a:r>
              <a:rPr lang="en-US" dirty="0"/>
              <a:t>Het project word </a:t>
            </a:r>
            <a:r>
              <a:rPr lang="en-US" dirty="0" err="1"/>
              <a:t>opgesplitst</a:t>
            </a:r>
            <a:r>
              <a:rPr lang="en-US" dirty="0"/>
              <a:t> in 3 “sprints”.</a:t>
            </a:r>
          </a:p>
          <a:p>
            <a:r>
              <a:rPr lang="en-US" dirty="0"/>
              <a:t>In </a:t>
            </a:r>
            <a:r>
              <a:rPr lang="en-US" dirty="0" err="1"/>
              <a:t>een</a:t>
            </a:r>
            <a:r>
              <a:rPr lang="en-US" dirty="0"/>
              <a:t> sprint word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gewerkt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van het project.</a:t>
            </a:r>
          </a:p>
          <a:p>
            <a:r>
              <a:rPr lang="en-US" dirty="0" err="1"/>
              <a:t>Een</a:t>
            </a:r>
            <a:r>
              <a:rPr lang="en-US" dirty="0"/>
              <a:t> product backlog word </a:t>
            </a:r>
            <a:r>
              <a:rPr lang="en-US" dirty="0" err="1"/>
              <a:t>geschreven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begin van </a:t>
            </a:r>
            <a:r>
              <a:rPr lang="en-US" dirty="0" err="1"/>
              <a:t>een</a:t>
            </a:r>
            <a:r>
              <a:rPr lang="en-US" dirty="0"/>
              <a:t> sprint.</a:t>
            </a:r>
          </a:p>
          <a:p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functie’s</a:t>
            </a:r>
            <a:r>
              <a:rPr lang="en-US" dirty="0"/>
              <a:t>, </a:t>
            </a:r>
            <a:r>
              <a:rPr lang="en-US" dirty="0" err="1"/>
              <a:t>veranderingen</a:t>
            </a:r>
            <a:r>
              <a:rPr lang="en-US" dirty="0"/>
              <a:t> in </a:t>
            </a:r>
            <a:r>
              <a:rPr lang="en-US" dirty="0" err="1"/>
              <a:t>functie’s</a:t>
            </a:r>
            <a:r>
              <a:rPr lang="en-US" dirty="0"/>
              <a:t>, bug fixes, etc.</a:t>
            </a:r>
          </a:p>
          <a:p>
            <a:r>
              <a:rPr lang="en-US" dirty="0" err="1"/>
              <a:t>Daarna</a:t>
            </a:r>
            <a:r>
              <a:rPr lang="en-US" dirty="0"/>
              <a:t> word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sprint backlog </a:t>
            </a:r>
            <a:r>
              <a:rPr lang="en-US" dirty="0" err="1"/>
              <a:t>geschreven</a:t>
            </a:r>
            <a:r>
              <a:rPr lang="en-US" dirty="0"/>
              <a:t>.</a:t>
            </a:r>
          </a:p>
          <a:p>
            <a:r>
              <a:rPr lang="en-US" dirty="0" err="1"/>
              <a:t>Hierin</a:t>
            </a:r>
            <a:r>
              <a:rPr lang="en-US" dirty="0"/>
              <a:t> word het team </a:t>
            </a:r>
            <a:r>
              <a:rPr lang="en-US" dirty="0" err="1"/>
              <a:t>opgedeeld</a:t>
            </a:r>
            <a:r>
              <a:rPr lang="en-US" dirty="0"/>
              <a:t> in taken. </a:t>
            </a:r>
            <a:r>
              <a:rPr lang="en-US" dirty="0" err="1"/>
              <a:t>Alle</a:t>
            </a:r>
            <a:r>
              <a:rPr lang="en-US" dirty="0"/>
              <a:t> taken die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verdeeld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weet</a:t>
            </a:r>
            <a:r>
              <a:rPr lang="en-US" dirty="0"/>
              <a:t> wat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345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D34D-47F2-4655-840A-B9BF19E2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sprint word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dagelijks</a:t>
            </a:r>
            <a:r>
              <a:rPr lang="en-US" dirty="0"/>
              <a:t> </a:t>
            </a:r>
            <a:r>
              <a:rPr lang="en-US" dirty="0" err="1"/>
              <a:t>overlegd</a:t>
            </a:r>
            <a:r>
              <a:rPr lang="en-US" dirty="0"/>
              <a:t> met het team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noem</a:t>
            </a:r>
            <a:r>
              <a:rPr lang="en-US" dirty="0"/>
              <a:t> je de daily standup.</a:t>
            </a:r>
          </a:p>
          <a:p>
            <a:r>
              <a:rPr lang="en-US" dirty="0"/>
              <a:t>In de daily standup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aangeven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diegene</a:t>
            </a:r>
            <a:r>
              <a:rPr lang="en-US" dirty="0"/>
              <a:t> mee </a:t>
            </a:r>
            <a:r>
              <a:rPr lang="en-US" dirty="0" err="1"/>
              <a:t>bezig</a:t>
            </a:r>
            <a:r>
              <a:rPr lang="en-US" dirty="0"/>
              <a:t> is, </a:t>
            </a:r>
            <a:r>
              <a:rPr lang="en-US" dirty="0" err="1"/>
              <a:t>hoever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of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.</a:t>
            </a:r>
          </a:p>
          <a:p>
            <a:r>
              <a:rPr lang="en-US" dirty="0"/>
              <a:t>Na de sprint word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gekeken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opgeleverd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.</a:t>
            </a:r>
          </a:p>
          <a:p>
            <a:r>
              <a:rPr lang="en-US" dirty="0" err="1"/>
              <a:t>Hierdoor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werkgever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effici</a:t>
            </a:r>
            <a:r>
              <a:rPr lang="nl-NL" strike="noStrike" dirty="0">
                <a:solidFill>
                  <a:schemeClr val="tx1"/>
                </a:solidFill>
                <a:effectLst/>
                <a:latin typeface="+mj-lt"/>
              </a:rPr>
              <a:t>ënt het werk beoordelen.</a:t>
            </a:r>
          </a:p>
          <a:p>
            <a:r>
              <a:rPr lang="nl-NL" dirty="0">
                <a:solidFill>
                  <a:schemeClr val="tx1"/>
                </a:solidFill>
                <a:latin typeface="+mj-lt"/>
              </a:rPr>
              <a:t>Na de beoordeling word er een sprint retrospective gemaakt.</a:t>
            </a:r>
          </a:p>
          <a:p>
            <a:r>
              <a:rPr lang="nl-NL" strike="noStrike" dirty="0">
                <a:solidFill>
                  <a:schemeClr val="tx1"/>
                </a:solidFill>
                <a:effectLst/>
                <a:latin typeface="+mj-lt"/>
              </a:rPr>
              <a:t>Hier</a:t>
            </a:r>
            <a:r>
              <a:rPr lang="nl-NL" dirty="0">
                <a:solidFill>
                  <a:schemeClr val="tx1"/>
                </a:solidFill>
                <a:latin typeface="+mj-lt"/>
              </a:rPr>
              <a:t>in worden de volgende punten besproken: Wat er goed ging tijdens de sprint, wat beter kon in de sprint, wat kunnen we verbeteren voor de volgende sprint?</a:t>
            </a:r>
            <a:endParaRPr lang="nl-NL" strike="noStrike" dirty="0">
              <a:solidFill>
                <a:schemeClr val="tx1"/>
              </a:solidFill>
              <a:effectLst/>
              <a:latin typeface="+mj-lt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50562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</TotalTime>
  <Words>205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Scrum</vt:lpstr>
      <vt:lpstr>PowerPoint Presentation</vt:lpstr>
      <vt:lpstr>Wat is scrum?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Ruben</dc:creator>
  <cp:lastModifiedBy>Ruben Vuurman</cp:lastModifiedBy>
  <cp:revision>3</cp:revision>
  <dcterms:created xsi:type="dcterms:W3CDTF">2020-09-11T09:39:47Z</dcterms:created>
  <dcterms:modified xsi:type="dcterms:W3CDTF">2020-09-11T10:27:20Z</dcterms:modified>
</cp:coreProperties>
</file>