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E1A9-639A-45F6-8DC3-C53E72494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C6337-F6AF-4011-915A-A7FB638BF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4D4C-847D-46D3-8D42-4B14035B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1E39-EC12-4CB6-A7DF-273C31BA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6A33-C204-480B-98C6-6EF88A13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77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BC37-36F0-4B37-B384-35CC79C9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8EF52-E822-4904-A8FA-2507D7ECA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1EC1-3ADB-42FC-A48C-3C491B31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21E8-FA7C-47D4-89B3-92E4D3BA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68179-4516-4F4C-BB78-76B23353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032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75FD5-D582-4170-9D33-ABC146BAF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1D082-75CE-4F4F-84A9-7B72BB3A8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E1BB-F11C-4997-87C2-CFE830F3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B408-FD7C-4331-B59B-DDC14DCD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32A9-6B41-4046-817D-DDD8AF3A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645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78D1-416B-4000-AF5C-1856AB6B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CCEA-DBC7-4064-8C75-B2908B1F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4CC7-B256-4E73-8ACF-DFDCD0C3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07F6-E678-48CF-8B3D-BBFADE56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0022-E9CD-4016-8650-9F928C65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873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9417-B7E2-4EDB-AFB2-EE598850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91D0-E695-4D05-AA2C-A64F09CC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98F8-EB78-4A1A-8052-D1397352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D153-D035-4484-8A04-E155E3B0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71FB-0DE7-499F-80DE-24015BAD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393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6577-65DA-4972-8E8A-6969E29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842B-DD92-41F1-AE60-176C20BCF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9EE5A-13AD-4836-A9E4-78731A7D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43C24-7A0A-4918-947B-458184C1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16C2B-8C88-4ED9-97D5-63067E2D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90C8D-0019-4DE9-AE00-F0F4293E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727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C119-4CBA-4400-9145-928854C5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4995-27E1-47DC-BF79-EC9F72FC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A0F18-008D-496A-89E9-1AEDFD75D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6C613-E56B-4170-90D2-CA32A6D2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8A207-6CAD-44BE-B93F-B9DBB53D1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6F9F6-7860-407A-8296-95ADB430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0E2E3-B232-4812-BBF3-BB91BC89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A640-5C2C-4791-A1B2-593C01B1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88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472C-00E4-4656-8AD2-A9CAC262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0F43A-3996-4EE3-B785-2AEE1EA8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6E5ED-F5DD-4C56-9929-C907321F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C37FA-DF11-42EE-BBA2-972C9AF2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958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F50C7-DEC1-4BBD-9198-8092916F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6B0A8-2774-4BBE-BF3A-4F7BAD33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D530C-9AB5-4E3E-9E8A-F66C99AC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803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01AB-FB5A-48AD-AC45-176B46C9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F015-33DA-4DDD-9980-1E1D30D7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D9838-5988-4F84-8EE4-DD349EDDC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DFFF7-7263-4534-8D4D-2EF33C58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57E64-D1DD-46D8-B235-94E3570B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BFC72-86B2-414D-9F3D-71911EF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15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2452-4A91-4195-A360-AA292B53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7E953-FD5E-4970-8F97-EFF549268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A5D69-6216-426E-9B16-4FCDDFAF8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BB56-1450-4798-B84C-7426DBF7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0D20-1E86-4847-9633-2B97EC1B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A30B7-EF42-4266-AFCD-A8E369D7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42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F66AC-93AB-4AA6-9053-7879B221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53A89-88B9-4EE3-A72E-D70107C44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A593-DA00-471E-9AE4-2A1A48110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78CA-995B-42E6-AAC6-A0B33E6480AC}" type="datetimeFigureOut">
              <a:rPr lang="LID4096" smtClean="0"/>
              <a:t>11/26/2020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99DB-2D75-4583-9631-C5B277E76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E715-55E6-41F7-BA6F-82AE8E66D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3A10-A3FF-4172-B1BD-CC312625DE7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00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377D-53C9-4043-97DE-666A87FB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 dirty="0" err="1"/>
              <a:t>installatie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A007-2231-4D48-B038-40C4D181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NFC</a:t>
            </a:r>
          </a:p>
          <a:p>
            <a:r>
              <a:rPr lang="en-US" dirty="0"/>
              <a:t>QR Code</a:t>
            </a:r>
          </a:p>
          <a:p>
            <a:r>
              <a:rPr lang="en-US" dirty="0"/>
              <a:t>AR Filter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0256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D882-EC34-4E61-8D22-A44B3261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6A6B-FDC5-489A-B62F-E612DFDF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Promotie</a:t>
            </a:r>
            <a:r>
              <a:rPr lang="en-US" dirty="0"/>
              <a:t> </a:t>
            </a:r>
            <a:r>
              <a:rPr lang="en-US" dirty="0" err="1"/>
              <a:t>campagne</a:t>
            </a:r>
            <a:endParaRPr lang="en-US" dirty="0"/>
          </a:p>
          <a:p>
            <a:r>
              <a:rPr lang="en-US" dirty="0"/>
              <a:t>Wireframes</a:t>
            </a:r>
          </a:p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03135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Concept installatie</vt:lpstr>
      <vt:lpstr>Concept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Vuurman</dc:creator>
  <cp:lastModifiedBy>Ruben Vuurman</cp:lastModifiedBy>
  <cp:revision>2</cp:revision>
  <dcterms:created xsi:type="dcterms:W3CDTF">2020-11-26T08:04:28Z</dcterms:created>
  <dcterms:modified xsi:type="dcterms:W3CDTF">2020-11-26T08:40:01Z</dcterms:modified>
</cp:coreProperties>
</file>