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AA52A-E497-427A-8E4F-0D576540A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139486-4F8A-4AA7-85C2-246EC1BA6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C4A5F-BDBE-472A-BFBC-809F8E371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F6FD-82C8-47DA-B277-AD14E91D3D96}" type="datetimeFigureOut">
              <a:rPr lang="en-GB" smtClean="0"/>
              <a:t>14/02/2018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9B430-B9BD-40CD-A136-C40418EE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D2653-5CE8-4A25-B261-53F5318A9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DD05-B328-45C5-BE16-67FC0B69AC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634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5DBEF-D76F-4C34-BA92-F29D6B0B6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F01B27-DFFF-4CE2-B9DA-426C488BF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A831A-7FBA-4942-84C3-0F5B1FFFE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F6FD-82C8-47DA-B277-AD14E91D3D96}" type="datetimeFigureOut">
              <a:rPr lang="en-GB" smtClean="0"/>
              <a:t>14/02/2018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CC50-0BA9-47C4-BAF6-66C785618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DEDA8-1B70-4A0D-AD4A-B427C30E8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DD05-B328-45C5-BE16-67FC0B69AC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56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0A94D0-1653-4602-8B69-E7E26B134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A6B3D1-BCEE-4982-A82D-7326E39D3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7EDE0-ABA4-4E77-AA4C-8D02C6738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F6FD-82C8-47DA-B277-AD14E91D3D96}" type="datetimeFigureOut">
              <a:rPr lang="en-GB" smtClean="0"/>
              <a:t>14/02/2018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39C5F-029C-4FD2-824E-A29DB400A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0301E-2D06-41C1-B567-67EA3FEA5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DD05-B328-45C5-BE16-67FC0B69AC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9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41C94-A258-4919-9D50-039DF10E4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019DD-60BD-4C39-90BD-3A43A0511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7882E-9B8B-47AD-8D2A-148D87DFA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F6FD-82C8-47DA-B277-AD14E91D3D96}" type="datetimeFigureOut">
              <a:rPr lang="en-GB" smtClean="0"/>
              <a:t>14/02/2018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1D5CB-38EC-4EDA-9C6A-97F15C8C6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41A5F-6116-4549-BFC7-E4ADB2154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DD05-B328-45C5-BE16-67FC0B69AC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987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8363-BC28-4ABA-8865-8FCD1CCA0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84DC9-BF80-4F1D-BB89-D15AABFA6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9065C-C17D-49FB-AC43-67A49EA60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F6FD-82C8-47DA-B277-AD14E91D3D96}" type="datetimeFigureOut">
              <a:rPr lang="en-GB" smtClean="0"/>
              <a:t>14/02/2018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9EE2C-02AA-4005-BE23-4C943C28B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AB827-9AEB-4205-86E4-8E8883501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DD05-B328-45C5-BE16-67FC0B69AC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1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3C9B-4F1A-4A22-AECB-A343E321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7CC2A-1B18-40D2-B59B-B65554D753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269B0-D679-41A6-AB24-EF793D573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EBE127-7655-4625-BDC9-54C8C6240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F6FD-82C8-47DA-B277-AD14E91D3D96}" type="datetimeFigureOut">
              <a:rPr lang="en-GB" smtClean="0"/>
              <a:t>14/02/2018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9F6D6-9CE1-4411-A974-5826039A6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1E95E-89C5-4374-82D2-61F0190C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DD05-B328-45C5-BE16-67FC0B69AC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825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9C50A-2B4C-438D-8370-130DFE7B9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F737E-FB30-4279-9A7C-BE7DD1A08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FC41E-E9DF-4198-92FA-DE7474656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D5E59C-AE9F-4308-ACF1-BEE0D98043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EAE50A-BAC7-4DAC-8ADD-0F18072504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4D978F-18C8-40EB-BCF0-5C19E3C9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F6FD-82C8-47DA-B277-AD14E91D3D96}" type="datetimeFigureOut">
              <a:rPr lang="en-GB" smtClean="0"/>
              <a:t>14/02/2018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C32A5D-CC33-47A0-A0CB-6A8F65CDA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787E9E-4A09-4278-BFAE-553DCC727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DD05-B328-45C5-BE16-67FC0B69AC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52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F73C-7B33-4374-8318-74F4F6E48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77089E-E994-49C3-8684-08749C36C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F6FD-82C8-47DA-B277-AD14E91D3D96}" type="datetimeFigureOut">
              <a:rPr lang="en-GB" smtClean="0"/>
              <a:t>14/02/2018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8358AE-A18B-41EA-9D3D-5AC53FAA7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5EA20-B83B-4491-B823-12FAA8654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DD05-B328-45C5-BE16-67FC0B69AC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466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96070B-2799-4EFE-A154-B0E0BB1F1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F6FD-82C8-47DA-B277-AD14E91D3D96}" type="datetimeFigureOut">
              <a:rPr lang="en-GB" smtClean="0"/>
              <a:t>14/02/2018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096DB-845E-4D60-B627-56C023E1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3AAC3-EF90-40AF-9E6C-33AA6EC20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DD05-B328-45C5-BE16-67FC0B69AC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276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42EAD-B0D3-427A-A302-85C7162BD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2AA23-ACC3-4973-A342-0B951418C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182D5D-49C1-4B0D-BB4E-742BA6596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3E50C-D601-46B7-BA62-2EE1C38FC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F6FD-82C8-47DA-B277-AD14E91D3D96}" type="datetimeFigureOut">
              <a:rPr lang="en-GB" smtClean="0"/>
              <a:t>14/02/2018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BC07A-9AB3-4EDD-8537-604F3E236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EE02E-B523-46F4-A64C-58C005952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DD05-B328-45C5-BE16-67FC0B69AC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538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E1CE9-FE16-41B4-BBB8-02F43D7CB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36A68F-5405-4A7C-BA89-64FB0E5B7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5092B-63BB-4F07-AC5A-A6785E423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73193-4713-4010-AB2E-5283DB617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F6FD-82C8-47DA-B277-AD14E91D3D96}" type="datetimeFigureOut">
              <a:rPr lang="en-GB" smtClean="0"/>
              <a:t>14/02/2018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DE7A2-AB0A-4317-A672-53318B8FD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E301A-BBA6-46CA-B558-7239E0155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DD05-B328-45C5-BE16-67FC0B69AC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53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901E02-BB5D-423D-919E-CF7912258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09BCE-4CCB-4580-B1ED-B28107640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168F6-9431-43B4-95E6-C651691D83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CF6FD-82C8-47DA-B277-AD14E91D3D96}" type="datetimeFigureOut">
              <a:rPr lang="en-GB" smtClean="0"/>
              <a:t>14/02/2018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B5A5E-26FC-4700-880A-5F642531D4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BB352-1D93-40B5-9C5A-F4F60CA3E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8DD05-B328-45C5-BE16-67FC0B69AC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91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0E59AC-BDFC-4D0E-902D-E38D51170705}"/>
              </a:ext>
            </a:extLst>
          </p:cNvPr>
          <p:cNvSpPr/>
          <p:nvPr/>
        </p:nvSpPr>
        <p:spPr>
          <a:xfrm>
            <a:off x="4711148" y="437322"/>
            <a:ext cx="2902226" cy="5168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Input user name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893DFA-4D2D-4B09-B464-38B385133747}"/>
              </a:ext>
            </a:extLst>
          </p:cNvPr>
          <p:cNvCxnSpPr>
            <a:stCxn id="4" idx="2"/>
          </p:cNvCxnSpPr>
          <p:nvPr/>
        </p:nvCxnSpPr>
        <p:spPr>
          <a:xfrm>
            <a:off x="6162261" y="954157"/>
            <a:ext cx="0" cy="490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F8E3035-83EB-44B2-BB9E-6E9F76D6E8BB}"/>
              </a:ext>
            </a:extLst>
          </p:cNvPr>
          <p:cNvSpPr/>
          <p:nvPr/>
        </p:nvSpPr>
        <p:spPr>
          <a:xfrm>
            <a:off x="4711148" y="1477617"/>
            <a:ext cx="2902226" cy="5168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Get list ( follower ID, Country)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57E01A6-38F6-4250-B142-5BB0B21C05EF}"/>
              </a:ext>
            </a:extLst>
          </p:cNvPr>
          <p:cNvCxnSpPr>
            <a:cxnSpLocks/>
          </p:cNvCxnSpPr>
          <p:nvPr/>
        </p:nvCxnSpPr>
        <p:spPr>
          <a:xfrm>
            <a:off x="6155637" y="2073967"/>
            <a:ext cx="6624" cy="271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F0B230A-0628-41F8-AF8B-AC6286BE7318}"/>
              </a:ext>
            </a:extLst>
          </p:cNvPr>
          <p:cNvSpPr/>
          <p:nvPr/>
        </p:nvSpPr>
        <p:spPr>
          <a:xfrm>
            <a:off x="8666919" y="1404731"/>
            <a:ext cx="2902226" cy="516835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Other User profile data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Optional 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261C10-A4D0-4591-99E0-E2ECF6B9B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3667" y="2027587"/>
            <a:ext cx="2867025" cy="25812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0ED8101-2C07-4A41-ABC8-E8CE2BD6CC64}"/>
              </a:ext>
            </a:extLst>
          </p:cNvPr>
          <p:cNvSpPr/>
          <p:nvPr/>
        </p:nvSpPr>
        <p:spPr>
          <a:xfrm>
            <a:off x="4717775" y="2372145"/>
            <a:ext cx="3207019" cy="5168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For each follower ID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Get list ( follower ID, country)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9B5BA8-5C4E-414C-B8C0-EF091C9528E8}"/>
              </a:ext>
            </a:extLst>
          </p:cNvPr>
          <p:cNvCxnSpPr>
            <a:cxnSpLocks/>
          </p:cNvCxnSpPr>
          <p:nvPr/>
        </p:nvCxnSpPr>
        <p:spPr>
          <a:xfrm>
            <a:off x="6162265" y="2875727"/>
            <a:ext cx="0" cy="248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B5C85A8-3304-4F84-AAEF-21C0698C3C14}"/>
              </a:ext>
            </a:extLst>
          </p:cNvPr>
          <p:cNvSpPr/>
          <p:nvPr/>
        </p:nvSpPr>
        <p:spPr>
          <a:xfrm>
            <a:off x="4697899" y="3147396"/>
            <a:ext cx="3207019" cy="5168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For each follower ID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Get list ( follower ID, country)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592CAD-B518-4210-9363-E98135C502F7}"/>
              </a:ext>
            </a:extLst>
          </p:cNvPr>
          <p:cNvCxnSpPr/>
          <p:nvPr/>
        </p:nvCxnSpPr>
        <p:spPr>
          <a:xfrm>
            <a:off x="6155641" y="3756997"/>
            <a:ext cx="0" cy="490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B1497A4-3BBE-4F48-84CC-DBCD551E0CB3}"/>
              </a:ext>
            </a:extLst>
          </p:cNvPr>
          <p:cNvSpPr/>
          <p:nvPr/>
        </p:nvSpPr>
        <p:spPr>
          <a:xfrm>
            <a:off x="4585256" y="4320215"/>
            <a:ext cx="3882881" cy="6758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If country == Country name list(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) 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Country counter += 1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9E63825-94EE-440C-9455-F4723EDBE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91874"/>
              </p:ext>
            </p:extLst>
          </p:nvPr>
        </p:nvGraphicFramePr>
        <p:xfrm>
          <a:off x="657363" y="5102090"/>
          <a:ext cx="3111500" cy="952500"/>
        </p:xfrm>
        <a:graphic>
          <a:graphicData uri="http://schemas.openxmlformats.org/drawingml/2006/table">
            <a:tbl>
              <a:tblPr/>
              <a:tblGrid>
                <a:gridCol w="2501900">
                  <a:extLst>
                    <a:ext uri="{9D8B030D-6E8A-4147-A177-3AD203B41FA5}">
                      <a16:colId xmlns:a16="http://schemas.microsoft.com/office/drawing/2014/main" val="20801973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785294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 names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assigned</a:t>
                      </a:r>
                      <a:b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country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5762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 India or delhi or Mumbai or ….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0452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 Japan or Tokyo or Osaka, Hiroshima ….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Japan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63382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 USA, Newyork, los angeles ….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4124896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3E5CCA1-8DF0-4E61-B780-E2BC47FC2145}"/>
              </a:ext>
            </a:extLst>
          </p:cNvPr>
          <p:cNvCxnSpPr/>
          <p:nvPr/>
        </p:nvCxnSpPr>
        <p:spPr>
          <a:xfrm>
            <a:off x="6162261" y="4996076"/>
            <a:ext cx="0" cy="490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3E4C079-3D17-4C4A-ABDF-176BE7BBB6F3}"/>
              </a:ext>
            </a:extLst>
          </p:cNvPr>
          <p:cNvSpPr/>
          <p:nvPr/>
        </p:nvSpPr>
        <p:spPr>
          <a:xfrm>
            <a:off x="4585256" y="5519539"/>
            <a:ext cx="3882881" cy="6758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Highest “Country counter” will be the users country 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8ADC5C3-EB48-4F99-A0BB-E0A9DA5B59BE}"/>
              </a:ext>
            </a:extLst>
          </p:cNvPr>
          <p:cNvCxnSpPr>
            <a:stCxn id="7" idx="3"/>
          </p:cNvCxnSpPr>
          <p:nvPr/>
        </p:nvCxnSpPr>
        <p:spPr>
          <a:xfrm flipV="1">
            <a:off x="7613374" y="1736034"/>
            <a:ext cx="854763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16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0E59AC-BDFC-4D0E-902D-E38D51170705}"/>
              </a:ext>
            </a:extLst>
          </p:cNvPr>
          <p:cNvSpPr/>
          <p:nvPr/>
        </p:nvSpPr>
        <p:spPr>
          <a:xfrm>
            <a:off x="4711148" y="437322"/>
            <a:ext cx="2902226" cy="5168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Input screen name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893DFA-4D2D-4B09-B464-38B385133747}"/>
              </a:ext>
            </a:extLst>
          </p:cNvPr>
          <p:cNvCxnSpPr>
            <a:stCxn id="4" idx="2"/>
          </p:cNvCxnSpPr>
          <p:nvPr/>
        </p:nvCxnSpPr>
        <p:spPr>
          <a:xfrm>
            <a:off x="6162261" y="954157"/>
            <a:ext cx="0" cy="490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F8E3035-83EB-44B2-BB9E-6E9F76D6E8BB}"/>
              </a:ext>
            </a:extLst>
          </p:cNvPr>
          <p:cNvSpPr/>
          <p:nvPr/>
        </p:nvSpPr>
        <p:spPr>
          <a:xfrm>
            <a:off x="4711148" y="1477617"/>
            <a:ext cx="2902226" cy="5168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Get list ( Friend list, Country)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57E01A6-38F6-4250-B142-5BB0B21C05EF}"/>
              </a:ext>
            </a:extLst>
          </p:cNvPr>
          <p:cNvCxnSpPr>
            <a:cxnSpLocks/>
          </p:cNvCxnSpPr>
          <p:nvPr/>
        </p:nvCxnSpPr>
        <p:spPr>
          <a:xfrm>
            <a:off x="6155637" y="2073967"/>
            <a:ext cx="6624" cy="271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0ED8101-2C07-4A41-ABC8-E8CE2BD6CC64}"/>
              </a:ext>
            </a:extLst>
          </p:cNvPr>
          <p:cNvSpPr/>
          <p:nvPr/>
        </p:nvSpPr>
        <p:spPr>
          <a:xfrm>
            <a:off x="4552127" y="3707120"/>
            <a:ext cx="3207019" cy="5168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Select the highest country counter value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592CAD-B518-4210-9363-E98135C502F7}"/>
              </a:ext>
            </a:extLst>
          </p:cNvPr>
          <p:cNvCxnSpPr/>
          <p:nvPr/>
        </p:nvCxnSpPr>
        <p:spPr>
          <a:xfrm>
            <a:off x="6162260" y="3183835"/>
            <a:ext cx="0" cy="490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B1497A4-3BBE-4F48-84CC-DBCD551E0CB3}"/>
              </a:ext>
            </a:extLst>
          </p:cNvPr>
          <p:cNvSpPr/>
          <p:nvPr/>
        </p:nvSpPr>
        <p:spPr>
          <a:xfrm>
            <a:off x="4220820" y="2395333"/>
            <a:ext cx="3882881" cy="6758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If country == Country name list(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) 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Country counter += 1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8ADC5C3-EB48-4F99-A0BB-E0A9DA5B59BE}"/>
              </a:ext>
            </a:extLst>
          </p:cNvPr>
          <p:cNvCxnSpPr>
            <a:stCxn id="7" idx="3"/>
          </p:cNvCxnSpPr>
          <p:nvPr/>
        </p:nvCxnSpPr>
        <p:spPr>
          <a:xfrm flipV="1">
            <a:off x="7613374" y="1736034"/>
            <a:ext cx="854763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3DE9C42-37AF-4796-B6FE-872FA61E5B6A}"/>
              </a:ext>
            </a:extLst>
          </p:cNvPr>
          <p:cNvSpPr/>
          <p:nvPr/>
        </p:nvSpPr>
        <p:spPr>
          <a:xfrm>
            <a:off x="8468137" y="1557132"/>
            <a:ext cx="3207019" cy="838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How many friends against each country</a:t>
            </a:r>
          </a:p>
          <a:p>
            <a:pPr algn="ctr"/>
            <a:r>
              <a:rPr lang="en-GB" dirty="0" err="1">
                <a:solidFill>
                  <a:schemeClr val="tx1"/>
                </a:solidFill>
              </a:rPr>
              <a:t>Ind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Uk</a:t>
            </a:r>
            <a:r>
              <a:rPr lang="en-GB" dirty="0">
                <a:solidFill>
                  <a:schemeClr val="tx1"/>
                </a:solidFill>
              </a:rPr>
              <a:t>, USA, China, </a:t>
            </a:r>
            <a:r>
              <a:rPr lang="en-GB" dirty="0" err="1">
                <a:solidFill>
                  <a:schemeClr val="tx1"/>
                </a:solidFill>
              </a:rPr>
              <a:t>Japan..etc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5711280-449B-4D30-BAEC-5C214D68752E}"/>
              </a:ext>
            </a:extLst>
          </p:cNvPr>
          <p:cNvCxnSpPr/>
          <p:nvPr/>
        </p:nvCxnSpPr>
        <p:spPr>
          <a:xfrm>
            <a:off x="6181660" y="4267256"/>
            <a:ext cx="0" cy="490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5F72B54-EF62-4317-94B1-546D33F73ECD}"/>
              </a:ext>
            </a:extLst>
          </p:cNvPr>
          <p:cNvSpPr/>
          <p:nvPr/>
        </p:nvSpPr>
        <p:spPr>
          <a:xfrm>
            <a:off x="2942709" y="4800887"/>
            <a:ext cx="5918649" cy="708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Friend</a:t>
            </a:r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en-GB" dirty="0">
                <a:solidFill>
                  <a:schemeClr val="tx1"/>
                </a:solidFill>
              </a:rPr>
              <a:t>list</a:t>
            </a:r>
            <a:r>
              <a:rPr lang="ja-JP" altLang="en-US" dirty="0">
                <a:solidFill>
                  <a:schemeClr val="tx1"/>
                </a:solidFill>
              </a:rPr>
              <a:t>の中に</a:t>
            </a:r>
            <a:r>
              <a:rPr lang="en-GB" altLang="ja-JP" dirty="0">
                <a:solidFill>
                  <a:schemeClr val="tx1"/>
                </a:solidFill>
              </a:rPr>
              <a:t>India </a:t>
            </a:r>
            <a:r>
              <a:rPr lang="ja-JP" altLang="en-US" dirty="0">
                <a:solidFill>
                  <a:schemeClr val="tx1"/>
                </a:solidFill>
              </a:rPr>
              <a:t>と書いてあったユーサーの</a:t>
            </a:r>
            <a:r>
              <a:rPr lang="en-GB" altLang="ja-JP" dirty="0">
                <a:solidFill>
                  <a:schemeClr val="tx1"/>
                </a:solidFill>
              </a:rPr>
              <a:t>list</a:t>
            </a:r>
            <a:r>
              <a:rPr lang="ja-JP" altLang="en-US" dirty="0">
                <a:solidFill>
                  <a:schemeClr val="tx1"/>
                </a:solidFill>
              </a:rPr>
              <a:t>を作成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A7E83A-985D-487E-A475-E59804017F62}"/>
              </a:ext>
            </a:extLst>
          </p:cNvPr>
          <p:cNvCxnSpPr/>
          <p:nvPr/>
        </p:nvCxnSpPr>
        <p:spPr>
          <a:xfrm>
            <a:off x="6154554" y="5509503"/>
            <a:ext cx="0" cy="490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1E64BCE-995F-4E5F-A9AD-61CF45D8EFC4}"/>
              </a:ext>
            </a:extLst>
          </p:cNvPr>
          <p:cNvCxnSpPr/>
          <p:nvPr/>
        </p:nvCxnSpPr>
        <p:spPr>
          <a:xfrm flipV="1">
            <a:off x="7759145" y="3911136"/>
            <a:ext cx="854763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E9C7BD6-D145-43C4-B384-7DEC546BF677}"/>
              </a:ext>
            </a:extLst>
          </p:cNvPr>
          <p:cNvSpPr/>
          <p:nvPr/>
        </p:nvSpPr>
        <p:spPr>
          <a:xfrm>
            <a:off x="8613908" y="3651890"/>
            <a:ext cx="3207019" cy="7546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Pick highest counter</a:t>
            </a: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そのユーさがその国であることを仮定</a:t>
            </a:r>
            <a:endParaRPr lang="en-GB" altLang="ja-JP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Ex: India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319165-41A7-4CB2-8E45-B55D8F25AA98}"/>
              </a:ext>
            </a:extLst>
          </p:cNvPr>
          <p:cNvSpPr/>
          <p:nvPr/>
        </p:nvSpPr>
        <p:spPr>
          <a:xfrm>
            <a:off x="410817" y="428840"/>
            <a:ext cx="3631091" cy="1565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highlight>
                  <a:srgbClr val="FF0000"/>
                </a:highlight>
              </a:rPr>
              <a:t>課題：</a:t>
            </a:r>
            <a:endParaRPr lang="en-GB" altLang="ja-JP" dirty="0">
              <a:solidFill>
                <a:schemeClr val="tx1"/>
              </a:solidFill>
              <a:highlight>
                <a:srgbClr val="FF0000"/>
              </a:highlight>
            </a:endParaRPr>
          </a:p>
          <a:p>
            <a:pPr algn="ctr"/>
            <a:r>
              <a:rPr lang="en-GB" altLang="ja-JP" dirty="0">
                <a:solidFill>
                  <a:schemeClr val="tx1"/>
                </a:solidFill>
                <a:highlight>
                  <a:srgbClr val="FF0000"/>
                </a:highlight>
              </a:rPr>
              <a:t>twitter user profile</a:t>
            </a:r>
            <a:r>
              <a:rPr lang="ja-JP" altLang="en-US" dirty="0">
                <a:solidFill>
                  <a:schemeClr val="tx1"/>
                </a:solidFill>
                <a:highlight>
                  <a:srgbClr val="FF0000"/>
                </a:highlight>
              </a:rPr>
              <a:t>に書いてある国名は本当に正しい、なければ本当にどこの</a:t>
            </a:r>
            <a:r>
              <a:rPr lang="ja-JP" altLang="en-US" dirty="0" err="1">
                <a:solidFill>
                  <a:schemeClr val="tx1"/>
                </a:solidFill>
                <a:highlight>
                  <a:srgbClr val="FF0000"/>
                </a:highlight>
              </a:rPr>
              <a:t>国かかチェック</a:t>
            </a:r>
            <a:r>
              <a:rPr lang="ja-JP" altLang="en-US" dirty="0">
                <a:solidFill>
                  <a:schemeClr val="tx1"/>
                </a:solidFill>
                <a:highlight>
                  <a:srgbClr val="FF0000"/>
                </a:highlight>
              </a:rPr>
              <a:t>したい</a:t>
            </a:r>
            <a:endParaRPr lang="en-GB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1560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0E59AC-BDFC-4D0E-902D-E38D51170705}"/>
              </a:ext>
            </a:extLst>
          </p:cNvPr>
          <p:cNvSpPr/>
          <p:nvPr/>
        </p:nvSpPr>
        <p:spPr>
          <a:xfrm>
            <a:off x="4711148" y="437322"/>
            <a:ext cx="2902226" cy="5168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For each name in the list Input screen name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893DFA-4D2D-4B09-B464-38B385133747}"/>
              </a:ext>
            </a:extLst>
          </p:cNvPr>
          <p:cNvCxnSpPr>
            <a:stCxn id="4" idx="2"/>
          </p:cNvCxnSpPr>
          <p:nvPr/>
        </p:nvCxnSpPr>
        <p:spPr>
          <a:xfrm>
            <a:off x="6162261" y="954157"/>
            <a:ext cx="0" cy="490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F8E3035-83EB-44B2-BB9E-6E9F76D6E8BB}"/>
              </a:ext>
            </a:extLst>
          </p:cNvPr>
          <p:cNvSpPr/>
          <p:nvPr/>
        </p:nvSpPr>
        <p:spPr>
          <a:xfrm>
            <a:off x="4711148" y="1477617"/>
            <a:ext cx="2902226" cy="5168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Get list ( Friend list, Country)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57E01A6-38F6-4250-B142-5BB0B21C05EF}"/>
              </a:ext>
            </a:extLst>
          </p:cNvPr>
          <p:cNvCxnSpPr>
            <a:cxnSpLocks/>
          </p:cNvCxnSpPr>
          <p:nvPr/>
        </p:nvCxnSpPr>
        <p:spPr>
          <a:xfrm>
            <a:off x="6155637" y="2073967"/>
            <a:ext cx="6624" cy="271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0ED8101-2C07-4A41-ABC8-E8CE2BD6CC64}"/>
              </a:ext>
            </a:extLst>
          </p:cNvPr>
          <p:cNvSpPr/>
          <p:nvPr/>
        </p:nvSpPr>
        <p:spPr>
          <a:xfrm>
            <a:off x="4552127" y="3707120"/>
            <a:ext cx="3207019" cy="5168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Select the highest country counter value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592CAD-B518-4210-9363-E98135C502F7}"/>
              </a:ext>
            </a:extLst>
          </p:cNvPr>
          <p:cNvCxnSpPr/>
          <p:nvPr/>
        </p:nvCxnSpPr>
        <p:spPr>
          <a:xfrm>
            <a:off x="6162260" y="3183835"/>
            <a:ext cx="0" cy="490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B1497A4-3BBE-4F48-84CC-DBCD551E0CB3}"/>
              </a:ext>
            </a:extLst>
          </p:cNvPr>
          <p:cNvSpPr/>
          <p:nvPr/>
        </p:nvSpPr>
        <p:spPr>
          <a:xfrm>
            <a:off x="4220820" y="2395333"/>
            <a:ext cx="3882881" cy="6758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If country == Country name list(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) 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Country counter += 1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E4C079-3D17-4C4A-ABDF-176BE7BBB6F3}"/>
              </a:ext>
            </a:extLst>
          </p:cNvPr>
          <p:cNvSpPr/>
          <p:nvPr/>
        </p:nvSpPr>
        <p:spPr>
          <a:xfrm>
            <a:off x="3538333" y="5903843"/>
            <a:ext cx="4499108" cy="6758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If assumption/total friend list[India] &gt; 50% 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8ADC5C3-EB48-4F99-A0BB-E0A9DA5B59BE}"/>
              </a:ext>
            </a:extLst>
          </p:cNvPr>
          <p:cNvCxnSpPr>
            <a:stCxn id="7" idx="3"/>
          </p:cNvCxnSpPr>
          <p:nvPr/>
        </p:nvCxnSpPr>
        <p:spPr>
          <a:xfrm flipV="1">
            <a:off x="7613374" y="1736034"/>
            <a:ext cx="854763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3DE9C42-37AF-4796-B6FE-872FA61E5B6A}"/>
              </a:ext>
            </a:extLst>
          </p:cNvPr>
          <p:cNvSpPr/>
          <p:nvPr/>
        </p:nvSpPr>
        <p:spPr>
          <a:xfrm>
            <a:off x="8468137" y="1557132"/>
            <a:ext cx="3207019" cy="838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How many friends against each country</a:t>
            </a:r>
          </a:p>
          <a:p>
            <a:pPr algn="ctr"/>
            <a:r>
              <a:rPr lang="en-GB" dirty="0" err="1">
                <a:solidFill>
                  <a:schemeClr val="tx1"/>
                </a:solidFill>
              </a:rPr>
              <a:t>Ind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Uk</a:t>
            </a:r>
            <a:r>
              <a:rPr lang="en-GB" dirty="0">
                <a:solidFill>
                  <a:schemeClr val="tx1"/>
                </a:solidFill>
              </a:rPr>
              <a:t>, USA, China, </a:t>
            </a:r>
            <a:r>
              <a:rPr lang="en-GB" dirty="0" err="1">
                <a:solidFill>
                  <a:schemeClr val="tx1"/>
                </a:solidFill>
              </a:rPr>
              <a:t>Japan..etc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5711280-449B-4D30-BAEC-5C214D68752E}"/>
              </a:ext>
            </a:extLst>
          </p:cNvPr>
          <p:cNvCxnSpPr/>
          <p:nvPr/>
        </p:nvCxnSpPr>
        <p:spPr>
          <a:xfrm>
            <a:off x="6181660" y="4267256"/>
            <a:ext cx="0" cy="490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5F72B54-EF62-4317-94B1-546D33F73ECD}"/>
              </a:ext>
            </a:extLst>
          </p:cNvPr>
          <p:cNvSpPr/>
          <p:nvPr/>
        </p:nvSpPr>
        <p:spPr>
          <a:xfrm>
            <a:off x="4558750" y="4719442"/>
            <a:ext cx="3207019" cy="708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If it is India  assumption += 1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A7E83A-985D-487E-A475-E59804017F62}"/>
              </a:ext>
            </a:extLst>
          </p:cNvPr>
          <p:cNvCxnSpPr/>
          <p:nvPr/>
        </p:nvCxnSpPr>
        <p:spPr>
          <a:xfrm>
            <a:off x="6167807" y="5350672"/>
            <a:ext cx="0" cy="490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0627D2-83DF-4B58-9432-FD82B3505B9D}"/>
              </a:ext>
            </a:extLst>
          </p:cNvPr>
          <p:cNvCxnSpPr>
            <a:cxnSpLocks/>
          </p:cNvCxnSpPr>
          <p:nvPr/>
        </p:nvCxnSpPr>
        <p:spPr>
          <a:xfrm flipV="1">
            <a:off x="8017562" y="6195395"/>
            <a:ext cx="602975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C9B3B05-C0F3-499C-8B00-E1D2ED29B1B2}"/>
              </a:ext>
            </a:extLst>
          </p:cNvPr>
          <p:cNvSpPr/>
          <p:nvPr/>
        </p:nvSpPr>
        <p:spPr>
          <a:xfrm>
            <a:off x="8620537" y="5738194"/>
            <a:ext cx="3207019" cy="838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Conclusion 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Person is an </a:t>
            </a:r>
            <a:r>
              <a:rPr lang="en-GB" dirty="0" err="1">
                <a:solidFill>
                  <a:schemeClr val="tx1"/>
                </a:solidFill>
              </a:rPr>
              <a:t>indian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022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0E59AC-BDFC-4D0E-902D-E38D51170705}"/>
              </a:ext>
            </a:extLst>
          </p:cNvPr>
          <p:cNvSpPr/>
          <p:nvPr/>
        </p:nvSpPr>
        <p:spPr>
          <a:xfrm>
            <a:off x="4711148" y="437322"/>
            <a:ext cx="2902226" cy="5168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Get the 2</a:t>
            </a:r>
            <a:r>
              <a:rPr lang="en-GB" baseline="30000" dirty="0">
                <a:solidFill>
                  <a:schemeClr val="tx1"/>
                </a:solidFill>
              </a:rPr>
              <a:t>nd</a:t>
            </a:r>
            <a:r>
              <a:rPr lang="en-GB" dirty="0">
                <a:solidFill>
                  <a:schemeClr val="tx1"/>
                </a:solidFill>
              </a:rPr>
              <a:t> highest country 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counter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893DFA-4D2D-4B09-B464-38B385133747}"/>
              </a:ext>
            </a:extLst>
          </p:cNvPr>
          <p:cNvCxnSpPr>
            <a:stCxn id="4" idx="2"/>
          </p:cNvCxnSpPr>
          <p:nvPr/>
        </p:nvCxnSpPr>
        <p:spPr>
          <a:xfrm>
            <a:off x="6162261" y="954157"/>
            <a:ext cx="0" cy="490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8ADC5C3-EB48-4F99-A0BB-E0A9DA5B59BE}"/>
              </a:ext>
            </a:extLst>
          </p:cNvPr>
          <p:cNvCxnSpPr>
            <a:cxnSpLocks/>
          </p:cNvCxnSpPr>
          <p:nvPr/>
        </p:nvCxnSpPr>
        <p:spPr>
          <a:xfrm flipV="1">
            <a:off x="4108165" y="629478"/>
            <a:ext cx="599666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3DE9C42-37AF-4796-B6FE-872FA61E5B6A}"/>
              </a:ext>
            </a:extLst>
          </p:cNvPr>
          <p:cNvSpPr/>
          <p:nvPr/>
        </p:nvSpPr>
        <p:spPr>
          <a:xfrm>
            <a:off x="901146" y="381004"/>
            <a:ext cx="3207019" cy="5168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If not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33A2D90-BE2C-4967-BC36-3C1A5B867C81}"/>
              </a:ext>
            </a:extLst>
          </p:cNvPr>
          <p:cNvSpPr/>
          <p:nvPr/>
        </p:nvSpPr>
        <p:spPr>
          <a:xfrm>
            <a:off x="4731028" y="1477620"/>
            <a:ext cx="2902226" cy="5168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Repeat the same procedure above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C10FA6F-4263-45A8-B1A3-BC9F67C4AAD2}"/>
              </a:ext>
            </a:extLst>
          </p:cNvPr>
          <p:cNvCxnSpPr>
            <a:cxnSpLocks/>
          </p:cNvCxnSpPr>
          <p:nvPr/>
        </p:nvCxnSpPr>
        <p:spPr>
          <a:xfrm flipV="1">
            <a:off x="7702824" y="639422"/>
            <a:ext cx="599666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EA01200-2769-4CA9-B562-29EDB74A4B44}"/>
              </a:ext>
            </a:extLst>
          </p:cNvPr>
          <p:cNvSpPr/>
          <p:nvPr/>
        </p:nvSpPr>
        <p:spPr>
          <a:xfrm>
            <a:off x="8302490" y="437322"/>
            <a:ext cx="2902226" cy="5168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If 2</a:t>
            </a:r>
            <a:r>
              <a:rPr lang="en-GB" baseline="30000" dirty="0">
                <a:solidFill>
                  <a:schemeClr val="tx1"/>
                </a:solidFill>
              </a:rPr>
              <a:t>nd</a:t>
            </a:r>
            <a:r>
              <a:rPr lang="en-GB" dirty="0">
                <a:solidFill>
                  <a:schemeClr val="tx1"/>
                </a:solidFill>
              </a:rPr>
              <a:t> is not the correct country go to the next one</a:t>
            </a:r>
          </a:p>
        </p:txBody>
      </p:sp>
    </p:spTree>
    <p:extLst>
      <p:ext uri="{BB962C8B-B14F-4D97-AF65-F5344CB8AC3E}">
        <p14:creationId xmlns:p14="http://schemas.microsoft.com/office/powerpoint/2010/main" val="2475117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286</Words>
  <Application>Microsoft Office PowerPoint</Application>
  <PresentationFormat>Widescreen</PresentationFormat>
  <Paragraphs>55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游ゴシック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FW</dc:creator>
  <cp:lastModifiedBy>FW</cp:lastModifiedBy>
  <cp:revision>17</cp:revision>
  <dcterms:created xsi:type="dcterms:W3CDTF">2018-01-09T22:51:13Z</dcterms:created>
  <dcterms:modified xsi:type="dcterms:W3CDTF">2018-02-13T22:30:08Z</dcterms:modified>
</cp:coreProperties>
</file>