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5017" r:id="rId1"/>
  </p:sldMasterIdLst>
  <p:notesMasterIdLst>
    <p:notesMasterId r:id="rId43"/>
  </p:notesMasterIdLst>
  <p:handoutMasterIdLst>
    <p:handoutMasterId r:id="rId44"/>
  </p:handoutMasterIdLst>
  <p:sldIdLst>
    <p:sldId id="272" r:id="rId2"/>
    <p:sldId id="277" r:id="rId3"/>
    <p:sldId id="275" r:id="rId4"/>
    <p:sldId id="273" r:id="rId5"/>
    <p:sldId id="274" r:id="rId6"/>
    <p:sldId id="280" r:id="rId7"/>
    <p:sldId id="276" r:id="rId8"/>
    <p:sldId id="279" r:id="rId9"/>
    <p:sldId id="278" r:id="rId10"/>
    <p:sldId id="281" r:id="rId11"/>
    <p:sldId id="282" r:id="rId12"/>
    <p:sldId id="283" r:id="rId13"/>
    <p:sldId id="284" r:id="rId14"/>
    <p:sldId id="285" r:id="rId15"/>
    <p:sldId id="302" r:id="rId16"/>
    <p:sldId id="303" r:id="rId17"/>
    <p:sldId id="304" r:id="rId18"/>
    <p:sldId id="305" r:id="rId19"/>
    <p:sldId id="317" r:id="rId20"/>
    <p:sldId id="319" r:id="rId21"/>
    <p:sldId id="320" r:id="rId22"/>
    <p:sldId id="321" r:id="rId23"/>
    <p:sldId id="286" r:id="rId24"/>
    <p:sldId id="287" r:id="rId25"/>
    <p:sldId id="288" r:id="rId26"/>
    <p:sldId id="293" r:id="rId27"/>
    <p:sldId id="289" r:id="rId28"/>
    <p:sldId id="290" r:id="rId29"/>
    <p:sldId id="292" r:id="rId30"/>
    <p:sldId id="307" r:id="rId31"/>
    <p:sldId id="308" r:id="rId32"/>
    <p:sldId id="306" r:id="rId33"/>
    <p:sldId id="322" r:id="rId34"/>
    <p:sldId id="312" r:id="rId35"/>
    <p:sldId id="313" r:id="rId36"/>
    <p:sldId id="314" r:id="rId37"/>
    <p:sldId id="315" r:id="rId38"/>
    <p:sldId id="316" r:id="rId39"/>
    <p:sldId id="309" r:id="rId40"/>
    <p:sldId id="294" r:id="rId41"/>
    <p:sldId id="295" r:id="rId42"/>
  </p:sldIdLst>
  <p:sldSz cx="9144000" cy="6858000" type="screen4x3"/>
  <p:notesSz cx="9296400" cy="6858000"/>
  <p:custDataLst>
    <p:tags r:id="rId46"/>
  </p:custDataLst>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981" autoAdjust="0"/>
  </p:normalViewPr>
  <p:slideViewPr>
    <p:cSldViewPr>
      <p:cViewPr varScale="1">
        <p:scale>
          <a:sx n="119" d="100"/>
          <a:sy n="119" d="100"/>
        </p:scale>
        <p:origin x="-544"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gs" Target="tags/tag1.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printerSettings" Target="printerSettings/printerSettings1.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4029075" cy="34290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defTabSz="928688">
              <a:defRPr sz="1200">
                <a:latin typeface="Times New Roman" charset="0"/>
              </a:defRPr>
            </a:lvl1pPr>
          </a:lstStyle>
          <a:p>
            <a:endParaRPr lang="en-US"/>
          </a:p>
        </p:txBody>
      </p:sp>
      <p:sp>
        <p:nvSpPr>
          <p:cNvPr id="57347" name="Rectangle 3"/>
          <p:cNvSpPr>
            <a:spLocks noGrp="1" noChangeArrowheads="1"/>
          </p:cNvSpPr>
          <p:nvPr>
            <p:ph type="dt" sz="quarter" idx="1"/>
          </p:nvPr>
        </p:nvSpPr>
        <p:spPr bwMode="auto">
          <a:xfrm>
            <a:off x="5265738" y="0"/>
            <a:ext cx="4029075" cy="34290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r" defTabSz="928688">
              <a:defRPr sz="1200">
                <a:latin typeface="Times New Roman" charset="0"/>
              </a:defRPr>
            </a:lvl1pPr>
          </a:lstStyle>
          <a:p>
            <a:endParaRPr lang="en-US"/>
          </a:p>
        </p:txBody>
      </p:sp>
      <p:sp>
        <p:nvSpPr>
          <p:cNvPr id="57348" name="Rectangle 4"/>
          <p:cNvSpPr>
            <a:spLocks noGrp="1" noChangeArrowheads="1"/>
          </p:cNvSpPr>
          <p:nvPr>
            <p:ph type="ftr" sz="quarter" idx="2"/>
          </p:nvPr>
        </p:nvSpPr>
        <p:spPr bwMode="auto">
          <a:xfrm>
            <a:off x="0" y="6513513"/>
            <a:ext cx="4029075" cy="34290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defTabSz="928688">
              <a:defRPr sz="1200">
                <a:latin typeface="Times New Roman" charset="0"/>
              </a:defRPr>
            </a:lvl1pPr>
          </a:lstStyle>
          <a:p>
            <a:endParaRPr lang="en-US"/>
          </a:p>
        </p:txBody>
      </p:sp>
      <p:sp>
        <p:nvSpPr>
          <p:cNvPr id="57349" name="Rectangle 5"/>
          <p:cNvSpPr>
            <a:spLocks noGrp="1" noChangeArrowheads="1"/>
          </p:cNvSpPr>
          <p:nvPr>
            <p:ph type="sldNum" sz="quarter" idx="3"/>
          </p:nvPr>
        </p:nvSpPr>
        <p:spPr bwMode="auto">
          <a:xfrm>
            <a:off x="5265738" y="6513513"/>
            <a:ext cx="4029075" cy="34290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r" defTabSz="928688">
              <a:defRPr sz="1200">
                <a:latin typeface="Times New Roman" charset="0"/>
              </a:defRPr>
            </a:lvl1pPr>
          </a:lstStyle>
          <a:p>
            <a:fld id="{A62CFDF4-4DCC-4C40-82C8-6ABF50B5F697}" type="slidenum">
              <a:rPr lang="en-US"/>
              <a:pPr/>
              <a:t>‹#›</a:t>
            </a:fld>
            <a:endParaRPr lang="en-US"/>
          </a:p>
        </p:txBody>
      </p:sp>
    </p:spTree>
    <p:extLst>
      <p:ext uri="{BB962C8B-B14F-4D97-AF65-F5344CB8AC3E}">
        <p14:creationId xmlns:p14="http://schemas.microsoft.com/office/powerpoint/2010/main" val="243458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4029075" cy="38100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defTabSz="928688">
              <a:defRPr sz="1200"/>
            </a:lvl1pPr>
          </a:lstStyle>
          <a:p>
            <a:endParaRPr lang="en-US"/>
          </a:p>
        </p:txBody>
      </p:sp>
      <p:sp>
        <p:nvSpPr>
          <p:cNvPr id="99331" name="Rectangle 3"/>
          <p:cNvSpPr>
            <a:spLocks noGrp="1" noChangeArrowheads="1"/>
          </p:cNvSpPr>
          <p:nvPr>
            <p:ph type="dt" idx="1"/>
          </p:nvPr>
        </p:nvSpPr>
        <p:spPr bwMode="auto">
          <a:xfrm>
            <a:off x="5267325" y="0"/>
            <a:ext cx="4029075" cy="38100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r" defTabSz="928688">
              <a:defRPr sz="1200"/>
            </a:lvl1pPr>
          </a:lstStyle>
          <a:p>
            <a:endParaRPr lang="en-US"/>
          </a:p>
        </p:txBody>
      </p:sp>
      <p:sp>
        <p:nvSpPr>
          <p:cNvPr id="44036" name="Rectangle 4"/>
          <p:cNvSpPr>
            <a:spLocks noGrp="1" noRot="1" noChangeAspect="1" noChangeArrowheads="1" noTextEdit="1"/>
          </p:cNvSpPr>
          <p:nvPr>
            <p:ph type="sldImg" idx="2"/>
          </p:nvPr>
        </p:nvSpPr>
        <p:spPr bwMode="auto">
          <a:xfrm>
            <a:off x="2921000" y="533400"/>
            <a:ext cx="3454400" cy="2590800"/>
          </a:xfrm>
          <a:prstGeom prst="rect">
            <a:avLst/>
          </a:prstGeom>
          <a:noFill/>
          <a:ln w="9525">
            <a:solidFill>
              <a:srgbClr val="000000"/>
            </a:solidFill>
            <a:miter lim="800000"/>
            <a:headEnd/>
            <a:tailEnd/>
          </a:ln>
        </p:spPr>
      </p:sp>
      <p:sp>
        <p:nvSpPr>
          <p:cNvPr id="99333" name="Rectangle 5"/>
          <p:cNvSpPr>
            <a:spLocks noGrp="1" noChangeArrowheads="1"/>
          </p:cNvSpPr>
          <p:nvPr>
            <p:ph type="body" sz="quarter" idx="3"/>
          </p:nvPr>
        </p:nvSpPr>
        <p:spPr bwMode="auto">
          <a:xfrm>
            <a:off x="1239838" y="3276600"/>
            <a:ext cx="6816725" cy="304800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9334" name="Rectangle 6"/>
          <p:cNvSpPr>
            <a:spLocks noGrp="1" noChangeArrowheads="1"/>
          </p:cNvSpPr>
          <p:nvPr>
            <p:ph type="ftr" sz="quarter" idx="4"/>
          </p:nvPr>
        </p:nvSpPr>
        <p:spPr bwMode="auto">
          <a:xfrm>
            <a:off x="0" y="6477000"/>
            <a:ext cx="4029075" cy="38100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defTabSz="928688">
              <a:defRPr sz="1200"/>
            </a:lvl1pPr>
          </a:lstStyle>
          <a:p>
            <a:endParaRPr lang="en-US"/>
          </a:p>
        </p:txBody>
      </p:sp>
      <p:sp>
        <p:nvSpPr>
          <p:cNvPr id="99335" name="Rectangle 7"/>
          <p:cNvSpPr>
            <a:spLocks noGrp="1" noChangeArrowheads="1"/>
          </p:cNvSpPr>
          <p:nvPr>
            <p:ph type="sldNum" sz="quarter" idx="5"/>
          </p:nvPr>
        </p:nvSpPr>
        <p:spPr bwMode="auto">
          <a:xfrm>
            <a:off x="5267325" y="6477000"/>
            <a:ext cx="4029075" cy="38100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r" defTabSz="928688">
              <a:defRPr sz="1200"/>
            </a:lvl1pPr>
          </a:lstStyle>
          <a:p>
            <a:fld id="{9A4D8537-6370-4D42-9768-2378CFC8439B}" type="slidenum">
              <a:rPr lang="en-US"/>
              <a:pPr/>
              <a:t>‹#›</a:t>
            </a:fld>
            <a:endParaRPr lang="en-US"/>
          </a:p>
        </p:txBody>
      </p:sp>
    </p:spTree>
    <p:extLst>
      <p:ext uri="{BB962C8B-B14F-4D97-AF65-F5344CB8AC3E}">
        <p14:creationId xmlns:p14="http://schemas.microsoft.com/office/powerpoint/2010/main" val="390993604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Computer_science" TargetMode="External"/><Relationship Id="rId4" Type="http://schemas.openxmlformats.org/officeDocument/2006/relationships/hyperlink" Target="http://en.wikipedia.org/wiki/Container" TargetMode="External"/><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4D8537-6370-4D42-9768-2378CFC8439B}" type="slidenum">
              <a:rPr lang="en-US" smtClean="0"/>
              <a:pPr/>
              <a:t>3</a:t>
            </a:fld>
            <a:endParaRPr lang="en-US"/>
          </a:p>
        </p:txBody>
      </p:sp>
    </p:spTree>
    <p:extLst>
      <p:ext uri="{BB962C8B-B14F-4D97-AF65-F5344CB8AC3E}">
        <p14:creationId xmlns:p14="http://schemas.microsoft.com/office/powerpoint/2010/main" val="1375351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9A355DFC-6605-2549-900C-3E570920DBC9}" type="slidenum">
              <a:rPr lang="en-US"/>
              <a:pPr/>
              <a:t>30</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a:lnSpc>
                <a:spcPct val="80000"/>
              </a:lnSpc>
            </a:pPr>
            <a:r>
              <a:rPr lang="en-US" sz="800">
                <a:latin typeface="Times New Roman" charset="0"/>
              </a:rPr>
              <a:t>In [[computer science]], a ''container'' is a [[class]], a data structure, or an [[abstract data type]] (ADT) whose instances are collections of other objects. They are used to store objects in an organized way following specific access rules.</a:t>
            </a:r>
          </a:p>
          <a:p>
            <a:pPr>
              <a:lnSpc>
                <a:spcPct val="80000"/>
              </a:lnSpc>
            </a:pPr>
            <a:endParaRPr lang="en-US" sz="800">
              <a:latin typeface="Times New Roman" charset="0"/>
            </a:endParaRPr>
          </a:p>
          <a:p>
            <a:pPr>
              <a:lnSpc>
                <a:spcPct val="80000"/>
              </a:lnSpc>
            </a:pPr>
            <a:r>
              <a:rPr lang="en-US" sz="800">
                <a:latin typeface="Times New Roman" charset="0"/>
              </a:rPr>
              <a:t>The most common examples are: array, list, stack, queue, table, dictionary, tree, graph.</a:t>
            </a:r>
          </a:p>
          <a:p>
            <a:pPr>
              <a:lnSpc>
                <a:spcPct val="80000"/>
              </a:lnSpc>
            </a:pPr>
            <a:endParaRPr lang="en-US" sz="800">
              <a:latin typeface="Times New Roman" charset="0"/>
            </a:endParaRPr>
          </a:p>
          <a:p>
            <a:pPr>
              <a:lnSpc>
                <a:spcPct val="80000"/>
              </a:lnSpc>
            </a:pPr>
            <a:r>
              <a:rPr lang="en-US" sz="800">
                <a:latin typeface="Times New Roman" charset="0"/>
              </a:rPr>
              <a:t>Generally, container classes are expected to implement methods to do the following:</a:t>
            </a:r>
          </a:p>
          <a:p>
            <a:pPr>
              <a:lnSpc>
                <a:spcPct val="80000"/>
              </a:lnSpc>
            </a:pPr>
            <a:r>
              <a:rPr lang="en-US" sz="800">
                <a:latin typeface="Times New Roman" charset="0"/>
              </a:rPr>
              <a:t>&lt;ul&gt;</a:t>
            </a:r>
          </a:p>
          <a:p>
            <a:pPr>
              <a:lnSpc>
                <a:spcPct val="80000"/>
              </a:lnSpc>
            </a:pPr>
            <a:r>
              <a:rPr lang="en-US" sz="800">
                <a:latin typeface="Times New Roman" charset="0"/>
              </a:rPr>
              <a:t>&lt;li&gt;create a new empty container (constructor),</a:t>
            </a:r>
          </a:p>
          <a:p>
            <a:pPr>
              <a:lnSpc>
                <a:spcPct val="80000"/>
              </a:lnSpc>
            </a:pPr>
            <a:r>
              <a:rPr lang="en-US" sz="800">
                <a:latin typeface="Times New Roman" charset="0"/>
              </a:rPr>
              <a:t>&lt;li&gt;report the number of objects it stores (size),</a:t>
            </a:r>
          </a:p>
          <a:p>
            <a:pPr>
              <a:lnSpc>
                <a:spcPct val="80000"/>
              </a:lnSpc>
            </a:pPr>
            <a:r>
              <a:rPr lang="en-US" sz="800">
                <a:latin typeface="Times New Roman" charset="0"/>
              </a:rPr>
              <a:t>&lt;li&gt;delete all the objects in the container (clear),</a:t>
            </a:r>
          </a:p>
          <a:p>
            <a:pPr>
              <a:lnSpc>
                <a:spcPct val="80000"/>
              </a:lnSpc>
            </a:pPr>
            <a:r>
              <a:rPr lang="en-US" sz="800">
                <a:latin typeface="Times New Roman" charset="0"/>
              </a:rPr>
              <a:t>&lt;li&gt;insert new objects into the container, </a:t>
            </a:r>
          </a:p>
          <a:p>
            <a:pPr>
              <a:lnSpc>
                <a:spcPct val="80000"/>
              </a:lnSpc>
            </a:pPr>
            <a:r>
              <a:rPr lang="en-US" sz="800">
                <a:latin typeface="Times New Roman" charset="0"/>
              </a:rPr>
              <a:t>&lt;li&gt;remove objects from it, </a:t>
            </a:r>
          </a:p>
          <a:p>
            <a:pPr>
              <a:lnSpc>
                <a:spcPct val="80000"/>
              </a:lnSpc>
            </a:pPr>
            <a:r>
              <a:rPr lang="en-US" sz="800">
                <a:latin typeface="Times New Roman" charset="0"/>
              </a:rPr>
              <a:t>&lt;li&gt;provide access to the stored objects.</a:t>
            </a:r>
          </a:p>
          <a:p>
            <a:pPr>
              <a:lnSpc>
                <a:spcPct val="80000"/>
              </a:lnSpc>
            </a:pPr>
            <a:r>
              <a:rPr lang="en-US" sz="800">
                <a:latin typeface="Times New Roman" charset="0"/>
              </a:rPr>
              <a:t>&lt;/ul&gt;</a:t>
            </a:r>
          </a:p>
          <a:p>
            <a:pPr>
              <a:lnSpc>
                <a:spcPct val="80000"/>
              </a:lnSpc>
            </a:pPr>
            <a:endParaRPr lang="en-US" sz="800">
              <a:latin typeface="Times New Roman" charset="0"/>
            </a:endParaRPr>
          </a:p>
          <a:p>
            <a:pPr>
              <a:lnSpc>
                <a:spcPct val="80000"/>
              </a:lnSpc>
            </a:pPr>
            <a:r>
              <a:rPr lang="en-US" sz="800">
                <a:latin typeface="Times New Roman" charset="0"/>
              </a:rPr>
              <a:t>There are two types of containers: value containers and reference containers.</a:t>
            </a:r>
          </a:p>
          <a:p>
            <a:pPr>
              <a:lnSpc>
                <a:spcPct val="80000"/>
              </a:lnSpc>
            </a:pPr>
            <a:endParaRPr lang="en-US" sz="800">
              <a:latin typeface="Times New Roman" charset="0"/>
            </a:endParaRPr>
          </a:p>
          <a:p>
            <a:pPr>
              <a:lnSpc>
                <a:spcPct val="80000"/>
              </a:lnSpc>
            </a:pPr>
            <a:r>
              <a:rPr lang="en-US" sz="800">
                <a:latin typeface="Times New Roman" charset="0"/>
              </a:rPr>
              <a:t>''Value'' based containers store copies of the objects. Accessing an object also returns a copy of it. Modifying an external object after it has been inserted in the container will ''not'' affect the content of the container.</a:t>
            </a:r>
          </a:p>
          <a:p>
            <a:pPr>
              <a:lnSpc>
                <a:spcPct val="80000"/>
              </a:lnSpc>
            </a:pPr>
            <a:endParaRPr lang="en-US" sz="800">
              <a:latin typeface="Times New Roman" charset="0"/>
            </a:endParaRPr>
          </a:p>
          <a:p>
            <a:pPr>
              <a:lnSpc>
                <a:spcPct val="80000"/>
              </a:lnSpc>
            </a:pPr>
            <a:r>
              <a:rPr lang="en-US" sz="800">
                <a:latin typeface="Times New Roman" charset="0"/>
              </a:rPr>
              <a:t>''Reference'' based containers only store pointers or references to the objects. Accessing an object returns a reference to it. Modifying an external object after it has been inserted in the container ''could'' result in modifying the content of the container (or more precisely, the object stored in the container).</a:t>
            </a:r>
          </a:p>
          <a:p>
            <a:pPr>
              <a:lnSpc>
                <a:spcPct val="80000"/>
              </a:lnSpc>
            </a:pPr>
            <a:endParaRPr lang="en-US" sz="800">
              <a:latin typeface="Times New Roman" charset="0"/>
            </a:endParaRPr>
          </a:p>
          <a:p>
            <a:pPr>
              <a:lnSpc>
                <a:spcPct val="80000"/>
              </a:lnSpc>
            </a:pPr>
            <a:r>
              <a:rPr lang="en-US" sz="800">
                <a:latin typeface="Times New Roman" charset="0"/>
              </a:rPr>
              <a:t>Containers are sometimes implemented in conjunction with iterators.</a:t>
            </a:r>
          </a:p>
        </p:txBody>
      </p:sp>
    </p:spTree>
    <p:extLst>
      <p:ext uri="{BB962C8B-B14F-4D97-AF65-F5344CB8AC3E}">
        <p14:creationId xmlns:p14="http://schemas.microsoft.com/office/powerpoint/2010/main" val="983653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7B6926AA-889F-C040-99A9-07D5C32AA06E}" type="slidenum">
              <a:rPr lang="en-US"/>
              <a:pPr/>
              <a:t>31</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a:lnSpc>
                <a:spcPct val="90000"/>
              </a:lnSpc>
            </a:pPr>
            <a:r>
              <a:rPr lang="en-US" sz="1000">
                <a:latin typeface="Times New Roman" charset="0"/>
              </a:rPr>
              <a:t>In </a:t>
            </a:r>
            <a:r>
              <a:rPr lang="en-US" sz="1000">
                <a:latin typeface="Times New Roman" charset="0"/>
                <a:hlinkClick r:id="rId3" tooltip="Computer science"/>
              </a:rPr>
              <a:t>computer science</a:t>
            </a:r>
            <a:r>
              <a:rPr lang="en-US" sz="1000">
                <a:latin typeface="Times New Roman" charset="0"/>
              </a:rPr>
              <a:t>, an </a:t>
            </a:r>
            <a:r>
              <a:rPr lang="en-US" sz="1000" i="1">
                <a:latin typeface="Times New Roman" charset="0"/>
              </a:rPr>
              <a:t>iterator</a:t>
            </a:r>
            <a:r>
              <a:rPr lang="en-US" sz="1000">
                <a:latin typeface="Times New Roman" charset="0"/>
              </a:rPr>
              <a:t> is a class, a data structure, or an abstract data type (ADT) that allows restricted access to objects stored in a </a:t>
            </a:r>
            <a:r>
              <a:rPr lang="en-US" sz="1000">
                <a:latin typeface="Times New Roman" charset="0"/>
                <a:hlinkClick r:id="rId4" tooltip="Container"/>
              </a:rPr>
              <a:t>container</a:t>
            </a:r>
            <a:r>
              <a:rPr lang="en-US" sz="1000">
                <a:latin typeface="Times New Roman" charset="0"/>
              </a:rPr>
              <a:t>. Iterators can also be described as browsers for containers. Their implementation is specific to the type of container they are designed for and is strictly related to the access rules that define the container. The common ground of all iterators is that they reference a particular object stored in a container.</a:t>
            </a:r>
          </a:p>
          <a:p>
            <a:pPr>
              <a:lnSpc>
                <a:spcPct val="90000"/>
              </a:lnSpc>
            </a:pPr>
            <a:r>
              <a:rPr lang="en-US" sz="1000">
                <a:latin typeface="Times New Roman" charset="0"/>
              </a:rPr>
              <a:t>Examples of iterators:</a:t>
            </a:r>
          </a:p>
          <a:p>
            <a:pPr>
              <a:lnSpc>
                <a:spcPct val="90000"/>
              </a:lnSpc>
            </a:pPr>
            <a:r>
              <a:rPr lang="en-US" sz="1000">
                <a:latin typeface="Times New Roman" charset="0"/>
              </a:rPr>
              <a:t>For an array, a subscript or index can be seen as an iterator. The array iterator class is equivalent to the integer class. </a:t>
            </a:r>
          </a:p>
          <a:p>
            <a:pPr>
              <a:lnSpc>
                <a:spcPct val="90000"/>
              </a:lnSpc>
            </a:pPr>
            <a:r>
              <a:rPr lang="en-US" sz="1000">
                <a:latin typeface="Times New Roman" charset="0"/>
              </a:rPr>
              <a:t>For a linked list, an iterator embeds a pointer to a list node. The reason to wrap a pointer in a class is to make the access operations safer, as for example, prevent a dereferencing operation on a NULL pointer. </a:t>
            </a:r>
          </a:p>
          <a:p>
            <a:pPr>
              <a:lnSpc>
                <a:spcPct val="90000"/>
              </a:lnSpc>
            </a:pPr>
            <a:r>
              <a:rPr lang="en-US" sz="1000">
                <a:latin typeface="Times New Roman" charset="0"/>
              </a:rPr>
              <a:t>The usual operations defined on iterators are:</a:t>
            </a:r>
          </a:p>
          <a:p>
            <a:pPr>
              <a:lnSpc>
                <a:spcPct val="90000"/>
              </a:lnSpc>
            </a:pPr>
            <a:r>
              <a:rPr lang="en-US" sz="1000">
                <a:latin typeface="Times New Roman" charset="0"/>
              </a:rPr>
              <a:t>Create an iterator referencing either a specific existing object, or a specific place in the container, as for example, the beginning or the end. </a:t>
            </a:r>
          </a:p>
          <a:p>
            <a:pPr>
              <a:lnSpc>
                <a:spcPct val="90000"/>
              </a:lnSpc>
            </a:pPr>
            <a:r>
              <a:rPr lang="en-US" sz="1000">
                <a:latin typeface="Times New Roman" charset="0"/>
              </a:rPr>
              <a:t>Move the iterator forward and/or backward in the container (operator ++ or --). For pointers to list nodes, this is equivalent to moving to the next or to the previous node in the list. </a:t>
            </a:r>
          </a:p>
          <a:p>
            <a:pPr>
              <a:lnSpc>
                <a:spcPct val="90000"/>
              </a:lnSpc>
            </a:pPr>
            <a:r>
              <a:rPr lang="en-US" sz="1000">
                <a:latin typeface="Times New Roman" charset="0"/>
              </a:rPr>
              <a:t>Provide access to the content of the referenced object (operator * or dereference). </a:t>
            </a:r>
          </a:p>
          <a:p>
            <a:pPr>
              <a:lnSpc>
                <a:spcPct val="90000"/>
              </a:lnSpc>
            </a:pPr>
            <a:r>
              <a:rPr lang="en-US" sz="1000">
                <a:latin typeface="Times New Roman" charset="0"/>
              </a:rPr>
              <a:t>Check if the iterator references a NULL object (conversion to a Boolean or bool()). </a:t>
            </a:r>
          </a:p>
          <a:p>
            <a:pPr>
              <a:lnSpc>
                <a:spcPct val="90000"/>
              </a:lnSpc>
            </a:pPr>
            <a:endParaRPr lang="en-US" sz="1000">
              <a:latin typeface="Times New Roman" charset="0"/>
            </a:endParaRPr>
          </a:p>
          <a:p>
            <a:pPr>
              <a:lnSpc>
                <a:spcPct val="90000"/>
              </a:lnSpc>
            </a:pPr>
            <a:r>
              <a:rPr lang="en-US" sz="1000">
                <a:latin typeface="Times New Roman" charset="0"/>
              </a:rPr>
              <a:t>Classes like the stack and the queue do not require iterators because they do not provide random access to the objects they store. The only accessible object for a stack or a queue is the top/front object respectively.</a:t>
            </a:r>
          </a:p>
          <a:p>
            <a:pPr>
              <a:lnSpc>
                <a:spcPct val="90000"/>
              </a:lnSpc>
            </a:pPr>
            <a:endParaRPr lang="en-US" sz="1000">
              <a:latin typeface="Times New Roman" charset="0"/>
            </a:endParaRPr>
          </a:p>
        </p:txBody>
      </p:sp>
    </p:spTree>
    <p:extLst>
      <p:ext uri="{BB962C8B-B14F-4D97-AF65-F5344CB8AC3E}">
        <p14:creationId xmlns:p14="http://schemas.microsoft.com/office/powerpoint/2010/main" val="2060060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8E80666-FB37-4B36-9149-507F3B0178E3}" type="datetimeFigureOut">
              <a:rPr lang="en-US" smtClean="0"/>
              <a:pPr/>
              <a:t>9/2/14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F28FB93-0A08-4E7D-8E63-9EFA29F1E09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Tuesday, August 26, 14</a:t>
            </a:r>
            <a:endParaRPr lang="en-US"/>
          </a:p>
        </p:txBody>
      </p:sp>
      <p:sp>
        <p:nvSpPr>
          <p:cNvPr id="5" name="Footer Placeholder 4"/>
          <p:cNvSpPr>
            <a:spLocks noGrp="1"/>
          </p:cNvSpPr>
          <p:nvPr>
            <p:ph type="ftr" sz="quarter" idx="11"/>
          </p:nvPr>
        </p:nvSpPr>
        <p:spPr/>
        <p:txBody>
          <a:bodyPr/>
          <a:lstStyle/>
          <a:p>
            <a:r>
              <a:rPr lang="en-US" smtClean="0"/>
              <a:t>C243 Data Structures - D. Vrajitoru</a:t>
            </a:r>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Tuesday, August 26, 14</a:t>
            </a:r>
            <a:endParaRPr lang="en-US"/>
          </a:p>
        </p:txBody>
      </p:sp>
      <p:sp>
        <p:nvSpPr>
          <p:cNvPr id="5" name="Footer Placeholder 4"/>
          <p:cNvSpPr>
            <a:spLocks noGrp="1"/>
          </p:cNvSpPr>
          <p:nvPr>
            <p:ph type="ftr" sz="quarter" idx="11"/>
          </p:nvPr>
        </p:nvSpPr>
        <p:spPr/>
        <p:txBody>
          <a:bodyPr/>
          <a:lstStyle/>
          <a:p>
            <a:r>
              <a:rPr lang="en-US" smtClean="0"/>
              <a:t>C243 Data Structures - D. Vrajitoru</a:t>
            </a:r>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Tuesday, August 26, 14</a:t>
            </a:r>
            <a:endParaRPr lang="en-US" dirty="0"/>
          </a:p>
        </p:txBody>
      </p:sp>
      <p:sp>
        <p:nvSpPr>
          <p:cNvPr id="5" name="Footer Placeholder 4"/>
          <p:cNvSpPr>
            <a:spLocks noGrp="1"/>
          </p:cNvSpPr>
          <p:nvPr>
            <p:ph type="ftr" sz="quarter" idx="11"/>
          </p:nvPr>
        </p:nvSpPr>
        <p:spPr/>
        <p:txBody>
          <a:bodyPr/>
          <a:lstStyle/>
          <a:p>
            <a:r>
              <a:rPr lang="en-US" smtClean="0"/>
              <a:t>C243 Data Structures - D. Vrajitoru</a:t>
            </a:r>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8E80666-FB37-4B36-9149-507F3B0178E3}" type="datetimeFigureOut">
              <a:rPr lang="en-US" smtClean="0"/>
              <a:pPr/>
              <a:t>9/2/14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Tuesday, August 26, 14</a:t>
            </a:r>
            <a:endParaRPr lang="en-US" dirty="0"/>
          </a:p>
        </p:txBody>
      </p:sp>
      <p:sp>
        <p:nvSpPr>
          <p:cNvPr id="6" name="Footer Placeholder 5"/>
          <p:cNvSpPr>
            <a:spLocks noGrp="1"/>
          </p:cNvSpPr>
          <p:nvPr>
            <p:ph type="ftr" sz="quarter" idx="11"/>
          </p:nvPr>
        </p:nvSpPr>
        <p:spPr/>
        <p:txBody>
          <a:bodyPr/>
          <a:lstStyle/>
          <a:p>
            <a:r>
              <a:rPr lang="en-US" smtClean="0"/>
              <a:t>C243 Data Structures - D. Vrajitoru</a:t>
            </a:r>
            <a:endParaRPr lang="en-US"/>
          </a:p>
        </p:txBody>
      </p:sp>
      <p:sp>
        <p:nvSpPr>
          <p:cNvPr id="7" name="Slide Number Placeholder 6"/>
          <p:cNvSpPr>
            <a:spLocks noGrp="1"/>
          </p:cNvSpPr>
          <p:nvPr>
            <p:ph type="sldNum" sz="quarter" idx="12"/>
          </p:nvPr>
        </p:nvSpPr>
        <p:spPr/>
        <p:txBody>
          <a:bodyPr/>
          <a:lstStyle/>
          <a:p>
            <a:fld id="{1789C0F2-17E0-497A-9BBE-0C73201AAFE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t>Tuesday, August 26, 14</a:t>
            </a:r>
            <a:endParaRPr lang="en-US" dirty="0"/>
          </a:p>
        </p:txBody>
      </p:sp>
      <p:sp>
        <p:nvSpPr>
          <p:cNvPr id="8" name="Footer Placeholder 7"/>
          <p:cNvSpPr>
            <a:spLocks noGrp="1"/>
          </p:cNvSpPr>
          <p:nvPr>
            <p:ph type="ftr" sz="quarter" idx="11"/>
          </p:nvPr>
        </p:nvSpPr>
        <p:spPr/>
        <p:txBody>
          <a:bodyPr/>
          <a:lstStyle/>
          <a:p>
            <a:r>
              <a:rPr lang="en-US" smtClean="0"/>
              <a:t>C243 Data Structures - D. Vrajitoru</a:t>
            </a:r>
            <a:endParaRPr lang="en-US"/>
          </a:p>
        </p:txBody>
      </p:sp>
      <p:sp>
        <p:nvSpPr>
          <p:cNvPr id="9" name="Slide Number Placeholder 8"/>
          <p:cNvSpPr>
            <a:spLocks noGrp="1"/>
          </p:cNvSpPr>
          <p:nvPr>
            <p:ph type="sldNum" sz="quarter" idx="12"/>
          </p:nvPr>
        </p:nvSpPr>
        <p:spPr/>
        <p:txBody>
          <a:bodyPr/>
          <a:lstStyle/>
          <a:p>
            <a:fld id="{1789C0F2-17E0-497A-9BBE-0C73201AAFE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r>
              <a:rPr lang="en-US" smtClean="0"/>
              <a:t>Tuesday, August 26, 14</a:t>
            </a:r>
            <a:endParaRPr lang="en-US" dirty="0"/>
          </a:p>
        </p:txBody>
      </p:sp>
      <p:sp>
        <p:nvSpPr>
          <p:cNvPr id="8" name="Slide Number Placeholder 7"/>
          <p:cNvSpPr>
            <a:spLocks noGrp="1"/>
          </p:cNvSpPr>
          <p:nvPr>
            <p:ph type="sldNum" sz="quarter" idx="11"/>
          </p:nvPr>
        </p:nvSpPr>
        <p:spPr/>
        <p:txBody>
          <a:bodyPr/>
          <a:lstStyle/>
          <a:p>
            <a:fld id="{1789C0F2-17E0-497A-9BBE-0C73201AAFE3}" type="slidenum">
              <a:rPr lang="en-US" smtClean="0"/>
              <a:pPr/>
              <a:t>‹#›</a:t>
            </a:fld>
            <a:endParaRPr lang="en-US" dirty="0"/>
          </a:p>
        </p:txBody>
      </p:sp>
      <p:sp>
        <p:nvSpPr>
          <p:cNvPr id="9" name="Footer Placeholder 8"/>
          <p:cNvSpPr>
            <a:spLocks noGrp="1"/>
          </p:cNvSpPr>
          <p:nvPr>
            <p:ph type="ftr" sz="quarter" idx="12"/>
          </p:nvPr>
        </p:nvSpPr>
        <p:spPr/>
        <p:txBody>
          <a:bodyPr/>
          <a:lstStyle/>
          <a:p>
            <a:r>
              <a:rPr lang="en-US" smtClean="0"/>
              <a:t>C243 Data Structures - D. Vrajitoru</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Tuesday, August 26, 14</a:t>
            </a:r>
            <a:endParaRPr lang="en-US" dirty="0"/>
          </a:p>
        </p:txBody>
      </p:sp>
      <p:sp>
        <p:nvSpPr>
          <p:cNvPr id="3" name="Footer Placeholder 2"/>
          <p:cNvSpPr>
            <a:spLocks noGrp="1"/>
          </p:cNvSpPr>
          <p:nvPr>
            <p:ph type="ftr" sz="quarter" idx="11"/>
          </p:nvPr>
        </p:nvSpPr>
        <p:spPr/>
        <p:txBody>
          <a:bodyPr/>
          <a:lstStyle/>
          <a:p>
            <a:r>
              <a:rPr lang="en-US" smtClean="0"/>
              <a:t>C243 Data Structures - D. Vrajitoru</a:t>
            </a:r>
            <a:endParaRPr lang="en-US"/>
          </a:p>
        </p:txBody>
      </p:sp>
      <p:sp>
        <p:nvSpPr>
          <p:cNvPr id="4" name="Slide Number Placeholder 3"/>
          <p:cNvSpPr>
            <a:spLocks noGrp="1"/>
          </p:cNvSpPr>
          <p:nvPr>
            <p:ph type="sldNum" sz="quarter" idx="12"/>
          </p:nvPr>
        </p:nvSpPr>
        <p:spPr/>
        <p:txBody>
          <a:bodyPr/>
          <a:lstStyle/>
          <a:p>
            <a:fld id="{1789C0F2-17E0-497A-9BBE-0C73201AAFE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Tuesday, August 26, 14</a:t>
            </a:r>
            <a:endParaRPr lang="en-US" dirty="0"/>
          </a:p>
        </p:txBody>
      </p:sp>
      <p:sp>
        <p:nvSpPr>
          <p:cNvPr id="6" name="Footer Placeholder 5"/>
          <p:cNvSpPr>
            <a:spLocks noGrp="1"/>
          </p:cNvSpPr>
          <p:nvPr>
            <p:ph type="ftr" sz="quarter" idx="11"/>
          </p:nvPr>
        </p:nvSpPr>
        <p:spPr/>
        <p:txBody>
          <a:bodyPr/>
          <a:lstStyle/>
          <a:p>
            <a:r>
              <a:rPr lang="en-US" smtClean="0"/>
              <a:t>C243 Data Structures - D. Vrajitoru</a:t>
            </a:r>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1789C0F2-17E0-497A-9BBE-0C73201AAFE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r>
              <a:rPr lang="en-US" smtClean="0"/>
              <a:t>Tuesday, August 26, 14</a:t>
            </a:r>
            <a:endParaRPr lang="en-US" dirty="0"/>
          </a:p>
        </p:txBody>
      </p:sp>
      <p:sp>
        <p:nvSpPr>
          <p:cNvPr id="6" name="Footer Placeholder 5"/>
          <p:cNvSpPr>
            <a:spLocks noGrp="1"/>
          </p:cNvSpPr>
          <p:nvPr>
            <p:ph type="ftr" sz="quarter" idx="11"/>
          </p:nvPr>
        </p:nvSpPr>
        <p:spPr/>
        <p:txBody>
          <a:bodyPr/>
          <a:lstStyle/>
          <a:p>
            <a:r>
              <a:rPr lang="en-US" smtClean="0"/>
              <a:t>C243 Data Structures - D. Vrajitoru</a:t>
            </a:r>
            <a:endParaRPr lang="en-US"/>
          </a:p>
        </p:txBody>
      </p:sp>
      <p:sp>
        <p:nvSpPr>
          <p:cNvPr id="7" name="Slide Number Placeholder 6"/>
          <p:cNvSpPr>
            <a:spLocks noGrp="1"/>
          </p:cNvSpPr>
          <p:nvPr>
            <p:ph type="sldNum" sz="quarter" idx="12"/>
          </p:nvPr>
        </p:nvSpPr>
        <p:spPr/>
        <p:txBody>
          <a:bodyPr/>
          <a:lstStyle/>
          <a:p>
            <a:fld id="{1789C0F2-17E0-497A-9BBE-0C73201AAFE3}"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r>
              <a:rPr lang="en-US" smtClean="0"/>
              <a:t>Tuesday, August 26, 14</a:t>
            </a:r>
            <a:endParaRPr lang="en-US" dirty="0"/>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r>
              <a:rPr lang="en-US" smtClean="0"/>
              <a:t>C243 Data Structures - D. Vrajitoru</a:t>
            </a:r>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1789C0F2-17E0-497A-9BBE-0C73201AAFE3}"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5018" r:id="rId1"/>
    <p:sldLayoutId id="2147485019" r:id="rId2"/>
    <p:sldLayoutId id="2147485020" r:id="rId3"/>
    <p:sldLayoutId id="2147485021" r:id="rId4"/>
    <p:sldLayoutId id="2147485022" r:id="rId5"/>
    <p:sldLayoutId id="2147485023" r:id="rId6"/>
    <p:sldLayoutId id="2147485024" r:id="rId7"/>
    <p:sldLayoutId id="2147485025" r:id="rId8"/>
    <p:sldLayoutId id="2147485026" r:id="rId9"/>
    <p:sldLayoutId id="2147485027" r:id="rId10"/>
    <p:sldLayoutId id="2147485028" r:id="rId11"/>
  </p:sldLayoutIdLst>
  <p:hf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ctrTitle"/>
          </p:nvPr>
        </p:nvSpPr>
        <p:spPr/>
        <p:txBody>
          <a:bodyPr/>
          <a:lstStyle/>
          <a:p>
            <a:pPr eaLnBrk="1" hangingPunct="1"/>
            <a:r>
              <a:rPr lang="en-US"/>
              <a:t>C243 Data Structures</a:t>
            </a:r>
          </a:p>
        </p:txBody>
      </p:sp>
      <p:sp>
        <p:nvSpPr>
          <p:cNvPr id="98307" name="Rectangle 3"/>
          <p:cNvSpPr>
            <a:spLocks noGrp="1" noChangeArrowheads="1"/>
          </p:cNvSpPr>
          <p:nvPr>
            <p:ph type="subTitle" idx="1"/>
          </p:nvPr>
        </p:nvSpPr>
        <p:spPr/>
        <p:txBody>
          <a:bodyPr/>
          <a:lstStyle/>
          <a:p>
            <a:pPr eaLnBrk="1" hangingPunct="1">
              <a:buFont typeface="Wingdings" charset="2"/>
              <a:buNone/>
            </a:pPr>
            <a:r>
              <a:rPr lang="en-US"/>
              <a:t>Dana Vrajitoru</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normAutofit fontScale="90000"/>
          </a:bodyPr>
          <a:lstStyle/>
          <a:p>
            <a:pPr eaLnBrk="1" hangingPunct="1"/>
            <a:r>
              <a:rPr lang="en-US"/>
              <a:t>Dynamic Memory Deallocation</a:t>
            </a:r>
          </a:p>
        </p:txBody>
      </p:sp>
      <p:sp>
        <p:nvSpPr>
          <p:cNvPr id="108547" name="Rectangle 3"/>
          <p:cNvSpPr>
            <a:spLocks noGrp="1" noChangeArrowheads="1"/>
          </p:cNvSpPr>
          <p:nvPr>
            <p:ph idx="1"/>
          </p:nvPr>
        </p:nvSpPr>
        <p:spPr/>
        <p:txBody>
          <a:bodyPr>
            <a:normAutofit fontScale="92500"/>
          </a:bodyPr>
          <a:lstStyle/>
          <a:p>
            <a:pPr eaLnBrk="1" hangingPunct="1"/>
            <a:r>
              <a:rPr lang="en-US" sz="2800" dirty="0"/>
              <a:t>The </a:t>
            </a:r>
            <a:r>
              <a:rPr lang="en-US" sz="2800" dirty="0">
                <a:solidFill>
                  <a:srgbClr val="CCFFCC"/>
                </a:solidFill>
              </a:rPr>
              <a:t>delete </a:t>
            </a:r>
            <a:r>
              <a:rPr lang="en-US" sz="2800" dirty="0"/>
              <a:t>operator.</a:t>
            </a:r>
          </a:p>
          <a:p>
            <a:pPr eaLnBrk="1" hangingPunct="1"/>
            <a:r>
              <a:rPr lang="en-US" sz="2800" dirty="0"/>
              <a:t>Gives the memory associated with a particular address in the memory back to the operating system.</a:t>
            </a:r>
          </a:p>
          <a:p>
            <a:pPr eaLnBrk="1" hangingPunct="1"/>
            <a:r>
              <a:rPr lang="en-US" sz="2800" dirty="0"/>
              <a:t>You must supply the operator with the address of the first byte that has been allocated.</a:t>
            </a:r>
          </a:p>
          <a:p>
            <a:pPr lvl="1" eaLnBrk="1" hangingPunct="1">
              <a:buFontTx/>
              <a:buNone/>
            </a:pPr>
            <a:r>
              <a:rPr lang="en-US" sz="2400" b="1" dirty="0">
                <a:latin typeface="Courier New" charset="0"/>
              </a:rPr>
              <a:t>delete [] </a:t>
            </a:r>
            <a:r>
              <a:rPr lang="en-US" sz="2400" b="1" dirty="0" err="1">
                <a:latin typeface="Courier New" charset="0"/>
              </a:rPr>
              <a:t>p</a:t>
            </a:r>
            <a:r>
              <a:rPr lang="en-US" sz="2400" b="1" dirty="0">
                <a:latin typeface="Courier New" charset="0"/>
              </a:rPr>
              <a:t>; // if </a:t>
            </a:r>
            <a:r>
              <a:rPr lang="en-US" sz="2400" b="1" dirty="0" err="1">
                <a:latin typeface="Courier New" charset="0"/>
              </a:rPr>
              <a:t>p</a:t>
            </a:r>
            <a:r>
              <a:rPr lang="en-US" sz="2400" b="1" dirty="0">
                <a:latin typeface="Courier New" charset="0"/>
              </a:rPr>
              <a:t> contains an array</a:t>
            </a:r>
          </a:p>
          <a:p>
            <a:pPr lvl="1" eaLnBrk="1" hangingPunct="1">
              <a:buFontTx/>
              <a:buNone/>
            </a:pPr>
            <a:r>
              <a:rPr lang="en-US" sz="2400" b="1" dirty="0">
                <a:latin typeface="Courier New" charset="0"/>
              </a:rPr>
              <a:t>delete </a:t>
            </a:r>
            <a:r>
              <a:rPr lang="en-US" sz="2400" b="1" dirty="0" err="1">
                <a:latin typeface="Courier New" charset="0"/>
              </a:rPr>
              <a:t>p</a:t>
            </a:r>
            <a:r>
              <a:rPr lang="en-US" sz="2400" b="1" dirty="0">
                <a:latin typeface="Courier New" charset="0"/>
              </a:rPr>
              <a:t>;    // if </a:t>
            </a:r>
            <a:r>
              <a:rPr lang="en-US" sz="2400" b="1" dirty="0" err="1">
                <a:latin typeface="Courier New" charset="0"/>
              </a:rPr>
              <a:t>p</a:t>
            </a:r>
            <a:r>
              <a:rPr lang="en-US" sz="2400" b="1" dirty="0">
                <a:latin typeface="Courier New" charset="0"/>
              </a:rPr>
              <a:t> contains a single</a:t>
            </a:r>
          </a:p>
          <a:p>
            <a:pPr lvl="1" eaLnBrk="1" hangingPunct="1">
              <a:buFontTx/>
              <a:buNone/>
            </a:pPr>
            <a:r>
              <a:rPr lang="en-US" sz="2400" b="1" dirty="0">
                <a:latin typeface="Courier New" charset="0"/>
              </a:rPr>
              <a:t>             // memory unit</a:t>
            </a:r>
          </a:p>
        </p:txBody>
      </p:sp>
      <p:sp>
        <p:nvSpPr>
          <p:cNvPr id="2" name="Slide Number Placeholder 1"/>
          <p:cNvSpPr>
            <a:spLocks noGrp="1"/>
          </p:cNvSpPr>
          <p:nvPr>
            <p:ph type="sldNum" sz="quarter" idx="12"/>
          </p:nvPr>
        </p:nvSpPr>
        <p:spPr/>
        <p:txBody>
          <a:bodyPr>
            <a:normAutofit/>
          </a:bodyPr>
          <a:lstStyle/>
          <a:p>
            <a:fld id="{1789C0F2-17E0-497A-9BBE-0C73201AAFE3}" type="slidenum">
              <a:rPr lang="en-US" smtClean="0"/>
              <a:pPr/>
              <a:t>10</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normAutofit/>
          </a:bodyPr>
          <a:lstStyle/>
          <a:p>
            <a:pPr eaLnBrk="1" hangingPunct="1"/>
            <a:r>
              <a:rPr lang="en-US"/>
              <a:t>Object Oriented Programming</a:t>
            </a:r>
          </a:p>
        </p:txBody>
      </p:sp>
      <p:sp>
        <p:nvSpPr>
          <p:cNvPr id="109571" name="Rectangle 3"/>
          <p:cNvSpPr>
            <a:spLocks noGrp="1" noChangeArrowheads="1"/>
          </p:cNvSpPr>
          <p:nvPr>
            <p:ph idx="1"/>
          </p:nvPr>
        </p:nvSpPr>
        <p:spPr/>
        <p:txBody>
          <a:bodyPr>
            <a:normAutofit/>
          </a:bodyPr>
          <a:lstStyle/>
          <a:p>
            <a:pPr eaLnBrk="1" hangingPunct="1"/>
            <a:r>
              <a:rPr lang="en-US" sz="2800" dirty="0">
                <a:solidFill>
                  <a:srgbClr val="CCFFCC"/>
                </a:solidFill>
              </a:rPr>
              <a:t>Classical </a:t>
            </a:r>
            <a:r>
              <a:rPr lang="en-US" sz="2800" dirty="0"/>
              <a:t>programming: </a:t>
            </a:r>
          </a:p>
          <a:p>
            <a:pPr lvl="1" eaLnBrk="1" hangingPunct="1"/>
            <a:r>
              <a:rPr lang="en-US" sz="2400" dirty="0"/>
              <a:t>Data structures contain information about real objects (description). </a:t>
            </a:r>
          </a:p>
          <a:p>
            <a:pPr lvl="1" eaLnBrk="1" hangingPunct="1"/>
            <a:r>
              <a:rPr lang="en-US" sz="2400" dirty="0"/>
              <a:t>Functions define the operations to be performed with those objects or more complex properties to be computed based on them. </a:t>
            </a:r>
          </a:p>
          <a:p>
            <a:pPr lvl="1" eaLnBrk="1" hangingPunct="1"/>
            <a:r>
              <a:rPr lang="en-US" sz="2400" dirty="0"/>
              <a:t>The two of them are separate.</a:t>
            </a:r>
            <a:endParaRPr lang="en-US" sz="2400" b="1" dirty="0"/>
          </a:p>
          <a:p>
            <a:pPr eaLnBrk="1" hangingPunct="1"/>
            <a:r>
              <a:rPr lang="en-US" sz="2800" dirty="0">
                <a:solidFill>
                  <a:srgbClr val="CCFFCC"/>
                </a:solidFill>
              </a:rPr>
              <a:t>OOP</a:t>
            </a:r>
            <a:r>
              <a:rPr lang="en-US" sz="2800" dirty="0"/>
              <a:t>: incorporates both the description and the operations in the data structure itself. </a:t>
            </a:r>
          </a:p>
        </p:txBody>
      </p:sp>
      <p:sp>
        <p:nvSpPr>
          <p:cNvPr id="2" name="Slide Number Placeholder 1"/>
          <p:cNvSpPr>
            <a:spLocks noGrp="1"/>
          </p:cNvSpPr>
          <p:nvPr>
            <p:ph type="sldNum" sz="quarter" idx="12"/>
          </p:nvPr>
        </p:nvSpPr>
        <p:spPr/>
        <p:txBody>
          <a:bodyPr>
            <a:normAutofit/>
          </a:bodyPr>
          <a:lstStyle/>
          <a:p>
            <a:fld id="{1789C0F2-17E0-497A-9BBE-0C73201AAFE3}" type="slidenum">
              <a:rPr lang="en-US" smtClean="0"/>
              <a:pPr/>
              <a:t>11</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en-US"/>
              <a:t>Classes and Objects</a:t>
            </a:r>
          </a:p>
        </p:txBody>
      </p:sp>
      <p:sp>
        <p:nvSpPr>
          <p:cNvPr id="110595" name="Rectangle 3"/>
          <p:cNvSpPr>
            <a:spLocks noGrp="1" noChangeArrowheads="1"/>
          </p:cNvSpPr>
          <p:nvPr>
            <p:ph idx="1"/>
          </p:nvPr>
        </p:nvSpPr>
        <p:spPr>
          <a:xfrm>
            <a:off x="457200" y="1447800"/>
            <a:ext cx="8229600" cy="4876800"/>
          </a:xfrm>
        </p:spPr>
        <p:txBody>
          <a:bodyPr>
            <a:normAutofit lnSpcReduction="10000"/>
          </a:bodyPr>
          <a:lstStyle/>
          <a:p>
            <a:pPr eaLnBrk="1" hangingPunct="1">
              <a:lnSpc>
                <a:spcPct val="80000"/>
              </a:lnSpc>
            </a:pPr>
            <a:r>
              <a:rPr lang="en-US" sz="2800" dirty="0">
                <a:solidFill>
                  <a:srgbClr val="CCFFCC"/>
                </a:solidFill>
              </a:rPr>
              <a:t>Def</a:t>
            </a:r>
            <a:r>
              <a:rPr lang="en-US" sz="2800" dirty="0"/>
              <a:t>. A data structure containing both </a:t>
            </a:r>
            <a:r>
              <a:rPr lang="en-US" sz="2800" i="1" dirty="0">
                <a:solidFill>
                  <a:srgbClr val="CCFFCC"/>
                </a:solidFill>
              </a:rPr>
              <a:t>data</a:t>
            </a:r>
            <a:r>
              <a:rPr lang="en-US" sz="2800" dirty="0">
                <a:solidFill>
                  <a:srgbClr val="CCFFCC"/>
                </a:solidFill>
              </a:rPr>
              <a:t> </a:t>
            </a:r>
            <a:r>
              <a:rPr lang="en-US" sz="2800" dirty="0" smtClean="0"/>
              <a:t>members (attributes) </a:t>
            </a:r>
            <a:r>
              <a:rPr lang="en-US" sz="2800" dirty="0"/>
              <a:t>and </a:t>
            </a:r>
            <a:r>
              <a:rPr lang="en-US" sz="2800" i="1" dirty="0">
                <a:solidFill>
                  <a:srgbClr val="CCFFCC"/>
                </a:solidFill>
              </a:rPr>
              <a:t>function</a:t>
            </a:r>
            <a:r>
              <a:rPr lang="en-US" sz="2800" dirty="0">
                <a:solidFill>
                  <a:srgbClr val="CCFFCC"/>
                </a:solidFill>
              </a:rPr>
              <a:t> </a:t>
            </a:r>
            <a:r>
              <a:rPr lang="en-US" sz="2800" dirty="0" smtClean="0"/>
              <a:t>members (methods) </a:t>
            </a:r>
            <a:r>
              <a:rPr lang="en-US" sz="2800" dirty="0"/>
              <a:t>is a </a:t>
            </a:r>
            <a:r>
              <a:rPr lang="en-US" sz="2800" i="1" dirty="0">
                <a:solidFill>
                  <a:srgbClr val="CCFFCC"/>
                </a:solidFill>
              </a:rPr>
              <a:t>class</a:t>
            </a:r>
            <a:r>
              <a:rPr lang="en-US" sz="2800" dirty="0"/>
              <a:t>.</a:t>
            </a:r>
            <a:endParaRPr lang="en-US" sz="2800" b="1" dirty="0"/>
          </a:p>
          <a:p>
            <a:pPr eaLnBrk="1" hangingPunct="1">
              <a:lnSpc>
                <a:spcPct val="80000"/>
              </a:lnSpc>
            </a:pPr>
            <a:r>
              <a:rPr lang="en-US" sz="2800" dirty="0">
                <a:solidFill>
                  <a:srgbClr val="CCFFCC"/>
                </a:solidFill>
              </a:rPr>
              <a:t>Def</a:t>
            </a:r>
            <a:r>
              <a:rPr lang="en-US" sz="2800" dirty="0"/>
              <a:t>. A value or </a:t>
            </a:r>
            <a:r>
              <a:rPr lang="en-US" sz="2800" i="1" dirty="0">
                <a:solidFill>
                  <a:srgbClr val="CCFFCC"/>
                </a:solidFill>
              </a:rPr>
              <a:t>instance</a:t>
            </a:r>
            <a:r>
              <a:rPr lang="en-US" sz="2800" dirty="0">
                <a:solidFill>
                  <a:srgbClr val="CCFFCC"/>
                </a:solidFill>
              </a:rPr>
              <a:t> </a:t>
            </a:r>
            <a:r>
              <a:rPr lang="en-US" sz="2800" dirty="0"/>
              <a:t>of a class is an </a:t>
            </a:r>
            <a:r>
              <a:rPr lang="en-US" sz="2800" i="1" dirty="0">
                <a:solidFill>
                  <a:srgbClr val="CCFFCC"/>
                </a:solidFill>
              </a:rPr>
              <a:t>object</a:t>
            </a:r>
            <a:r>
              <a:rPr lang="en-US" sz="2800" dirty="0"/>
              <a:t>. </a:t>
            </a:r>
          </a:p>
          <a:p>
            <a:pPr eaLnBrk="1" hangingPunct="1">
              <a:lnSpc>
                <a:spcPct val="80000"/>
              </a:lnSpc>
            </a:pPr>
            <a:r>
              <a:rPr lang="en-US" sz="2800" dirty="0"/>
              <a:t>Some advantages of OOP:</a:t>
            </a:r>
            <a:endParaRPr lang="en-US" sz="2800" i="1" dirty="0"/>
          </a:p>
          <a:p>
            <a:pPr lvl="1" eaLnBrk="1" hangingPunct="1">
              <a:lnSpc>
                <a:spcPct val="80000"/>
              </a:lnSpc>
            </a:pPr>
            <a:r>
              <a:rPr lang="en-US" sz="2400" dirty="0"/>
              <a:t>Group everything concerning the data type in its definition.</a:t>
            </a:r>
          </a:p>
          <a:p>
            <a:pPr lvl="1" eaLnBrk="1" hangingPunct="1">
              <a:lnSpc>
                <a:spcPct val="80000"/>
              </a:lnSpc>
            </a:pPr>
            <a:r>
              <a:rPr lang="en-US" sz="2400" dirty="0"/>
              <a:t>Makes a program clearer, easier to maintain. Reduces the development and debugging time. Increases the reusability of the code.</a:t>
            </a:r>
          </a:p>
          <a:p>
            <a:pPr lvl="1" eaLnBrk="1" hangingPunct="1">
              <a:lnSpc>
                <a:spcPct val="80000"/>
              </a:lnSpc>
            </a:pPr>
            <a:r>
              <a:rPr lang="en-US" sz="2400" dirty="0"/>
              <a:t>In the class definition we can decide what is available for general use and what isn't.</a:t>
            </a:r>
          </a:p>
          <a:p>
            <a:pPr lvl="1" eaLnBrk="1" hangingPunct="1">
              <a:lnSpc>
                <a:spcPct val="80000"/>
              </a:lnSpc>
            </a:pPr>
            <a:r>
              <a:rPr lang="en-US" sz="2400" dirty="0"/>
              <a:t>The ideal case: the only access to the data type is through the operations. </a:t>
            </a:r>
          </a:p>
        </p:txBody>
      </p:sp>
      <p:sp>
        <p:nvSpPr>
          <p:cNvPr id="2" name="Slide Number Placeholder 1"/>
          <p:cNvSpPr>
            <a:spLocks noGrp="1"/>
          </p:cNvSpPr>
          <p:nvPr>
            <p:ph type="sldNum" sz="quarter" idx="12"/>
          </p:nvPr>
        </p:nvSpPr>
        <p:spPr/>
        <p:txBody>
          <a:bodyPr>
            <a:normAutofit/>
          </a:bodyPr>
          <a:lstStyle/>
          <a:p>
            <a:fld id="{1789C0F2-17E0-497A-9BBE-0C73201AAFE3}" type="slidenum">
              <a:rPr lang="en-US" smtClean="0"/>
              <a:pPr/>
              <a:t>12</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r>
              <a:rPr lang="en-US"/>
              <a:t>C++ Class Definition</a:t>
            </a:r>
          </a:p>
        </p:txBody>
      </p:sp>
      <p:sp>
        <p:nvSpPr>
          <p:cNvPr id="111619" name="Rectangle 3"/>
          <p:cNvSpPr>
            <a:spLocks noGrp="1" noChangeArrowheads="1"/>
          </p:cNvSpPr>
          <p:nvPr>
            <p:ph idx="1"/>
          </p:nvPr>
        </p:nvSpPr>
        <p:spPr/>
        <p:txBody>
          <a:bodyPr>
            <a:normAutofit/>
          </a:bodyPr>
          <a:lstStyle/>
          <a:p>
            <a:pPr eaLnBrk="1" hangingPunct="1">
              <a:lnSpc>
                <a:spcPct val="90000"/>
              </a:lnSpc>
              <a:buFont typeface="Wingdings" charset="2"/>
              <a:buNone/>
            </a:pPr>
            <a:r>
              <a:rPr lang="en-US" sz="2800" b="1" dirty="0">
                <a:latin typeface="Courier New" charset="0"/>
              </a:rPr>
              <a:t>class </a:t>
            </a:r>
            <a:r>
              <a:rPr lang="en-US" sz="2800" b="1" dirty="0" err="1">
                <a:latin typeface="Courier New" charset="0"/>
              </a:rPr>
              <a:t>C</a:t>
            </a:r>
            <a:r>
              <a:rPr lang="en-US" sz="2800" b="1" dirty="0" err="1" smtClean="0">
                <a:latin typeface="Courier New" charset="0"/>
              </a:rPr>
              <a:t>lassName</a:t>
            </a:r>
            <a:r>
              <a:rPr lang="en-US" sz="2800" b="1" dirty="0" smtClean="0">
                <a:latin typeface="Courier New" charset="0"/>
              </a:rPr>
              <a:t> </a:t>
            </a:r>
            <a:r>
              <a:rPr lang="en-US" sz="2800" b="1" dirty="0">
                <a:latin typeface="Courier New" charset="0"/>
              </a:rPr>
              <a:t>: </a:t>
            </a:r>
            <a:r>
              <a:rPr lang="en-US" sz="2800" b="1" dirty="0" err="1" smtClean="0">
                <a:latin typeface="Courier New" charset="0"/>
              </a:rPr>
              <a:t>ParentClass</a:t>
            </a:r>
            <a:endParaRPr lang="en-US" sz="2800" b="1" dirty="0">
              <a:latin typeface="Courier New" charset="0"/>
            </a:endParaRPr>
          </a:p>
          <a:p>
            <a:pPr eaLnBrk="1" hangingPunct="1">
              <a:lnSpc>
                <a:spcPct val="90000"/>
              </a:lnSpc>
              <a:buFont typeface="Wingdings" charset="2"/>
              <a:buNone/>
            </a:pPr>
            <a:r>
              <a:rPr lang="en-US" sz="2800" b="1" dirty="0">
                <a:latin typeface="Courier New" charset="0"/>
              </a:rPr>
              <a:t>{</a:t>
            </a:r>
          </a:p>
          <a:p>
            <a:pPr eaLnBrk="1" hangingPunct="1">
              <a:lnSpc>
                <a:spcPct val="90000"/>
              </a:lnSpc>
              <a:buFont typeface="Wingdings" charset="2"/>
              <a:buNone/>
            </a:pPr>
            <a:r>
              <a:rPr lang="en-US" sz="2800" b="1" dirty="0">
                <a:latin typeface="Courier New" charset="0"/>
              </a:rPr>
              <a:t>  private:</a:t>
            </a:r>
          </a:p>
          <a:p>
            <a:pPr eaLnBrk="1" hangingPunct="1">
              <a:lnSpc>
                <a:spcPct val="90000"/>
              </a:lnSpc>
              <a:buFont typeface="Wingdings" charset="2"/>
              <a:buNone/>
            </a:pPr>
            <a:r>
              <a:rPr lang="en-US" sz="2800" b="1" dirty="0">
                <a:latin typeface="Courier New" charset="0"/>
              </a:rPr>
              <a:t>    data and/or function members</a:t>
            </a:r>
            <a:endParaRPr lang="en-US" sz="2800" b="1" i="1" dirty="0">
              <a:latin typeface="Courier New" charset="0"/>
            </a:endParaRPr>
          </a:p>
          <a:p>
            <a:pPr eaLnBrk="1" hangingPunct="1">
              <a:lnSpc>
                <a:spcPct val="90000"/>
              </a:lnSpc>
              <a:buFont typeface="Wingdings" charset="2"/>
              <a:buNone/>
            </a:pPr>
            <a:r>
              <a:rPr lang="en-US" sz="2800" b="1" dirty="0">
                <a:latin typeface="Courier New" charset="0"/>
              </a:rPr>
              <a:t>  protected:</a:t>
            </a:r>
          </a:p>
          <a:p>
            <a:pPr eaLnBrk="1" hangingPunct="1">
              <a:lnSpc>
                <a:spcPct val="90000"/>
              </a:lnSpc>
              <a:buFont typeface="Wingdings" charset="2"/>
              <a:buNone/>
            </a:pPr>
            <a:r>
              <a:rPr lang="en-US" sz="2800" b="1" dirty="0">
                <a:latin typeface="Courier New" charset="0"/>
              </a:rPr>
              <a:t>    data and/or function members</a:t>
            </a:r>
          </a:p>
          <a:p>
            <a:pPr eaLnBrk="1" hangingPunct="1">
              <a:lnSpc>
                <a:spcPct val="90000"/>
              </a:lnSpc>
              <a:buFont typeface="Wingdings" charset="2"/>
              <a:buNone/>
            </a:pPr>
            <a:r>
              <a:rPr lang="en-US" sz="2800" b="1" dirty="0">
                <a:latin typeface="Courier New" charset="0"/>
              </a:rPr>
              <a:t>  public:</a:t>
            </a:r>
          </a:p>
          <a:p>
            <a:pPr eaLnBrk="1" hangingPunct="1">
              <a:lnSpc>
                <a:spcPct val="90000"/>
              </a:lnSpc>
              <a:buFont typeface="Wingdings" charset="2"/>
              <a:buNone/>
            </a:pPr>
            <a:r>
              <a:rPr lang="en-US" sz="2800" b="1" dirty="0">
                <a:latin typeface="Courier New" charset="0"/>
              </a:rPr>
              <a:t>    data and/or function members</a:t>
            </a:r>
          </a:p>
          <a:p>
            <a:pPr eaLnBrk="1" hangingPunct="1">
              <a:lnSpc>
                <a:spcPct val="90000"/>
              </a:lnSpc>
              <a:buFont typeface="Wingdings" charset="2"/>
              <a:buNone/>
            </a:pPr>
            <a:r>
              <a:rPr lang="en-US" sz="2800" b="1" dirty="0">
                <a:latin typeface="Courier New" charset="0"/>
              </a:rPr>
              <a:t>}; </a:t>
            </a:r>
          </a:p>
        </p:txBody>
      </p:sp>
      <p:sp>
        <p:nvSpPr>
          <p:cNvPr id="2" name="Slide Number Placeholder 1"/>
          <p:cNvSpPr>
            <a:spLocks noGrp="1"/>
          </p:cNvSpPr>
          <p:nvPr>
            <p:ph type="sldNum" sz="quarter" idx="12"/>
          </p:nvPr>
        </p:nvSpPr>
        <p:spPr/>
        <p:txBody>
          <a:bodyPr>
            <a:normAutofit/>
          </a:bodyPr>
          <a:lstStyle/>
          <a:p>
            <a:fld id="{1789C0F2-17E0-497A-9BBE-0C73201AAFE3}" type="slidenum">
              <a:rPr lang="en-US" smtClean="0"/>
              <a:pPr/>
              <a:t>13</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normAutofit/>
          </a:bodyPr>
          <a:lstStyle/>
          <a:p>
            <a:pPr eaLnBrk="1" hangingPunct="1"/>
            <a:r>
              <a:rPr lang="en-US"/>
              <a:t>C++ Class Implementation</a:t>
            </a:r>
          </a:p>
        </p:txBody>
      </p:sp>
      <p:sp>
        <p:nvSpPr>
          <p:cNvPr id="112643" name="Rectangle 3"/>
          <p:cNvSpPr>
            <a:spLocks noGrp="1" noChangeArrowheads="1"/>
          </p:cNvSpPr>
          <p:nvPr>
            <p:ph idx="1"/>
          </p:nvPr>
        </p:nvSpPr>
        <p:spPr/>
        <p:txBody>
          <a:bodyPr>
            <a:normAutofit/>
          </a:bodyPr>
          <a:lstStyle/>
          <a:p>
            <a:pPr lvl="1" eaLnBrk="1" hangingPunct="1">
              <a:buFontTx/>
              <a:buNone/>
            </a:pPr>
            <a:r>
              <a:rPr lang="en-US" b="1" dirty="0">
                <a:latin typeface="Courier New" charset="0"/>
              </a:rPr>
              <a:t>type </a:t>
            </a:r>
            <a:r>
              <a:rPr lang="en-US" b="1" dirty="0" err="1" smtClean="0">
                <a:latin typeface="Courier New" charset="0"/>
              </a:rPr>
              <a:t>ClassName</a:t>
            </a:r>
            <a:r>
              <a:rPr lang="en-US" b="1" dirty="0">
                <a:latin typeface="Courier New" charset="0"/>
              </a:rPr>
              <a:t>::</a:t>
            </a:r>
            <a:r>
              <a:rPr lang="en-US" b="1" dirty="0" err="1" smtClean="0">
                <a:latin typeface="Courier New" charset="0"/>
              </a:rPr>
              <a:t>functionName</a:t>
            </a:r>
            <a:r>
              <a:rPr lang="en-US" b="1" dirty="0" smtClean="0">
                <a:latin typeface="Courier New" charset="0"/>
              </a:rPr>
              <a:t>            </a:t>
            </a:r>
            <a:r>
              <a:rPr lang="en-US" b="1" dirty="0">
                <a:latin typeface="Courier New" charset="0"/>
              </a:rPr>
              <a:t>(</a:t>
            </a:r>
            <a:r>
              <a:rPr lang="en-US" b="1" dirty="0" smtClean="0">
                <a:latin typeface="Courier New" charset="0"/>
              </a:rPr>
              <a:t>parameter list</a:t>
            </a:r>
            <a:r>
              <a:rPr lang="en-US" b="1" dirty="0">
                <a:latin typeface="Courier New" charset="0"/>
              </a:rPr>
              <a:t>)</a:t>
            </a:r>
          </a:p>
          <a:p>
            <a:pPr lvl="1" eaLnBrk="1" hangingPunct="1">
              <a:buFontTx/>
              <a:buNone/>
            </a:pPr>
            <a:r>
              <a:rPr lang="en-US" b="1" dirty="0">
                <a:latin typeface="Courier New" charset="0"/>
              </a:rPr>
              <a:t>{  </a:t>
            </a:r>
            <a:r>
              <a:rPr lang="en-US" b="1" dirty="0" smtClean="0">
                <a:latin typeface="Courier New" charset="0"/>
              </a:rPr>
              <a:t>function body  </a:t>
            </a:r>
            <a:r>
              <a:rPr lang="en-US" b="1" dirty="0">
                <a:latin typeface="Courier New" charset="0"/>
              </a:rPr>
              <a:t>}</a:t>
            </a:r>
          </a:p>
          <a:p>
            <a:pPr eaLnBrk="1" hangingPunct="1"/>
            <a:r>
              <a:rPr lang="en-US" dirty="0"/>
              <a:t>The object that the member function applies to can be used as the pointer </a:t>
            </a:r>
            <a:r>
              <a:rPr lang="en-US" dirty="0">
                <a:solidFill>
                  <a:srgbClr val="CCFFCC"/>
                </a:solidFill>
              </a:rPr>
              <a:t>this</a:t>
            </a:r>
            <a:r>
              <a:rPr lang="en-US" dirty="0"/>
              <a:t>.</a:t>
            </a:r>
          </a:p>
          <a:p>
            <a:pPr eaLnBrk="1" hangingPunct="1"/>
            <a:r>
              <a:rPr lang="en-US" dirty="0"/>
              <a:t>All the members of the class refer to the </a:t>
            </a:r>
            <a:r>
              <a:rPr lang="en-US" dirty="0">
                <a:solidFill>
                  <a:srgbClr val="CCFFCC"/>
                </a:solidFill>
              </a:rPr>
              <a:t>target object</a:t>
            </a:r>
            <a:r>
              <a:rPr lang="en-US" dirty="0"/>
              <a:t>.</a:t>
            </a:r>
          </a:p>
          <a:p>
            <a:pPr eaLnBrk="1" hangingPunct="1"/>
            <a:r>
              <a:rPr lang="en-US" b="1" dirty="0">
                <a:solidFill>
                  <a:srgbClr val="CCFFCC"/>
                </a:solidFill>
                <a:latin typeface="Courier New" charset="0"/>
              </a:rPr>
              <a:t>::</a:t>
            </a:r>
            <a:r>
              <a:rPr lang="en-US" dirty="0"/>
              <a:t> is the </a:t>
            </a:r>
            <a:r>
              <a:rPr lang="en-US" dirty="0">
                <a:solidFill>
                  <a:srgbClr val="CCFFCC"/>
                </a:solidFill>
              </a:rPr>
              <a:t>scope resolution operator</a:t>
            </a:r>
            <a:r>
              <a:rPr lang="en-US" dirty="0"/>
              <a:t>.</a:t>
            </a:r>
          </a:p>
        </p:txBody>
      </p:sp>
      <p:sp>
        <p:nvSpPr>
          <p:cNvPr id="2" name="Slide Number Placeholder 1"/>
          <p:cNvSpPr>
            <a:spLocks noGrp="1"/>
          </p:cNvSpPr>
          <p:nvPr>
            <p:ph type="sldNum" sz="quarter" idx="12"/>
          </p:nvPr>
        </p:nvSpPr>
        <p:spPr/>
        <p:txBody>
          <a:bodyPr>
            <a:normAutofit/>
          </a:bodyPr>
          <a:lstStyle/>
          <a:p>
            <a:fld id="{1789C0F2-17E0-497A-9BBE-0C73201AAFE3}" type="slidenum">
              <a:rPr lang="en-US" smtClean="0"/>
              <a:pPr/>
              <a:t>14</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r>
              <a:rPr lang="en-US"/>
              <a:t>Templates</a:t>
            </a:r>
          </a:p>
        </p:txBody>
      </p:sp>
      <p:sp>
        <p:nvSpPr>
          <p:cNvPr id="133123" name="Rectangle 3"/>
          <p:cNvSpPr>
            <a:spLocks noGrp="1" noChangeArrowheads="1"/>
          </p:cNvSpPr>
          <p:nvPr>
            <p:ph idx="1"/>
          </p:nvPr>
        </p:nvSpPr>
        <p:spPr/>
        <p:txBody>
          <a:bodyPr>
            <a:normAutofit fontScale="92500"/>
          </a:bodyPr>
          <a:lstStyle/>
          <a:p>
            <a:pPr eaLnBrk="1" hangingPunct="1"/>
            <a:r>
              <a:rPr lang="en-US" sz="2800" dirty="0"/>
              <a:t>Functions and classes that are type-independent.</a:t>
            </a:r>
          </a:p>
          <a:p>
            <a:pPr eaLnBrk="1" hangingPunct="1"/>
            <a:r>
              <a:rPr lang="en-US" sz="2800" dirty="0"/>
              <a:t>One implementation can be used to generate as many functions/classes as we want.</a:t>
            </a:r>
          </a:p>
          <a:p>
            <a:pPr eaLnBrk="1" hangingPunct="1"/>
            <a:r>
              <a:rPr lang="en-US" sz="2800" dirty="0"/>
              <a:t>In the definition of the function/class there is a </a:t>
            </a:r>
            <a:r>
              <a:rPr lang="en-US" sz="2800" dirty="0">
                <a:solidFill>
                  <a:srgbClr val="CCFFCC"/>
                </a:solidFill>
              </a:rPr>
              <a:t>type parameter </a:t>
            </a:r>
            <a:r>
              <a:rPr lang="en-US" sz="2800" dirty="0"/>
              <a:t>that can be replaced by any defined data type on which the operations used in the definition make sense.</a:t>
            </a:r>
          </a:p>
          <a:p>
            <a:pPr eaLnBrk="1" hangingPunct="1"/>
            <a:r>
              <a:rPr lang="en-US" sz="2800" dirty="0"/>
              <a:t>Templates cannot be compiled by themselves.</a:t>
            </a:r>
          </a:p>
        </p:txBody>
      </p:sp>
      <p:sp>
        <p:nvSpPr>
          <p:cNvPr id="2" name="Slide Number Placeholder 1"/>
          <p:cNvSpPr>
            <a:spLocks noGrp="1"/>
          </p:cNvSpPr>
          <p:nvPr>
            <p:ph type="sldNum" sz="quarter" idx="12"/>
          </p:nvPr>
        </p:nvSpPr>
        <p:spPr/>
        <p:txBody>
          <a:bodyPr>
            <a:normAutofit/>
          </a:bodyPr>
          <a:lstStyle/>
          <a:p>
            <a:fld id="{1789C0F2-17E0-497A-9BBE-0C73201AAFE3}" type="slidenum">
              <a:rPr lang="en-US" smtClean="0"/>
              <a:pPr/>
              <a:t>15</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hangingPunct="1"/>
            <a:r>
              <a:rPr lang="en-US"/>
              <a:t>Function Templates</a:t>
            </a:r>
          </a:p>
        </p:txBody>
      </p:sp>
      <p:sp>
        <p:nvSpPr>
          <p:cNvPr id="134147" name="Rectangle 3"/>
          <p:cNvSpPr>
            <a:spLocks noGrp="1" noChangeArrowheads="1"/>
          </p:cNvSpPr>
          <p:nvPr>
            <p:ph idx="1"/>
          </p:nvPr>
        </p:nvSpPr>
        <p:spPr>
          <a:xfrm>
            <a:off x="457200" y="1447800"/>
            <a:ext cx="8229600" cy="4724400"/>
          </a:xfrm>
        </p:spPr>
        <p:txBody>
          <a:bodyPr>
            <a:normAutofit/>
          </a:bodyPr>
          <a:lstStyle/>
          <a:p>
            <a:pPr eaLnBrk="1" hangingPunct="1">
              <a:lnSpc>
                <a:spcPct val="90000"/>
              </a:lnSpc>
              <a:buFont typeface="Wingdings" charset="2"/>
              <a:buNone/>
            </a:pPr>
            <a:r>
              <a:rPr lang="fr-FR" sz="2000" b="1" dirty="0" err="1">
                <a:latin typeface="Courier New" charset="0"/>
              </a:rPr>
              <a:t>template</a:t>
            </a:r>
            <a:r>
              <a:rPr lang="fr-FR" sz="2000" b="1" dirty="0">
                <a:latin typeface="Courier New" charset="0"/>
              </a:rPr>
              <a:t> &lt;class T&gt; // </a:t>
            </a:r>
            <a:r>
              <a:rPr lang="fr-FR" sz="2000" b="1" dirty="0" err="1">
                <a:latin typeface="Courier New" charset="0"/>
              </a:rPr>
              <a:t>template</a:t>
            </a:r>
            <a:r>
              <a:rPr lang="fr-FR" sz="2000" b="1" dirty="0">
                <a:latin typeface="Courier New" charset="0"/>
              </a:rPr>
              <a:t> </a:t>
            </a:r>
            <a:r>
              <a:rPr lang="fr-FR" sz="2000" b="1" dirty="0" err="1">
                <a:latin typeface="Courier New" charset="0"/>
              </a:rPr>
              <a:t>prefix</a:t>
            </a:r>
            <a:endParaRPr lang="fr-FR" sz="2000" b="1" dirty="0">
              <a:latin typeface="Courier New" charset="0"/>
            </a:endParaRPr>
          </a:p>
          <a:p>
            <a:pPr eaLnBrk="1" hangingPunct="1">
              <a:lnSpc>
                <a:spcPct val="90000"/>
              </a:lnSpc>
              <a:buFont typeface="Wingdings" charset="2"/>
              <a:buNone/>
            </a:pPr>
            <a:r>
              <a:rPr lang="fr-FR" sz="2000" b="1" dirty="0" err="1">
                <a:latin typeface="Courier New" charset="0"/>
              </a:rPr>
              <a:t>void</a:t>
            </a:r>
            <a:r>
              <a:rPr lang="fr-FR" sz="2000" b="1" dirty="0">
                <a:latin typeface="Courier New" charset="0"/>
              </a:rPr>
              <a:t> </a:t>
            </a:r>
            <a:r>
              <a:rPr lang="fr-FR" sz="2000" b="1" dirty="0" smtClean="0">
                <a:latin typeface="Courier New" charset="0"/>
              </a:rPr>
              <a:t>swap</a:t>
            </a:r>
            <a:r>
              <a:rPr lang="fr-FR" sz="2000" b="1" dirty="0">
                <a:latin typeface="Courier New" charset="0"/>
              </a:rPr>
              <a:t>(T &amp;a, T &amp;b)</a:t>
            </a:r>
          </a:p>
          <a:p>
            <a:pPr eaLnBrk="1" hangingPunct="1">
              <a:lnSpc>
                <a:spcPct val="90000"/>
              </a:lnSpc>
              <a:buFont typeface="Wingdings" charset="2"/>
              <a:buNone/>
            </a:pPr>
            <a:r>
              <a:rPr lang="fr-FR" sz="2000" b="1" dirty="0">
                <a:latin typeface="Courier New" charset="0"/>
              </a:rPr>
              <a:t>{</a:t>
            </a:r>
          </a:p>
          <a:p>
            <a:pPr eaLnBrk="1" hangingPunct="1">
              <a:lnSpc>
                <a:spcPct val="90000"/>
              </a:lnSpc>
              <a:buFont typeface="Wingdings" charset="2"/>
              <a:buNone/>
            </a:pPr>
            <a:r>
              <a:rPr lang="fr-FR" sz="2000" b="1" dirty="0">
                <a:latin typeface="Courier New" charset="0"/>
              </a:rPr>
              <a:t>  </a:t>
            </a:r>
            <a:r>
              <a:rPr lang="fr-FR" sz="2000" b="1" dirty="0" smtClean="0">
                <a:latin typeface="Courier New" charset="0"/>
              </a:rPr>
              <a:t>  </a:t>
            </a:r>
            <a:r>
              <a:rPr lang="fr-FR" sz="2000" b="1" dirty="0" err="1" smtClean="0">
                <a:latin typeface="Courier New" charset="0"/>
              </a:rPr>
              <a:t>T</a:t>
            </a:r>
            <a:r>
              <a:rPr lang="fr-FR" sz="2000" b="1" dirty="0" smtClean="0">
                <a:latin typeface="Courier New" charset="0"/>
              </a:rPr>
              <a:t> </a:t>
            </a:r>
            <a:r>
              <a:rPr lang="fr-FR" sz="2000" b="1" dirty="0" err="1">
                <a:latin typeface="Courier New" charset="0"/>
              </a:rPr>
              <a:t>temp</a:t>
            </a:r>
            <a:r>
              <a:rPr lang="fr-FR" sz="2000" b="1" dirty="0">
                <a:latin typeface="Courier New" charset="0"/>
              </a:rPr>
              <a:t> = a;</a:t>
            </a:r>
          </a:p>
          <a:p>
            <a:pPr eaLnBrk="1" hangingPunct="1">
              <a:lnSpc>
                <a:spcPct val="90000"/>
              </a:lnSpc>
              <a:buFont typeface="Wingdings" charset="2"/>
              <a:buNone/>
            </a:pPr>
            <a:r>
              <a:rPr lang="fr-FR" sz="2000" b="1" dirty="0">
                <a:latin typeface="Courier New" charset="0"/>
              </a:rPr>
              <a:t>  </a:t>
            </a:r>
            <a:r>
              <a:rPr lang="fr-FR" sz="2000" b="1" dirty="0" smtClean="0">
                <a:latin typeface="Courier New" charset="0"/>
              </a:rPr>
              <a:t>  a </a:t>
            </a:r>
            <a:r>
              <a:rPr lang="fr-FR" sz="2000" b="1" dirty="0">
                <a:latin typeface="Courier New" charset="0"/>
              </a:rPr>
              <a:t>= b;</a:t>
            </a:r>
          </a:p>
          <a:p>
            <a:pPr eaLnBrk="1" hangingPunct="1">
              <a:lnSpc>
                <a:spcPct val="90000"/>
              </a:lnSpc>
              <a:buFont typeface="Wingdings" charset="2"/>
              <a:buNone/>
            </a:pPr>
            <a:r>
              <a:rPr lang="fr-FR" sz="2000" b="1" dirty="0">
                <a:latin typeface="Courier New" charset="0"/>
              </a:rPr>
              <a:t>  </a:t>
            </a:r>
            <a:r>
              <a:rPr lang="fr-FR" sz="2000" b="1" dirty="0" smtClean="0">
                <a:latin typeface="Courier New" charset="0"/>
              </a:rPr>
              <a:t>  b </a:t>
            </a:r>
            <a:r>
              <a:rPr lang="fr-FR" sz="2000" b="1" dirty="0">
                <a:latin typeface="Courier New" charset="0"/>
              </a:rPr>
              <a:t>= </a:t>
            </a:r>
            <a:r>
              <a:rPr lang="fr-FR" sz="2000" b="1" dirty="0" err="1">
                <a:latin typeface="Courier New" charset="0"/>
              </a:rPr>
              <a:t>temp</a:t>
            </a:r>
            <a:r>
              <a:rPr lang="fr-FR" sz="2000" b="1" dirty="0">
                <a:latin typeface="Courier New" charset="0"/>
              </a:rPr>
              <a:t>;</a:t>
            </a:r>
            <a:endParaRPr lang="en-US" sz="2000" b="1" dirty="0">
              <a:latin typeface="Courier New" charset="0"/>
            </a:endParaRPr>
          </a:p>
          <a:p>
            <a:pPr eaLnBrk="1" hangingPunct="1">
              <a:lnSpc>
                <a:spcPct val="90000"/>
              </a:lnSpc>
              <a:buFont typeface="Wingdings" charset="2"/>
              <a:buNone/>
            </a:pPr>
            <a:r>
              <a:rPr lang="en-US" sz="2000" b="1" dirty="0" smtClean="0">
                <a:latin typeface="Courier New" charset="0"/>
              </a:rPr>
              <a:t>} // swap</a:t>
            </a:r>
            <a:endParaRPr lang="en-US" sz="2000" b="1" dirty="0">
              <a:latin typeface="Courier New" charset="0"/>
            </a:endParaRPr>
          </a:p>
          <a:p>
            <a:pPr eaLnBrk="1" hangingPunct="1">
              <a:lnSpc>
                <a:spcPct val="90000"/>
              </a:lnSpc>
              <a:buFont typeface="Wingdings" charset="2"/>
              <a:buNone/>
            </a:pPr>
            <a:r>
              <a:rPr lang="en-US" sz="2000" b="1" dirty="0">
                <a:latin typeface="Courier New" charset="0"/>
              </a:rPr>
              <a:t>// Somewhere else in the code</a:t>
            </a:r>
          </a:p>
          <a:p>
            <a:pPr eaLnBrk="1" hangingPunct="1">
              <a:lnSpc>
                <a:spcPct val="90000"/>
              </a:lnSpc>
              <a:buFont typeface="Wingdings" charset="2"/>
              <a:buNone/>
            </a:pPr>
            <a:r>
              <a:rPr lang="en-US" sz="2400" b="1" dirty="0" err="1">
                <a:latin typeface="Courier New" charset="0"/>
              </a:rPr>
              <a:t>int</a:t>
            </a:r>
            <a:r>
              <a:rPr lang="en-US" sz="2400" b="1" dirty="0">
                <a:latin typeface="Courier New" charset="0"/>
              </a:rPr>
              <a:t> </a:t>
            </a:r>
            <a:r>
              <a:rPr lang="en-US" sz="2400" b="1" dirty="0" err="1">
                <a:latin typeface="Courier New" charset="0"/>
              </a:rPr>
              <a:t>m</a:t>
            </a:r>
            <a:r>
              <a:rPr lang="en-US" sz="2400" b="1" dirty="0">
                <a:latin typeface="Courier New" charset="0"/>
              </a:rPr>
              <a:t>=3, </a:t>
            </a:r>
            <a:r>
              <a:rPr lang="en-US" sz="2400" b="1" dirty="0" err="1">
                <a:latin typeface="Courier New" charset="0"/>
              </a:rPr>
              <a:t>n</a:t>
            </a:r>
            <a:r>
              <a:rPr lang="en-US" sz="2400" b="1" dirty="0">
                <a:latin typeface="Courier New" charset="0"/>
              </a:rPr>
              <a:t>=2;</a:t>
            </a:r>
          </a:p>
          <a:p>
            <a:pPr eaLnBrk="1" hangingPunct="1">
              <a:lnSpc>
                <a:spcPct val="90000"/>
              </a:lnSpc>
              <a:buFont typeface="Wingdings" charset="2"/>
              <a:buNone/>
            </a:pPr>
            <a:r>
              <a:rPr lang="en-US" sz="2400" b="1" dirty="0">
                <a:latin typeface="Courier New" charset="0"/>
              </a:rPr>
              <a:t>float a=1.0, </a:t>
            </a:r>
            <a:r>
              <a:rPr lang="en-US" sz="2400" b="1" dirty="0" err="1">
                <a:latin typeface="Courier New" charset="0"/>
              </a:rPr>
              <a:t>b</a:t>
            </a:r>
            <a:r>
              <a:rPr lang="en-US" sz="2400" b="1" dirty="0">
                <a:latin typeface="Courier New" charset="0"/>
              </a:rPr>
              <a:t>=5.0;</a:t>
            </a:r>
          </a:p>
          <a:p>
            <a:pPr eaLnBrk="1" hangingPunct="1">
              <a:lnSpc>
                <a:spcPct val="90000"/>
              </a:lnSpc>
              <a:buFont typeface="Wingdings" charset="2"/>
              <a:buNone/>
            </a:pPr>
            <a:r>
              <a:rPr lang="en-US" sz="2400" b="1" dirty="0">
                <a:latin typeface="Courier New" charset="0"/>
              </a:rPr>
              <a:t>s</a:t>
            </a:r>
            <a:r>
              <a:rPr lang="en-US" sz="2400" b="1" dirty="0" smtClean="0">
                <a:latin typeface="Courier New" charset="0"/>
              </a:rPr>
              <a:t>wap</a:t>
            </a:r>
            <a:r>
              <a:rPr lang="en-US" sz="2400" b="1" dirty="0">
                <a:latin typeface="Courier New" charset="0"/>
              </a:rPr>
              <a:t>(m, n);	// generates one function</a:t>
            </a:r>
          </a:p>
          <a:p>
            <a:pPr eaLnBrk="1" hangingPunct="1">
              <a:lnSpc>
                <a:spcPct val="90000"/>
              </a:lnSpc>
              <a:buFont typeface="Wingdings" charset="2"/>
              <a:buNone/>
            </a:pPr>
            <a:r>
              <a:rPr lang="en-US" sz="2400" b="1" dirty="0">
                <a:latin typeface="Courier New" charset="0"/>
              </a:rPr>
              <a:t>s</a:t>
            </a:r>
            <a:r>
              <a:rPr lang="en-US" sz="2400" b="1" dirty="0" smtClean="0">
                <a:latin typeface="Courier New" charset="0"/>
              </a:rPr>
              <a:t>wap</a:t>
            </a:r>
            <a:r>
              <a:rPr lang="en-US" sz="2400" b="1" dirty="0">
                <a:latin typeface="Courier New" charset="0"/>
              </a:rPr>
              <a:t>(a, b); 	// generates another function </a:t>
            </a:r>
          </a:p>
        </p:txBody>
      </p:sp>
      <p:sp>
        <p:nvSpPr>
          <p:cNvPr id="2" name="Slide Number Placeholder 1"/>
          <p:cNvSpPr>
            <a:spLocks noGrp="1"/>
          </p:cNvSpPr>
          <p:nvPr>
            <p:ph type="sldNum" sz="quarter" idx="12"/>
          </p:nvPr>
        </p:nvSpPr>
        <p:spPr/>
        <p:txBody>
          <a:bodyPr>
            <a:normAutofit/>
          </a:bodyPr>
          <a:lstStyle/>
          <a:p>
            <a:fld id="{1789C0F2-17E0-497A-9BBE-0C73201AAFE3}" type="slidenum">
              <a:rPr lang="en-US" smtClean="0"/>
              <a:pPr/>
              <a:t>16</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r>
              <a:rPr lang="en-US"/>
              <a:t>Class Templates</a:t>
            </a:r>
          </a:p>
        </p:txBody>
      </p:sp>
      <p:sp>
        <p:nvSpPr>
          <p:cNvPr id="135171" name="Rectangle 3"/>
          <p:cNvSpPr>
            <a:spLocks noGrp="1" noChangeArrowheads="1"/>
          </p:cNvSpPr>
          <p:nvPr>
            <p:ph idx="1"/>
          </p:nvPr>
        </p:nvSpPr>
        <p:spPr/>
        <p:txBody>
          <a:bodyPr>
            <a:normAutofit/>
          </a:bodyPr>
          <a:lstStyle/>
          <a:p>
            <a:pPr eaLnBrk="1" hangingPunct="1">
              <a:lnSpc>
                <a:spcPct val="80000"/>
              </a:lnSpc>
              <a:buFont typeface="Wingdings" charset="2"/>
              <a:buNone/>
            </a:pPr>
            <a:r>
              <a:rPr lang="en-US" sz="2800" b="1" dirty="0">
                <a:latin typeface="Courier New" charset="0"/>
              </a:rPr>
              <a:t>template &lt;class T&gt;</a:t>
            </a:r>
          </a:p>
          <a:p>
            <a:pPr eaLnBrk="1" hangingPunct="1">
              <a:lnSpc>
                <a:spcPct val="80000"/>
              </a:lnSpc>
              <a:buFont typeface="Wingdings" charset="2"/>
              <a:buNone/>
            </a:pPr>
            <a:r>
              <a:rPr lang="en-US" sz="2800" b="1" dirty="0">
                <a:latin typeface="Courier New" charset="0"/>
              </a:rPr>
              <a:t>class Dummy {</a:t>
            </a:r>
            <a:endParaRPr lang="fr-FR" sz="2800" b="1" dirty="0">
              <a:latin typeface="Courier New" charset="0"/>
            </a:endParaRPr>
          </a:p>
          <a:p>
            <a:pPr eaLnBrk="1" hangingPunct="1">
              <a:lnSpc>
                <a:spcPct val="80000"/>
              </a:lnSpc>
              <a:buFont typeface="Wingdings" charset="2"/>
              <a:buNone/>
            </a:pPr>
            <a:r>
              <a:rPr lang="fr-FR" sz="2800" b="1" dirty="0">
                <a:latin typeface="Courier New" charset="0"/>
              </a:rPr>
              <a:t>  </a:t>
            </a:r>
            <a:r>
              <a:rPr lang="fr-FR" sz="2800" b="1" dirty="0" smtClean="0">
                <a:latin typeface="Courier New" charset="0"/>
              </a:rPr>
              <a:t>  </a:t>
            </a:r>
            <a:r>
              <a:rPr lang="fr-FR" sz="2800" b="1" dirty="0" err="1" smtClean="0">
                <a:latin typeface="Courier New" charset="0"/>
              </a:rPr>
              <a:t>T</a:t>
            </a:r>
            <a:r>
              <a:rPr lang="fr-FR" sz="2800" b="1" dirty="0" smtClean="0">
                <a:latin typeface="Courier New" charset="0"/>
              </a:rPr>
              <a:t> data;</a:t>
            </a:r>
          </a:p>
          <a:p>
            <a:pPr eaLnBrk="1" hangingPunct="1">
              <a:lnSpc>
                <a:spcPct val="80000"/>
              </a:lnSpc>
              <a:buFont typeface="Wingdings" charset="2"/>
              <a:buNone/>
            </a:pPr>
            <a:r>
              <a:rPr lang="fr-FR" sz="2800" b="1" dirty="0" smtClean="0">
                <a:latin typeface="Courier New" charset="0"/>
              </a:rPr>
              <a:t>    </a:t>
            </a:r>
            <a:r>
              <a:rPr lang="fr-FR" sz="2800" b="1" dirty="0" err="1" smtClean="0">
                <a:latin typeface="Courier New" charset="0"/>
              </a:rPr>
              <a:t>Dummy</a:t>
            </a:r>
            <a:r>
              <a:rPr lang="fr-FR" sz="2800" b="1" dirty="0" smtClean="0">
                <a:latin typeface="Courier New" charset="0"/>
              </a:rPr>
              <a:t>(</a:t>
            </a:r>
            <a:r>
              <a:rPr lang="fr-FR" sz="2800" b="1" dirty="0" err="1" smtClean="0">
                <a:latin typeface="Courier New" charset="0"/>
              </a:rPr>
              <a:t>const</a:t>
            </a:r>
            <a:r>
              <a:rPr lang="fr-FR" sz="2800" b="1" dirty="0" smtClean="0">
                <a:latin typeface="Courier New" charset="0"/>
              </a:rPr>
              <a:t> </a:t>
            </a:r>
            <a:r>
              <a:rPr lang="fr-FR" sz="2800" b="1" dirty="0" err="1" smtClean="0">
                <a:latin typeface="Courier New" charset="0"/>
              </a:rPr>
              <a:t>T</a:t>
            </a:r>
            <a:r>
              <a:rPr lang="fr-FR" sz="2800" b="1" dirty="0" smtClean="0">
                <a:latin typeface="Courier New" charset="0"/>
              </a:rPr>
              <a:t>);</a:t>
            </a:r>
            <a:endParaRPr lang="en-US" sz="2800" b="1" dirty="0" smtClean="0">
              <a:latin typeface="Courier New" charset="0"/>
            </a:endParaRPr>
          </a:p>
          <a:p>
            <a:pPr eaLnBrk="1" hangingPunct="1">
              <a:lnSpc>
                <a:spcPct val="80000"/>
              </a:lnSpc>
              <a:buFont typeface="Wingdings" charset="2"/>
              <a:buNone/>
            </a:pPr>
            <a:r>
              <a:rPr lang="en-US" sz="2800" b="1" dirty="0" smtClean="0">
                <a:latin typeface="Courier New" charset="0"/>
              </a:rPr>
              <a:t>}</a:t>
            </a:r>
            <a:r>
              <a:rPr lang="en-US" sz="2800" b="1" dirty="0">
                <a:latin typeface="Courier New" charset="0"/>
              </a:rPr>
              <a:t>;</a:t>
            </a:r>
          </a:p>
          <a:p>
            <a:pPr eaLnBrk="1" hangingPunct="1">
              <a:lnSpc>
                <a:spcPct val="80000"/>
              </a:lnSpc>
              <a:buFont typeface="Wingdings" charset="2"/>
              <a:buNone/>
            </a:pPr>
            <a:r>
              <a:rPr lang="en-US" sz="2800" b="1" dirty="0">
                <a:latin typeface="Courier New" charset="0"/>
              </a:rPr>
              <a:t>template &lt;class T&gt;</a:t>
            </a:r>
          </a:p>
          <a:p>
            <a:pPr eaLnBrk="1" hangingPunct="1">
              <a:lnSpc>
                <a:spcPct val="80000"/>
              </a:lnSpc>
              <a:buFont typeface="Wingdings" charset="2"/>
              <a:buNone/>
            </a:pPr>
            <a:r>
              <a:rPr lang="en-US" sz="2800" b="1" dirty="0">
                <a:latin typeface="Courier New" charset="0"/>
              </a:rPr>
              <a:t>Dummy&lt;T&gt;::Dummy&lt;T&gt;(</a:t>
            </a:r>
            <a:r>
              <a:rPr lang="en-US" sz="2800" b="1" dirty="0" err="1">
                <a:latin typeface="Courier New" charset="0"/>
              </a:rPr>
              <a:t>const</a:t>
            </a:r>
            <a:r>
              <a:rPr lang="en-US" sz="2800" b="1" dirty="0">
                <a:latin typeface="Courier New" charset="0"/>
              </a:rPr>
              <a:t> T value) </a:t>
            </a:r>
          </a:p>
          <a:p>
            <a:pPr eaLnBrk="1" hangingPunct="1">
              <a:lnSpc>
                <a:spcPct val="80000"/>
              </a:lnSpc>
              <a:buFont typeface="Wingdings" charset="2"/>
              <a:buNone/>
            </a:pPr>
            <a:r>
              <a:rPr lang="en-US" sz="2800" b="1" dirty="0">
                <a:latin typeface="Courier New" charset="0"/>
              </a:rPr>
              <a:t>{</a:t>
            </a:r>
          </a:p>
          <a:p>
            <a:pPr eaLnBrk="1" hangingPunct="1">
              <a:lnSpc>
                <a:spcPct val="80000"/>
              </a:lnSpc>
              <a:buFont typeface="Wingdings" charset="2"/>
              <a:buNone/>
            </a:pPr>
            <a:r>
              <a:rPr lang="en-US" sz="2800" b="1" dirty="0">
                <a:latin typeface="Courier New" charset="0"/>
              </a:rPr>
              <a:t>  </a:t>
            </a:r>
            <a:r>
              <a:rPr lang="en-US" sz="2800" b="1" dirty="0" smtClean="0">
                <a:latin typeface="Courier New" charset="0"/>
              </a:rPr>
              <a:t>  data </a:t>
            </a:r>
            <a:r>
              <a:rPr lang="en-US" sz="2800" b="1" dirty="0">
                <a:latin typeface="Courier New" charset="0"/>
              </a:rPr>
              <a:t>= value;</a:t>
            </a:r>
          </a:p>
          <a:p>
            <a:pPr eaLnBrk="1" hangingPunct="1">
              <a:lnSpc>
                <a:spcPct val="80000"/>
              </a:lnSpc>
              <a:buFont typeface="Wingdings" charset="2"/>
              <a:buNone/>
            </a:pPr>
            <a:r>
              <a:rPr lang="en-US" sz="2800" b="1" dirty="0">
                <a:latin typeface="Courier New" charset="0"/>
              </a:rPr>
              <a:t>}</a:t>
            </a:r>
          </a:p>
        </p:txBody>
      </p:sp>
      <p:sp>
        <p:nvSpPr>
          <p:cNvPr id="2" name="Slide Number Placeholder 1"/>
          <p:cNvSpPr>
            <a:spLocks noGrp="1"/>
          </p:cNvSpPr>
          <p:nvPr>
            <p:ph type="sldNum" sz="quarter" idx="12"/>
          </p:nvPr>
        </p:nvSpPr>
        <p:spPr/>
        <p:txBody>
          <a:bodyPr>
            <a:normAutofit/>
          </a:bodyPr>
          <a:lstStyle/>
          <a:p>
            <a:fld id="{1789C0F2-17E0-497A-9BBE-0C73201AAFE3}" type="slidenum">
              <a:rPr lang="en-US" smtClean="0"/>
              <a:pPr/>
              <a:t>17</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rmAutofit/>
          </a:bodyPr>
          <a:lstStyle/>
          <a:p>
            <a:pPr eaLnBrk="1" hangingPunct="1"/>
            <a:r>
              <a:rPr lang="en-US"/>
              <a:t>Template Class Instantiation</a:t>
            </a:r>
          </a:p>
        </p:txBody>
      </p:sp>
      <p:sp>
        <p:nvSpPr>
          <p:cNvPr id="136195" name="Rectangle 3"/>
          <p:cNvSpPr>
            <a:spLocks noGrp="1" noChangeArrowheads="1"/>
          </p:cNvSpPr>
          <p:nvPr>
            <p:ph idx="1"/>
          </p:nvPr>
        </p:nvSpPr>
        <p:spPr/>
        <p:txBody>
          <a:bodyPr>
            <a:normAutofit lnSpcReduction="10000"/>
          </a:bodyPr>
          <a:lstStyle/>
          <a:p>
            <a:pPr eaLnBrk="1" hangingPunct="1">
              <a:lnSpc>
                <a:spcPct val="90000"/>
              </a:lnSpc>
            </a:pPr>
            <a:r>
              <a:rPr lang="en-US" dirty="0"/>
              <a:t>The action of generating a class based on a template class is called </a:t>
            </a:r>
            <a:r>
              <a:rPr lang="en-US" dirty="0">
                <a:solidFill>
                  <a:srgbClr val="CCFFCC"/>
                </a:solidFill>
              </a:rPr>
              <a:t>instantiation</a:t>
            </a:r>
            <a:r>
              <a:rPr lang="en-US" dirty="0"/>
              <a:t>.</a:t>
            </a:r>
          </a:p>
          <a:p>
            <a:pPr eaLnBrk="1" hangingPunct="1">
              <a:lnSpc>
                <a:spcPct val="90000"/>
              </a:lnSpc>
            </a:pPr>
            <a:r>
              <a:rPr lang="en-US" dirty="0"/>
              <a:t>The actual data type that replaces the type parameter is added to the class name.</a:t>
            </a:r>
          </a:p>
          <a:p>
            <a:pPr eaLnBrk="1" hangingPunct="1">
              <a:lnSpc>
                <a:spcPct val="90000"/>
              </a:lnSpc>
            </a:pPr>
            <a:r>
              <a:rPr lang="en-US" dirty="0"/>
              <a:t>The instantiation can be done by declaring variables of that type:</a:t>
            </a:r>
          </a:p>
          <a:p>
            <a:pPr lvl="1" eaLnBrk="1" hangingPunct="1">
              <a:lnSpc>
                <a:spcPct val="90000"/>
              </a:lnSpc>
              <a:buFontTx/>
              <a:buNone/>
            </a:pPr>
            <a:r>
              <a:rPr lang="en-US" b="1" dirty="0">
                <a:latin typeface="Courier New" charset="0"/>
              </a:rPr>
              <a:t>Dummy&lt;</a:t>
            </a:r>
            <a:r>
              <a:rPr lang="en-US" b="1" dirty="0" err="1">
                <a:latin typeface="Courier New" charset="0"/>
              </a:rPr>
              <a:t>int</a:t>
            </a:r>
            <a:r>
              <a:rPr lang="en-US" b="1" dirty="0">
                <a:latin typeface="Courier New" charset="0"/>
              </a:rPr>
              <a:t>&gt; n, m;</a:t>
            </a:r>
          </a:p>
          <a:p>
            <a:pPr eaLnBrk="1" hangingPunct="1">
              <a:lnSpc>
                <a:spcPct val="90000"/>
              </a:lnSpc>
            </a:pPr>
            <a:r>
              <a:rPr lang="en-US" dirty="0"/>
              <a:t>Some older compilers require a </a:t>
            </a:r>
            <a:r>
              <a:rPr lang="en-US" dirty="0" err="1"/>
              <a:t>typedef</a:t>
            </a:r>
            <a:r>
              <a:rPr lang="en-US" dirty="0"/>
              <a:t> to instantiate a class template.</a:t>
            </a:r>
          </a:p>
        </p:txBody>
      </p:sp>
      <p:sp>
        <p:nvSpPr>
          <p:cNvPr id="2" name="Slide Number Placeholder 1"/>
          <p:cNvSpPr>
            <a:spLocks noGrp="1"/>
          </p:cNvSpPr>
          <p:nvPr>
            <p:ph type="sldNum" sz="quarter" idx="12"/>
          </p:nvPr>
        </p:nvSpPr>
        <p:spPr/>
        <p:txBody>
          <a:bodyPr>
            <a:normAutofit/>
          </a:bodyPr>
          <a:lstStyle/>
          <a:p>
            <a:fld id="{1789C0F2-17E0-497A-9BBE-0C73201AAFE3}" type="slidenum">
              <a:rPr lang="en-US" smtClean="0"/>
              <a:pPr/>
              <a:t>18</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eaLnBrk="1" hangingPunct="1"/>
            <a:r>
              <a:rPr lang="en-US"/>
              <a:t>Multiple Source Files</a:t>
            </a:r>
          </a:p>
        </p:txBody>
      </p:sp>
      <p:sp>
        <p:nvSpPr>
          <p:cNvPr id="152579" name="Rectangle 3"/>
          <p:cNvSpPr>
            <a:spLocks noGrp="1" noChangeArrowheads="1"/>
          </p:cNvSpPr>
          <p:nvPr>
            <p:ph idx="1"/>
          </p:nvPr>
        </p:nvSpPr>
        <p:spPr/>
        <p:txBody>
          <a:bodyPr>
            <a:normAutofit/>
          </a:bodyPr>
          <a:lstStyle/>
          <a:p>
            <a:pPr eaLnBrk="1" hangingPunct="1"/>
            <a:r>
              <a:rPr lang="en-US" sz="2800"/>
              <a:t>Real life programs are usually made of thousands and even millions of instructions.</a:t>
            </a:r>
          </a:p>
          <a:p>
            <a:pPr eaLnBrk="1" hangingPunct="1"/>
            <a:r>
              <a:rPr lang="en-US" sz="2800"/>
              <a:t>Dividing the source code into several files makes it easier for</a:t>
            </a:r>
          </a:p>
          <a:p>
            <a:pPr lvl="1" eaLnBrk="1" hangingPunct="1"/>
            <a:r>
              <a:rPr lang="en-US" sz="2400"/>
              <a:t>reading the code</a:t>
            </a:r>
          </a:p>
          <a:p>
            <a:pPr lvl="1" eaLnBrk="1" hangingPunct="1"/>
            <a:r>
              <a:rPr lang="en-US" sz="2400"/>
              <a:t>searching for specific information</a:t>
            </a:r>
          </a:p>
          <a:p>
            <a:pPr lvl="1" eaLnBrk="1" hangingPunct="1"/>
            <a:r>
              <a:rPr lang="en-US" sz="2400"/>
              <a:t>maintain and upgrade</a:t>
            </a:r>
          </a:p>
          <a:p>
            <a:pPr lvl="1" eaLnBrk="1" hangingPunct="1"/>
            <a:r>
              <a:rPr lang="en-US" sz="2400"/>
              <a:t>better suited for team work</a:t>
            </a:r>
          </a:p>
          <a:p>
            <a:pPr lvl="1" eaLnBrk="1" hangingPunct="1"/>
            <a:r>
              <a:rPr lang="en-US" sz="2400"/>
              <a:t>increases the reusability of the code.</a:t>
            </a:r>
          </a:p>
        </p:txBody>
      </p:sp>
      <p:sp>
        <p:nvSpPr>
          <p:cNvPr id="2" name="Slide Number Placeholder 1"/>
          <p:cNvSpPr>
            <a:spLocks noGrp="1"/>
          </p:cNvSpPr>
          <p:nvPr>
            <p:ph type="sldNum" sz="quarter" idx="12"/>
          </p:nvPr>
        </p:nvSpPr>
        <p:spPr/>
        <p:txBody>
          <a:bodyPr/>
          <a:lstStyle/>
          <a:p>
            <a:fld id="{1789C0F2-17E0-497A-9BBE-0C73201AAFE3}" type="slidenum">
              <a:rPr lang="en-US" smtClean="0"/>
              <a:pPr/>
              <a:t>19</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idx="1"/>
          </p:nvPr>
        </p:nvSpPr>
        <p:spPr>
          <a:xfrm>
            <a:off x="1295400" y="457200"/>
            <a:ext cx="7391400" cy="5673725"/>
          </a:xfrm>
        </p:spPr>
        <p:txBody>
          <a:bodyPr>
            <a:normAutofit/>
          </a:bodyPr>
          <a:lstStyle/>
          <a:p>
            <a:pPr eaLnBrk="1" hangingPunct="1">
              <a:lnSpc>
                <a:spcPct val="90000"/>
              </a:lnSpc>
              <a:buFont typeface="Wingdings" charset="2"/>
              <a:buNone/>
            </a:pPr>
            <a:r>
              <a:rPr lang="en-US" sz="2800" b="1" dirty="0">
                <a:latin typeface="Courier New" charset="0"/>
              </a:rPr>
              <a:t>min = 0;</a:t>
            </a:r>
          </a:p>
          <a:p>
            <a:pPr eaLnBrk="1" hangingPunct="1">
              <a:lnSpc>
                <a:spcPct val="90000"/>
              </a:lnSpc>
              <a:buFont typeface="Wingdings" charset="2"/>
              <a:buNone/>
            </a:pPr>
            <a:r>
              <a:rPr lang="en-US" sz="2800" b="1" dirty="0">
                <a:latin typeface="Courier New" charset="0"/>
              </a:rPr>
              <a:t>max = 0;</a:t>
            </a:r>
          </a:p>
          <a:p>
            <a:pPr eaLnBrk="1" hangingPunct="1">
              <a:lnSpc>
                <a:spcPct val="90000"/>
              </a:lnSpc>
              <a:buFont typeface="Wingdings" charset="2"/>
              <a:buNone/>
            </a:pPr>
            <a:r>
              <a:rPr lang="en-US" sz="2800" b="1" dirty="0">
                <a:latin typeface="Courier New" charset="0"/>
              </a:rPr>
              <a:t>for (</a:t>
            </a:r>
            <a:r>
              <a:rPr lang="en-US" sz="2800" b="1" dirty="0" err="1">
                <a:latin typeface="Courier New" charset="0"/>
              </a:rPr>
              <a:t>i</a:t>
            </a:r>
            <a:r>
              <a:rPr lang="en-US" sz="2800" b="1" dirty="0">
                <a:latin typeface="Courier New" charset="0"/>
              </a:rPr>
              <a:t>=1; </a:t>
            </a:r>
            <a:r>
              <a:rPr lang="en-US" sz="2800" b="1" dirty="0" err="1">
                <a:latin typeface="Courier New" charset="0"/>
              </a:rPr>
              <a:t>i</a:t>
            </a:r>
            <a:r>
              <a:rPr lang="en-US" sz="2800" b="1" dirty="0">
                <a:latin typeface="Courier New" charset="0"/>
              </a:rPr>
              <a:t>&lt;size; </a:t>
            </a:r>
            <a:r>
              <a:rPr lang="en-US" sz="2800" b="1" dirty="0" err="1">
                <a:latin typeface="Courier New" charset="0"/>
              </a:rPr>
              <a:t>i</a:t>
            </a:r>
            <a:r>
              <a:rPr lang="en-US" sz="2800" b="1" dirty="0">
                <a:latin typeface="Courier New" charset="0"/>
              </a:rPr>
              <a:t>++) {</a:t>
            </a:r>
          </a:p>
          <a:p>
            <a:pPr eaLnBrk="1" hangingPunct="1">
              <a:lnSpc>
                <a:spcPct val="90000"/>
              </a:lnSpc>
              <a:buFont typeface="Wingdings" charset="2"/>
              <a:buNone/>
            </a:pPr>
            <a:r>
              <a:rPr lang="en-US" sz="2800" b="1" dirty="0">
                <a:latin typeface="Courier New" charset="0"/>
              </a:rPr>
              <a:t>  </a:t>
            </a:r>
            <a:r>
              <a:rPr lang="en-US" sz="2800" b="1" dirty="0" smtClean="0">
                <a:latin typeface="Courier New" charset="0"/>
              </a:rPr>
              <a:t>  if </a:t>
            </a:r>
            <a:r>
              <a:rPr lang="en-US" sz="2800" b="1" dirty="0">
                <a:latin typeface="Courier New" charset="0"/>
              </a:rPr>
              <a:t>(a[</a:t>
            </a:r>
            <a:r>
              <a:rPr lang="en-US" sz="2800" b="1" dirty="0" err="1">
                <a:latin typeface="Courier New" charset="0"/>
              </a:rPr>
              <a:t>i</a:t>
            </a:r>
            <a:r>
              <a:rPr lang="en-US" sz="2800" b="1" dirty="0">
                <a:latin typeface="Courier New" charset="0"/>
              </a:rPr>
              <a:t>] &lt; a[min])</a:t>
            </a:r>
          </a:p>
          <a:p>
            <a:pPr eaLnBrk="1" hangingPunct="1">
              <a:lnSpc>
                <a:spcPct val="90000"/>
              </a:lnSpc>
              <a:buFont typeface="Wingdings" charset="2"/>
              <a:buNone/>
            </a:pPr>
            <a:r>
              <a:rPr lang="en-US" sz="2800" b="1" dirty="0">
                <a:latin typeface="Courier New" charset="0"/>
              </a:rPr>
              <a:t>    </a:t>
            </a:r>
            <a:r>
              <a:rPr lang="en-US" sz="2800" b="1" dirty="0" smtClean="0">
                <a:latin typeface="Courier New" charset="0"/>
              </a:rPr>
              <a:t>    min </a:t>
            </a:r>
            <a:r>
              <a:rPr lang="en-US" sz="2800" b="1" dirty="0">
                <a:latin typeface="Courier New" charset="0"/>
              </a:rPr>
              <a:t>= </a:t>
            </a:r>
            <a:r>
              <a:rPr lang="en-US" sz="2800" b="1" dirty="0" err="1">
                <a:latin typeface="Courier New" charset="0"/>
              </a:rPr>
              <a:t>i</a:t>
            </a:r>
            <a:r>
              <a:rPr lang="en-US" sz="2800" b="1" dirty="0">
                <a:latin typeface="Courier New" charset="0"/>
              </a:rPr>
              <a:t>;</a:t>
            </a:r>
          </a:p>
          <a:p>
            <a:pPr eaLnBrk="1" hangingPunct="1">
              <a:lnSpc>
                <a:spcPct val="90000"/>
              </a:lnSpc>
              <a:buFont typeface="Wingdings" charset="2"/>
              <a:buNone/>
            </a:pPr>
            <a:r>
              <a:rPr lang="en-US" sz="2800" b="1" dirty="0">
                <a:latin typeface="Courier New" charset="0"/>
              </a:rPr>
              <a:t>  </a:t>
            </a:r>
            <a:r>
              <a:rPr lang="en-US" sz="2800" b="1" dirty="0" smtClean="0">
                <a:latin typeface="Courier New" charset="0"/>
              </a:rPr>
              <a:t>  if </a:t>
            </a:r>
            <a:r>
              <a:rPr lang="en-US" sz="2800" b="1" dirty="0">
                <a:latin typeface="Courier New" charset="0"/>
              </a:rPr>
              <a:t>(a[</a:t>
            </a:r>
            <a:r>
              <a:rPr lang="en-US" sz="2800" b="1" dirty="0" err="1">
                <a:latin typeface="Courier New" charset="0"/>
              </a:rPr>
              <a:t>i</a:t>
            </a:r>
            <a:r>
              <a:rPr lang="en-US" sz="2800" b="1" dirty="0">
                <a:latin typeface="Courier New" charset="0"/>
              </a:rPr>
              <a:t>] &gt; a[max])</a:t>
            </a:r>
          </a:p>
          <a:p>
            <a:pPr eaLnBrk="1" hangingPunct="1">
              <a:lnSpc>
                <a:spcPct val="90000"/>
              </a:lnSpc>
              <a:buFont typeface="Wingdings" charset="2"/>
              <a:buNone/>
            </a:pPr>
            <a:r>
              <a:rPr lang="en-US" sz="2800" b="1" dirty="0">
                <a:latin typeface="Courier New" charset="0"/>
              </a:rPr>
              <a:t>    </a:t>
            </a:r>
            <a:r>
              <a:rPr lang="en-US" sz="2800" b="1" dirty="0" smtClean="0">
                <a:latin typeface="Courier New" charset="0"/>
              </a:rPr>
              <a:t>    max </a:t>
            </a:r>
            <a:r>
              <a:rPr lang="en-US" sz="2800" b="1" dirty="0">
                <a:latin typeface="Courier New" charset="0"/>
              </a:rPr>
              <a:t>= </a:t>
            </a:r>
            <a:r>
              <a:rPr lang="en-US" sz="2800" b="1" dirty="0" err="1">
                <a:latin typeface="Courier New" charset="0"/>
              </a:rPr>
              <a:t>i</a:t>
            </a:r>
            <a:r>
              <a:rPr lang="en-US" sz="2800" b="1" dirty="0">
                <a:latin typeface="Courier New" charset="0"/>
              </a:rPr>
              <a:t>;</a:t>
            </a:r>
          </a:p>
          <a:p>
            <a:pPr eaLnBrk="1" hangingPunct="1">
              <a:lnSpc>
                <a:spcPct val="90000"/>
              </a:lnSpc>
              <a:buFont typeface="Wingdings" charset="2"/>
              <a:buNone/>
            </a:pPr>
            <a:r>
              <a:rPr lang="en-US" sz="2800" b="1" dirty="0">
                <a:latin typeface="Courier New" charset="0"/>
              </a:rPr>
              <a:t>}</a:t>
            </a:r>
          </a:p>
          <a:p>
            <a:pPr eaLnBrk="1" hangingPunct="1">
              <a:lnSpc>
                <a:spcPct val="90000"/>
              </a:lnSpc>
              <a:buFont typeface="Wingdings" charset="2"/>
              <a:buNone/>
            </a:pPr>
            <a:r>
              <a:rPr lang="en-US" sz="2800" b="1" dirty="0">
                <a:latin typeface="Courier New" charset="0"/>
              </a:rPr>
              <a:t>if (min != 0)</a:t>
            </a:r>
          </a:p>
          <a:p>
            <a:pPr eaLnBrk="1" hangingPunct="1">
              <a:lnSpc>
                <a:spcPct val="90000"/>
              </a:lnSpc>
              <a:buFont typeface="Wingdings" charset="2"/>
              <a:buNone/>
            </a:pPr>
            <a:r>
              <a:rPr lang="en-US" sz="2800" b="1" dirty="0">
                <a:latin typeface="Courier New" charset="0"/>
              </a:rPr>
              <a:t>  </a:t>
            </a:r>
            <a:r>
              <a:rPr lang="en-US" sz="2800" b="1" dirty="0" smtClean="0">
                <a:latin typeface="Courier New" charset="0"/>
              </a:rPr>
              <a:t>  Swap(a[min], a[0]);</a:t>
            </a:r>
            <a:endParaRPr lang="en-US" sz="2800" b="1" dirty="0">
              <a:latin typeface="Courier New" charset="0"/>
            </a:endParaRPr>
          </a:p>
          <a:p>
            <a:pPr eaLnBrk="1" hangingPunct="1">
              <a:lnSpc>
                <a:spcPct val="90000"/>
              </a:lnSpc>
              <a:buFont typeface="Wingdings" charset="2"/>
              <a:buNone/>
            </a:pPr>
            <a:r>
              <a:rPr lang="en-US" sz="2800" b="1" dirty="0">
                <a:latin typeface="Courier New" charset="0"/>
              </a:rPr>
              <a:t>if (max != size-1)</a:t>
            </a:r>
          </a:p>
          <a:p>
            <a:pPr eaLnBrk="1" hangingPunct="1">
              <a:lnSpc>
                <a:spcPct val="90000"/>
              </a:lnSpc>
              <a:buFont typeface="Wingdings" charset="2"/>
              <a:buNone/>
            </a:pPr>
            <a:r>
              <a:rPr lang="en-US" sz="2800" b="1" dirty="0">
                <a:latin typeface="Courier New" charset="0"/>
              </a:rPr>
              <a:t>  </a:t>
            </a:r>
            <a:r>
              <a:rPr lang="en-US" sz="2800" b="1" dirty="0" smtClean="0">
                <a:latin typeface="Courier New" charset="0"/>
              </a:rPr>
              <a:t>  Swap(a[max], a[size-1]);</a:t>
            </a:r>
            <a:endParaRPr lang="en-US" sz="2800" b="1" dirty="0">
              <a:latin typeface="Courier New" charset="0"/>
            </a:endParaRPr>
          </a:p>
        </p:txBody>
      </p:sp>
      <p:sp>
        <p:nvSpPr>
          <p:cNvPr id="2" name="Slide Number Placeholder 1"/>
          <p:cNvSpPr>
            <a:spLocks noGrp="1"/>
          </p:cNvSpPr>
          <p:nvPr>
            <p:ph type="sldNum" sz="quarter" idx="12"/>
          </p:nvPr>
        </p:nvSpPr>
        <p:spPr/>
        <p:txBody>
          <a:bodyPr/>
          <a:lstStyle/>
          <a:p>
            <a:fld id="{1789C0F2-17E0-497A-9BBE-0C73201AAFE3}" type="slidenum">
              <a:rPr lang="en-US" smtClean="0"/>
              <a:pPr/>
              <a:t>2</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r>
              <a:rPr lang="en-US"/>
              <a:t>Grouping the Code in Files</a:t>
            </a:r>
          </a:p>
        </p:txBody>
      </p:sp>
      <p:sp>
        <p:nvSpPr>
          <p:cNvPr id="154627" name="Rectangle 3"/>
          <p:cNvSpPr>
            <a:spLocks noGrp="1" noChangeArrowheads="1"/>
          </p:cNvSpPr>
          <p:nvPr>
            <p:ph idx="1"/>
          </p:nvPr>
        </p:nvSpPr>
        <p:spPr/>
        <p:txBody>
          <a:bodyPr>
            <a:normAutofit lnSpcReduction="10000"/>
          </a:bodyPr>
          <a:lstStyle/>
          <a:p>
            <a:pPr eaLnBrk="1" hangingPunct="1">
              <a:lnSpc>
                <a:spcPct val="80000"/>
              </a:lnSpc>
            </a:pPr>
            <a:r>
              <a:rPr lang="en-US" sz="2800"/>
              <a:t>Each class should be defined in a header file and implemented in a source file specific to the class.</a:t>
            </a:r>
          </a:p>
          <a:p>
            <a:pPr eaLnBrk="1" hangingPunct="1">
              <a:lnSpc>
                <a:spcPct val="80000"/>
              </a:lnSpc>
            </a:pPr>
            <a:r>
              <a:rPr lang="en-US" sz="2800"/>
              <a:t>Data structures and type definitions should be placed in header files.</a:t>
            </a:r>
          </a:p>
          <a:p>
            <a:pPr eaLnBrk="1" hangingPunct="1">
              <a:lnSpc>
                <a:spcPct val="80000"/>
              </a:lnSpc>
            </a:pPr>
            <a:r>
              <a:rPr lang="en-US" sz="2800"/>
              <a:t>Functions that are not part of any class should be grouped by category in a sensible way.</a:t>
            </a:r>
          </a:p>
          <a:p>
            <a:pPr eaLnBrk="1" hangingPunct="1">
              <a:lnSpc>
                <a:spcPct val="80000"/>
              </a:lnSpc>
            </a:pPr>
            <a:r>
              <a:rPr lang="en-US" sz="2800"/>
              <a:t>The prototypes of all the functions contained in a source file should be placed in a header file with the same name. The header file will be included in any source file where such functions are called.</a:t>
            </a:r>
          </a:p>
        </p:txBody>
      </p:sp>
      <p:sp>
        <p:nvSpPr>
          <p:cNvPr id="2" name="Slide Number Placeholder 1"/>
          <p:cNvSpPr>
            <a:spLocks noGrp="1"/>
          </p:cNvSpPr>
          <p:nvPr>
            <p:ph type="sldNum" sz="quarter" idx="12"/>
          </p:nvPr>
        </p:nvSpPr>
        <p:spPr/>
        <p:txBody>
          <a:bodyPr/>
          <a:lstStyle/>
          <a:p>
            <a:fld id="{1789C0F2-17E0-497A-9BBE-0C73201AAFE3}" type="slidenum">
              <a:rPr lang="en-US" smtClean="0"/>
              <a:pPr/>
              <a:t>20</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normAutofit fontScale="90000"/>
          </a:bodyPr>
          <a:lstStyle/>
          <a:p>
            <a:pPr eaLnBrk="1" hangingPunct="1"/>
            <a:r>
              <a:rPr lang="en-US" sz="3600"/>
              <a:t>Compiling Projects with Several Source Files</a:t>
            </a:r>
          </a:p>
        </p:txBody>
      </p:sp>
      <p:sp>
        <p:nvSpPr>
          <p:cNvPr id="155651" name="Rectangle 3"/>
          <p:cNvSpPr>
            <a:spLocks noGrp="1" noChangeArrowheads="1"/>
          </p:cNvSpPr>
          <p:nvPr>
            <p:ph idx="1"/>
          </p:nvPr>
        </p:nvSpPr>
        <p:spPr/>
        <p:txBody>
          <a:bodyPr>
            <a:normAutofit fontScale="92500" lnSpcReduction="10000"/>
          </a:bodyPr>
          <a:lstStyle/>
          <a:p>
            <a:pPr eaLnBrk="1" hangingPunct="1">
              <a:lnSpc>
                <a:spcPct val="90000"/>
              </a:lnSpc>
            </a:pPr>
            <a:r>
              <a:rPr lang="en-US" sz="2800" dirty="0"/>
              <a:t>Global variables should be declared in only one source file and declared as </a:t>
            </a:r>
            <a:r>
              <a:rPr lang="en-US" sz="2800" dirty="0">
                <a:solidFill>
                  <a:srgbClr val="CCFFCC"/>
                </a:solidFill>
              </a:rPr>
              <a:t>extern </a:t>
            </a:r>
            <a:r>
              <a:rPr lang="en-US" sz="2800" dirty="0"/>
              <a:t>in any other file where they are needed. </a:t>
            </a:r>
          </a:p>
          <a:p>
            <a:pPr eaLnBrk="1" hangingPunct="1">
              <a:lnSpc>
                <a:spcPct val="90000"/>
              </a:lnSpc>
            </a:pPr>
            <a:r>
              <a:rPr lang="en-US" sz="2800" dirty="0"/>
              <a:t>Each source file is compiled separately. The result is an object file (machine language code) with the same name and the extension </a:t>
            </a:r>
            <a:r>
              <a:rPr lang="en-US" sz="2800" b="1" dirty="0">
                <a:solidFill>
                  <a:srgbClr val="CCFFCC"/>
                </a:solidFill>
              </a:rPr>
              <a:t>.</a:t>
            </a:r>
            <a:r>
              <a:rPr lang="en-US" sz="2800" b="1" dirty="0" err="1">
                <a:solidFill>
                  <a:srgbClr val="CCFFCC"/>
                </a:solidFill>
              </a:rPr>
              <a:t>o</a:t>
            </a:r>
            <a:r>
              <a:rPr lang="en-US" sz="2800" dirty="0"/>
              <a:t>. </a:t>
            </a:r>
          </a:p>
          <a:p>
            <a:pPr lvl="1" eaLnBrk="1" hangingPunct="1">
              <a:lnSpc>
                <a:spcPct val="90000"/>
              </a:lnSpc>
              <a:buFontTx/>
              <a:buNone/>
            </a:pPr>
            <a:r>
              <a:rPr lang="en-US" sz="2400" b="1" dirty="0">
                <a:latin typeface="Courier New" charset="0"/>
              </a:rPr>
              <a:t>g++ -c </a:t>
            </a:r>
            <a:r>
              <a:rPr lang="en-US" sz="2400" b="1" dirty="0" err="1" smtClean="0">
                <a:latin typeface="Courier New" charset="0"/>
              </a:rPr>
              <a:t>myArray.cc</a:t>
            </a:r>
            <a:endParaRPr lang="en-US" sz="2400" b="1" dirty="0">
              <a:latin typeface="Courier New" charset="0"/>
            </a:endParaRPr>
          </a:p>
          <a:p>
            <a:pPr eaLnBrk="1" hangingPunct="1">
              <a:lnSpc>
                <a:spcPct val="90000"/>
              </a:lnSpc>
            </a:pPr>
            <a:r>
              <a:rPr lang="en-US" sz="2800" dirty="0"/>
              <a:t>The </a:t>
            </a:r>
            <a:r>
              <a:rPr lang="en-US" sz="2800" i="1" dirty="0"/>
              <a:t>link editor</a:t>
            </a:r>
            <a:r>
              <a:rPr lang="en-US" sz="2800" dirty="0"/>
              <a:t>, creates a link from every function call to the actual machine language code of the function either in an object file or in a library. </a:t>
            </a:r>
          </a:p>
          <a:p>
            <a:pPr lvl="1" eaLnBrk="1" hangingPunct="1">
              <a:lnSpc>
                <a:spcPct val="90000"/>
              </a:lnSpc>
              <a:buFontTx/>
              <a:buNone/>
            </a:pPr>
            <a:r>
              <a:rPr lang="en-US" sz="2400" b="1" dirty="0">
                <a:latin typeface="Courier New" charset="0"/>
              </a:rPr>
              <a:t>g++ </a:t>
            </a:r>
            <a:r>
              <a:rPr lang="en-US" sz="2400" b="1" dirty="0" err="1">
                <a:latin typeface="Courier New" charset="0"/>
              </a:rPr>
              <a:t>main.cc</a:t>
            </a:r>
            <a:r>
              <a:rPr lang="en-US" sz="2400" b="1" dirty="0">
                <a:latin typeface="Courier New" charset="0"/>
              </a:rPr>
              <a:t> –o array </a:t>
            </a:r>
            <a:r>
              <a:rPr lang="en-US" sz="2400" b="1" dirty="0" err="1" smtClean="0">
                <a:latin typeface="Courier New" charset="0"/>
              </a:rPr>
              <a:t>myArray.o</a:t>
            </a:r>
            <a:r>
              <a:rPr lang="en-US" sz="2400" b="1" dirty="0" smtClean="0">
                <a:latin typeface="Courier New" charset="0"/>
              </a:rPr>
              <a:t> </a:t>
            </a:r>
            <a:r>
              <a:rPr lang="en-US" sz="2400" b="1" dirty="0">
                <a:latin typeface="Courier New" charset="0"/>
              </a:rPr>
              <a:t>–lm</a:t>
            </a:r>
            <a:r>
              <a:rPr lang="en-US" sz="2400" b="1" dirty="0"/>
              <a:t> </a:t>
            </a:r>
          </a:p>
        </p:txBody>
      </p:sp>
      <p:sp>
        <p:nvSpPr>
          <p:cNvPr id="2" name="Slide Number Placeholder 1"/>
          <p:cNvSpPr>
            <a:spLocks noGrp="1"/>
          </p:cNvSpPr>
          <p:nvPr>
            <p:ph type="sldNum" sz="quarter" idx="12"/>
          </p:nvPr>
        </p:nvSpPr>
        <p:spPr/>
        <p:txBody>
          <a:bodyPr/>
          <a:lstStyle/>
          <a:p>
            <a:fld id="{1789C0F2-17E0-497A-9BBE-0C73201AAFE3}" type="slidenum">
              <a:rPr lang="en-US" smtClean="0"/>
              <a:pPr/>
              <a:t>21</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eaLnBrk="1" hangingPunct="1"/>
            <a:r>
              <a:rPr lang="en-US"/>
              <a:t>Header Files</a:t>
            </a:r>
          </a:p>
        </p:txBody>
      </p:sp>
      <p:sp>
        <p:nvSpPr>
          <p:cNvPr id="156675" name="Rectangle 3"/>
          <p:cNvSpPr>
            <a:spLocks noGrp="1" noChangeArrowheads="1"/>
          </p:cNvSpPr>
          <p:nvPr>
            <p:ph idx="1"/>
          </p:nvPr>
        </p:nvSpPr>
        <p:spPr/>
        <p:txBody>
          <a:bodyPr/>
          <a:lstStyle/>
          <a:p>
            <a:pPr eaLnBrk="1" hangingPunct="1">
              <a:lnSpc>
                <a:spcPct val="90000"/>
              </a:lnSpc>
            </a:pPr>
            <a:r>
              <a:rPr lang="en-US" dirty="0"/>
              <a:t>Header files should not be included more than once in a source file.</a:t>
            </a:r>
          </a:p>
          <a:p>
            <a:pPr eaLnBrk="1" hangingPunct="1">
              <a:lnSpc>
                <a:spcPct val="90000"/>
              </a:lnSpc>
            </a:pPr>
            <a:r>
              <a:rPr lang="en-US" dirty="0"/>
              <a:t>Some header files can include others.</a:t>
            </a:r>
          </a:p>
          <a:p>
            <a:pPr eaLnBrk="1" hangingPunct="1">
              <a:lnSpc>
                <a:spcPct val="90000"/>
              </a:lnSpc>
            </a:pPr>
            <a:r>
              <a:rPr lang="en-US" dirty="0"/>
              <a:t>To avoid including the header file more than once:</a:t>
            </a:r>
          </a:p>
          <a:p>
            <a:pPr lvl="1" eaLnBrk="1" hangingPunct="1">
              <a:lnSpc>
                <a:spcPct val="90000"/>
              </a:lnSpc>
              <a:buFontTx/>
              <a:buNone/>
            </a:pPr>
            <a:r>
              <a:rPr lang="en-US" b="1" dirty="0">
                <a:latin typeface="Courier New" charset="0"/>
              </a:rPr>
              <a:t>#</a:t>
            </a:r>
            <a:r>
              <a:rPr lang="en-US" b="1" dirty="0" err="1">
                <a:latin typeface="Courier New" charset="0"/>
              </a:rPr>
              <a:t>ifndef</a:t>
            </a:r>
            <a:r>
              <a:rPr lang="en-US" b="1" dirty="0">
                <a:latin typeface="Courier New" charset="0"/>
              </a:rPr>
              <a:t> HEADER_CONST_H</a:t>
            </a:r>
          </a:p>
          <a:p>
            <a:pPr lvl="1" eaLnBrk="1" hangingPunct="1">
              <a:lnSpc>
                <a:spcPct val="90000"/>
              </a:lnSpc>
              <a:buFontTx/>
              <a:buNone/>
            </a:pPr>
            <a:r>
              <a:rPr lang="en-US" b="1" dirty="0">
                <a:latin typeface="Courier New" charset="0"/>
              </a:rPr>
              <a:t>#define HEADER_CONST_H</a:t>
            </a:r>
          </a:p>
          <a:p>
            <a:pPr lvl="1" eaLnBrk="1" hangingPunct="1">
              <a:lnSpc>
                <a:spcPct val="90000"/>
              </a:lnSpc>
              <a:buFontTx/>
              <a:buNone/>
            </a:pPr>
            <a:r>
              <a:rPr lang="en-US" b="1" dirty="0">
                <a:latin typeface="Courier New" charset="0"/>
              </a:rPr>
              <a:t>// contents of the header file</a:t>
            </a:r>
          </a:p>
          <a:p>
            <a:pPr lvl="1" eaLnBrk="1" hangingPunct="1">
              <a:lnSpc>
                <a:spcPct val="90000"/>
              </a:lnSpc>
              <a:buFontTx/>
              <a:buNone/>
            </a:pPr>
            <a:r>
              <a:rPr lang="en-US" b="1" dirty="0">
                <a:latin typeface="Courier New" charset="0"/>
              </a:rPr>
              <a:t>#</a:t>
            </a:r>
            <a:r>
              <a:rPr lang="en-US" b="1" dirty="0" err="1">
                <a:latin typeface="Courier New" charset="0"/>
              </a:rPr>
              <a:t>endif</a:t>
            </a:r>
            <a:endParaRPr lang="en-US" b="1" dirty="0">
              <a:latin typeface="Courier New" charset="0"/>
            </a:endParaRPr>
          </a:p>
        </p:txBody>
      </p:sp>
      <p:sp>
        <p:nvSpPr>
          <p:cNvPr id="2" name="Slide Number Placeholder 1"/>
          <p:cNvSpPr>
            <a:spLocks noGrp="1"/>
          </p:cNvSpPr>
          <p:nvPr>
            <p:ph type="sldNum" sz="quarter" idx="12"/>
          </p:nvPr>
        </p:nvSpPr>
        <p:spPr/>
        <p:txBody>
          <a:bodyPr/>
          <a:lstStyle/>
          <a:p>
            <a:fld id="{1789C0F2-17E0-497A-9BBE-0C73201AAFE3}" type="slidenum">
              <a:rPr lang="en-US" smtClean="0"/>
              <a:pPr/>
              <a:t>22</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en-US"/>
              <a:t>Linked Lists</a:t>
            </a:r>
          </a:p>
        </p:txBody>
      </p:sp>
      <p:sp>
        <p:nvSpPr>
          <p:cNvPr id="114691" name="Rectangle 3"/>
          <p:cNvSpPr>
            <a:spLocks noGrp="1" noChangeArrowheads="1"/>
          </p:cNvSpPr>
          <p:nvPr>
            <p:ph idx="1"/>
          </p:nvPr>
        </p:nvSpPr>
        <p:spPr/>
        <p:txBody>
          <a:bodyPr>
            <a:normAutofit/>
          </a:bodyPr>
          <a:lstStyle/>
          <a:p>
            <a:pPr eaLnBrk="1" hangingPunct="1"/>
            <a:r>
              <a:rPr lang="en-US" dirty="0"/>
              <a:t>A dynamic data structure that is an alternative to the array.</a:t>
            </a:r>
          </a:p>
          <a:p>
            <a:pPr eaLnBrk="1" hangingPunct="1"/>
            <a:r>
              <a:rPr lang="en-US" dirty="0"/>
              <a:t>It is a sequential list of elements (</a:t>
            </a:r>
            <a:r>
              <a:rPr lang="en-US" dirty="0">
                <a:solidFill>
                  <a:srgbClr val="CCFFCC"/>
                </a:solidFill>
              </a:rPr>
              <a:t>nodes</a:t>
            </a:r>
            <a:r>
              <a:rPr lang="en-US" dirty="0"/>
              <a:t>), each of them containing some data and a pointer to the </a:t>
            </a:r>
            <a:r>
              <a:rPr lang="en-US" dirty="0">
                <a:solidFill>
                  <a:srgbClr val="CCFFCC"/>
                </a:solidFill>
              </a:rPr>
              <a:t>next </a:t>
            </a:r>
            <a:r>
              <a:rPr lang="en-US" dirty="0"/>
              <a:t>element in the list.</a:t>
            </a:r>
          </a:p>
          <a:p>
            <a:pPr eaLnBrk="1" hangingPunct="1"/>
            <a:r>
              <a:rPr lang="en-US" dirty="0"/>
              <a:t>Nodes can be added to the list or removed from the list during the execution of the program.</a:t>
            </a:r>
          </a:p>
        </p:txBody>
      </p:sp>
      <p:sp>
        <p:nvSpPr>
          <p:cNvPr id="2" name="Slide Number Placeholder 1"/>
          <p:cNvSpPr>
            <a:spLocks noGrp="1"/>
          </p:cNvSpPr>
          <p:nvPr>
            <p:ph type="sldNum" sz="quarter" idx="12"/>
          </p:nvPr>
        </p:nvSpPr>
        <p:spPr/>
        <p:txBody>
          <a:bodyPr/>
          <a:lstStyle/>
          <a:p>
            <a:fld id="{1789C0F2-17E0-497A-9BBE-0C73201AAFE3}" type="slidenum">
              <a:rPr lang="en-US" smtClean="0"/>
              <a:pPr/>
              <a:t>23</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en-US"/>
              <a:t>Node Data Type</a:t>
            </a:r>
          </a:p>
        </p:txBody>
      </p:sp>
      <p:sp>
        <p:nvSpPr>
          <p:cNvPr id="115715" name="Rectangle 3"/>
          <p:cNvSpPr>
            <a:spLocks noGrp="1" noChangeArrowheads="1"/>
          </p:cNvSpPr>
          <p:nvPr>
            <p:ph idx="1"/>
          </p:nvPr>
        </p:nvSpPr>
        <p:spPr/>
        <p:txBody>
          <a:bodyPr>
            <a:normAutofit/>
          </a:bodyPr>
          <a:lstStyle/>
          <a:p>
            <a:pPr eaLnBrk="1" hangingPunct="1">
              <a:lnSpc>
                <a:spcPct val="90000"/>
              </a:lnSpc>
              <a:buFont typeface="Wingdings" charset="2"/>
              <a:buNone/>
            </a:pPr>
            <a:r>
              <a:rPr lang="en-US" b="1" dirty="0" err="1">
                <a:latin typeface="Courier New" charset="0"/>
              </a:rPr>
              <a:t>const</a:t>
            </a:r>
            <a:r>
              <a:rPr lang="en-US" b="1" dirty="0">
                <a:latin typeface="Courier New" charset="0"/>
              </a:rPr>
              <a:t> </a:t>
            </a:r>
            <a:r>
              <a:rPr lang="en-US" b="1" dirty="0" err="1">
                <a:latin typeface="Courier New" charset="0"/>
              </a:rPr>
              <a:t>int</a:t>
            </a:r>
            <a:r>
              <a:rPr lang="en-US" b="1" dirty="0">
                <a:latin typeface="Courier New" charset="0"/>
              </a:rPr>
              <a:t> STRING_MAX = 6;</a:t>
            </a:r>
          </a:p>
          <a:p>
            <a:pPr eaLnBrk="1" hangingPunct="1">
              <a:lnSpc>
                <a:spcPct val="90000"/>
              </a:lnSpc>
              <a:buFont typeface="Wingdings" charset="2"/>
              <a:buNone/>
            </a:pPr>
            <a:r>
              <a:rPr lang="en-US" b="1" dirty="0" err="1">
                <a:latin typeface="Courier New" charset="0"/>
              </a:rPr>
              <a:t>struct</a:t>
            </a:r>
            <a:r>
              <a:rPr lang="en-US" b="1" dirty="0">
                <a:latin typeface="Courier New" charset="0"/>
              </a:rPr>
              <a:t> </a:t>
            </a:r>
            <a:r>
              <a:rPr lang="en-US" b="1" dirty="0" smtClean="0">
                <a:latin typeface="Courier New" charset="0"/>
              </a:rPr>
              <a:t>Node</a:t>
            </a:r>
            <a:endParaRPr lang="en-US" b="1" dirty="0">
              <a:latin typeface="Courier New" charset="0"/>
            </a:endParaRPr>
          </a:p>
          <a:p>
            <a:pPr eaLnBrk="1" hangingPunct="1">
              <a:lnSpc>
                <a:spcPct val="90000"/>
              </a:lnSpc>
              <a:buFont typeface="Wingdings" charset="2"/>
              <a:buNone/>
            </a:pPr>
            <a:r>
              <a:rPr lang="en-US" b="1" dirty="0">
                <a:latin typeface="Courier New" charset="0"/>
              </a:rPr>
              <a:t>{</a:t>
            </a:r>
          </a:p>
          <a:p>
            <a:pPr eaLnBrk="1" hangingPunct="1">
              <a:lnSpc>
                <a:spcPct val="90000"/>
              </a:lnSpc>
              <a:buFont typeface="Wingdings" charset="2"/>
              <a:buNone/>
            </a:pPr>
            <a:r>
              <a:rPr lang="en-US" b="1" dirty="0">
                <a:latin typeface="Courier New" charset="0"/>
              </a:rPr>
              <a:t>  </a:t>
            </a:r>
            <a:r>
              <a:rPr lang="en-US" b="1" dirty="0" smtClean="0">
                <a:latin typeface="Courier New" charset="0"/>
              </a:rPr>
              <a:t>  char </a:t>
            </a:r>
            <a:r>
              <a:rPr lang="en-US" b="1" dirty="0">
                <a:latin typeface="Courier New" charset="0"/>
              </a:rPr>
              <a:t>name[STRING_MAX+1];</a:t>
            </a:r>
          </a:p>
          <a:p>
            <a:pPr eaLnBrk="1" hangingPunct="1">
              <a:lnSpc>
                <a:spcPct val="90000"/>
              </a:lnSpc>
              <a:buFont typeface="Wingdings" charset="2"/>
              <a:buNone/>
            </a:pPr>
            <a:r>
              <a:rPr lang="en-US" b="1" dirty="0">
                <a:latin typeface="Courier New" charset="0"/>
              </a:rPr>
              <a:t>  </a:t>
            </a:r>
            <a:r>
              <a:rPr lang="en-US" b="1" dirty="0" smtClean="0">
                <a:latin typeface="Courier New" charset="0"/>
              </a:rPr>
              <a:t>  float </a:t>
            </a:r>
            <a:r>
              <a:rPr lang="en-US" b="1" dirty="0" err="1">
                <a:latin typeface="Courier New" charset="0"/>
              </a:rPr>
              <a:t>gpa</a:t>
            </a:r>
            <a:r>
              <a:rPr lang="en-US" b="1" dirty="0">
                <a:latin typeface="Courier New" charset="0"/>
              </a:rPr>
              <a:t>;</a:t>
            </a:r>
          </a:p>
          <a:p>
            <a:pPr eaLnBrk="1" hangingPunct="1">
              <a:lnSpc>
                <a:spcPct val="90000"/>
              </a:lnSpc>
              <a:buFont typeface="Wingdings" charset="2"/>
              <a:buNone/>
            </a:pPr>
            <a:r>
              <a:rPr lang="en-US" b="1" dirty="0">
                <a:latin typeface="Courier New" charset="0"/>
              </a:rPr>
              <a:t>  </a:t>
            </a:r>
            <a:r>
              <a:rPr lang="en-US" b="1" dirty="0" smtClean="0">
                <a:latin typeface="Courier New" charset="0"/>
              </a:rPr>
              <a:t> </a:t>
            </a:r>
            <a:r>
              <a:rPr lang="en-US" b="1" smtClean="0">
                <a:latin typeface="Courier New" charset="0"/>
              </a:rPr>
              <a:t> Node </a:t>
            </a:r>
            <a:r>
              <a:rPr lang="en-US" b="1" dirty="0">
                <a:latin typeface="Courier New" charset="0"/>
              </a:rPr>
              <a:t>*next;</a:t>
            </a:r>
          </a:p>
          <a:p>
            <a:pPr eaLnBrk="1" hangingPunct="1">
              <a:lnSpc>
                <a:spcPct val="90000"/>
              </a:lnSpc>
              <a:buFont typeface="Wingdings" charset="2"/>
              <a:buNone/>
            </a:pPr>
            <a:r>
              <a:rPr lang="en-US" b="1" dirty="0">
                <a:latin typeface="Courier New" charset="0"/>
              </a:rPr>
              <a:t>};</a:t>
            </a:r>
          </a:p>
          <a:p>
            <a:pPr eaLnBrk="1" hangingPunct="1">
              <a:lnSpc>
                <a:spcPct val="90000"/>
              </a:lnSpc>
              <a:buFont typeface="Wingdings" charset="2"/>
              <a:buNone/>
            </a:pPr>
            <a:r>
              <a:rPr lang="en-US" b="1" dirty="0" err="1">
                <a:latin typeface="Courier New" charset="0"/>
              </a:rPr>
              <a:t>typedef</a:t>
            </a:r>
            <a:r>
              <a:rPr lang="en-US" b="1" dirty="0">
                <a:latin typeface="Courier New" charset="0"/>
              </a:rPr>
              <a:t> </a:t>
            </a:r>
            <a:r>
              <a:rPr lang="en-US" b="1" dirty="0" smtClean="0">
                <a:latin typeface="Courier New" charset="0"/>
              </a:rPr>
              <a:t>Node *</a:t>
            </a:r>
            <a:r>
              <a:rPr lang="en-US" b="1" dirty="0" err="1" smtClean="0">
                <a:latin typeface="Courier New" charset="0"/>
              </a:rPr>
              <a:t>NodePtr</a:t>
            </a:r>
            <a:r>
              <a:rPr lang="en-US" b="1" dirty="0">
                <a:latin typeface="Courier New" charset="0"/>
              </a:rPr>
              <a:t>;</a:t>
            </a:r>
          </a:p>
        </p:txBody>
      </p:sp>
      <p:sp>
        <p:nvSpPr>
          <p:cNvPr id="2" name="Slide Number Placeholder 1"/>
          <p:cNvSpPr>
            <a:spLocks noGrp="1"/>
          </p:cNvSpPr>
          <p:nvPr>
            <p:ph type="sldNum" sz="quarter" idx="12"/>
          </p:nvPr>
        </p:nvSpPr>
        <p:spPr/>
        <p:txBody>
          <a:bodyPr/>
          <a:lstStyle/>
          <a:p>
            <a:fld id="{1789C0F2-17E0-497A-9BBE-0C73201AAFE3}" type="slidenum">
              <a:rPr lang="en-US" smtClean="0"/>
              <a:pPr/>
              <a:t>24</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en-US"/>
              <a:t>List Management</a:t>
            </a:r>
          </a:p>
        </p:txBody>
      </p:sp>
      <p:sp>
        <p:nvSpPr>
          <p:cNvPr id="116739" name="Rectangle 3"/>
          <p:cNvSpPr>
            <a:spLocks noGrp="1" noChangeArrowheads="1"/>
          </p:cNvSpPr>
          <p:nvPr>
            <p:ph idx="1"/>
          </p:nvPr>
        </p:nvSpPr>
        <p:spPr/>
        <p:txBody>
          <a:bodyPr/>
          <a:lstStyle/>
          <a:p>
            <a:pPr eaLnBrk="1" hangingPunct="1">
              <a:lnSpc>
                <a:spcPct val="90000"/>
              </a:lnSpc>
            </a:pPr>
            <a:r>
              <a:rPr lang="en-US" dirty="0"/>
              <a:t>The last node of the list points to NULL.</a:t>
            </a:r>
          </a:p>
          <a:p>
            <a:pPr eaLnBrk="1" hangingPunct="1">
              <a:lnSpc>
                <a:spcPct val="90000"/>
              </a:lnSpc>
            </a:pPr>
            <a:r>
              <a:rPr lang="en-US" dirty="0"/>
              <a:t>We usually keep a pointer to the first node of the list, called “</a:t>
            </a:r>
            <a:r>
              <a:rPr lang="en-US" dirty="0">
                <a:solidFill>
                  <a:srgbClr val="CCFFCC"/>
                </a:solidFill>
              </a:rPr>
              <a:t>head</a:t>
            </a:r>
            <a:r>
              <a:rPr lang="en-US" dirty="0"/>
              <a:t>” or “</a:t>
            </a:r>
            <a:r>
              <a:rPr lang="en-US" dirty="0">
                <a:solidFill>
                  <a:srgbClr val="CCFFCC"/>
                </a:solidFill>
              </a:rPr>
              <a:t>front</a:t>
            </a:r>
            <a:r>
              <a:rPr lang="en-US" dirty="0"/>
              <a:t>”. </a:t>
            </a:r>
          </a:p>
          <a:p>
            <a:pPr eaLnBrk="1" hangingPunct="1">
              <a:lnSpc>
                <a:spcPct val="90000"/>
              </a:lnSpc>
            </a:pPr>
            <a:r>
              <a:rPr lang="en-US" dirty="0"/>
              <a:t>Sometimes it can be useful to keep a pointer to the last member of the list, “</a:t>
            </a:r>
            <a:r>
              <a:rPr lang="en-US" dirty="0">
                <a:solidFill>
                  <a:srgbClr val="CCFFCC"/>
                </a:solidFill>
              </a:rPr>
              <a:t>tail</a:t>
            </a:r>
            <a:r>
              <a:rPr lang="en-US" dirty="0"/>
              <a:t>” or "</a:t>
            </a:r>
            <a:r>
              <a:rPr lang="en-US" dirty="0">
                <a:solidFill>
                  <a:srgbClr val="CCFFCC"/>
                </a:solidFill>
              </a:rPr>
              <a:t>back</a:t>
            </a:r>
            <a:r>
              <a:rPr lang="en-US" dirty="0"/>
              <a:t>".</a:t>
            </a:r>
          </a:p>
          <a:p>
            <a:pPr eaLnBrk="1" hangingPunct="1">
              <a:lnSpc>
                <a:spcPct val="90000"/>
              </a:lnSpc>
            </a:pPr>
            <a:r>
              <a:rPr lang="en-US" dirty="0"/>
              <a:t>OO implementation of a list would be made of 3 classes: list node, list container, and list iterator. </a:t>
            </a:r>
          </a:p>
        </p:txBody>
      </p:sp>
      <p:sp>
        <p:nvSpPr>
          <p:cNvPr id="2" name="Slide Number Placeholder 1"/>
          <p:cNvSpPr>
            <a:spLocks noGrp="1"/>
          </p:cNvSpPr>
          <p:nvPr>
            <p:ph type="sldNum" sz="quarter" idx="12"/>
          </p:nvPr>
        </p:nvSpPr>
        <p:spPr/>
        <p:txBody>
          <a:bodyPr/>
          <a:lstStyle/>
          <a:p>
            <a:fld id="{1789C0F2-17E0-497A-9BBE-0C73201AAFE3}" type="slidenum">
              <a:rPr lang="en-US" smtClean="0"/>
              <a:pPr/>
              <a:t>25</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normAutofit/>
          </a:bodyPr>
          <a:lstStyle/>
          <a:p>
            <a:pPr eaLnBrk="1" hangingPunct="1"/>
            <a:r>
              <a:rPr lang="en-US"/>
              <a:t>Visual Representation</a:t>
            </a:r>
          </a:p>
        </p:txBody>
      </p:sp>
      <p:sp>
        <p:nvSpPr>
          <p:cNvPr id="121859" name="Rectangle 3"/>
          <p:cNvSpPr>
            <a:spLocks noGrp="1" noChangeArrowheads="1"/>
          </p:cNvSpPr>
          <p:nvPr>
            <p:ph idx="1"/>
          </p:nvPr>
        </p:nvSpPr>
        <p:spPr>
          <a:xfrm>
            <a:off x="457200" y="1600200"/>
            <a:ext cx="8229600" cy="533400"/>
          </a:xfrm>
        </p:spPr>
        <p:txBody>
          <a:bodyPr>
            <a:normAutofit/>
          </a:bodyPr>
          <a:lstStyle/>
          <a:p>
            <a:pPr eaLnBrk="1" hangingPunct="1">
              <a:lnSpc>
                <a:spcPct val="90000"/>
              </a:lnSpc>
            </a:pPr>
            <a:endParaRPr lang="en-US"/>
          </a:p>
        </p:txBody>
      </p:sp>
      <p:sp>
        <p:nvSpPr>
          <p:cNvPr id="2" name="Slide Number Placeholder 1"/>
          <p:cNvSpPr>
            <a:spLocks noGrp="1"/>
          </p:cNvSpPr>
          <p:nvPr>
            <p:ph type="sldNum" sz="quarter" idx="12"/>
          </p:nvPr>
        </p:nvSpPr>
        <p:spPr/>
        <p:txBody>
          <a:bodyPr/>
          <a:lstStyle/>
          <a:p>
            <a:fld id="{1789C0F2-17E0-497A-9BBE-0C73201AAFE3}" type="slidenum">
              <a:rPr lang="en-US" smtClean="0"/>
              <a:pPr/>
              <a:t>26</a:t>
            </a:fld>
            <a:endParaRPr lang="en-US" dirty="0"/>
          </a:p>
        </p:txBody>
      </p:sp>
      <p:sp>
        <p:nvSpPr>
          <p:cNvPr id="24581" name="Rectangle 6"/>
          <p:cNvSpPr>
            <a:spLocks noChangeArrowheads="1"/>
          </p:cNvSpPr>
          <p:nvPr/>
        </p:nvSpPr>
        <p:spPr bwMode="auto">
          <a:xfrm>
            <a:off x="457200" y="2743200"/>
            <a:ext cx="3657600" cy="685800"/>
          </a:xfrm>
          <a:prstGeom prst="rect">
            <a:avLst/>
          </a:prstGeom>
          <a:noFill/>
          <a:ln w="28575">
            <a:solidFill>
              <a:schemeClr val="tx1"/>
            </a:solidFill>
            <a:miter lim="800000"/>
            <a:headEnd/>
            <a:tailEnd/>
          </a:ln>
        </p:spPr>
        <p:txBody>
          <a:bodyPr wrap="none" anchor="ctr">
            <a:prstTxWarp prst="textNoShape">
              <a:avLst/>
            </a:prstTxWarp>
          </a:bodyPr>
          <a:lstStyle/>
          <a:p>
            <a:endParaRPr lang="en-US" b="1"/>
          </a:p>
        </p:txBody>
      </p:sp>
      <p:sp>
        <p:nvSpPr>
          <p:cNvPr id="24582" name="Rectangle 4"/>
          <p:cNvSpPr>
            <a:spLocks noChangeArrowheads="1"/>
          </p:cNvSpPr>
          <p:nvPr/>
        </p:nvSpPr>
        <p:spPr bwMode="auto">
          <a:xfrm>
            <a:off x="533400" y="2819400"/>
            <a:ext cx="2133600" cy="533400"/>
          </a:xfrm>
          <a:prstGeom prst="rect">
            <a:avLst/>
          </a:prstGeom>
          <a:noFill/>
          <a:ln w="9525">
            <a:solidFill>
              <a:schemeClr val="tx1"/>
            </a:solidFill>
            <a:miter lim="800000"/>
            <a:headEnd/>
            <a:tailEnd/>
          </a:ln>
        </p:spPr>
        <p:txBody>
          <a:bodyPr wrap="none" anchor="ctr">
            <a:prstTxWarp prst="textNoShape">
              <a:avLst/>
            </a:prstTxWarp>
          </a:bodyPr>
          <a:lstStyle/>
          <a:p>
            <a:r>
              <a:rPr lang="en-US" b="1">
                <a:latin typeface="Courier New" charset="0"/>
              </a:rPr>
              <a:t>|E|z|r|a|\0| |</a:t>
            </a:r>
          </a:p>
        </p:txBody>
      </p:sp>
      <p:sp>
        <p:nvSpPr>
          <p:cNvPr id="24583" name="Rectangle 7"/>
          <p:cNvSpPr>
            <a:spLocks noChangeArrowheads="1"/>
          </p:cNvSpPr>
          <p:nvPr/>
        </p:nvSpPr>
        <p:spPr bwMode="auto">
          <a:xfrm>
            <a:off x="2743200" y="2819400"/>
            <a:ext cx="685800" cy="5334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b="1">
                <a:latin typeface="Courier New" charset="0"/>
              </a:rPr>
              <a:t>3.5</a:t>
            </a:r>
          </a:p>
        </p:txBody>
      </p:sp>
      <p:sp>
        <p:nvSpPr>
          <p:cNvPr id="24584" name="Rectangle 9"/>
          <p:cNvSpPr>
            <a:spLocks noChangeArrowheads="1"/>
          </p:cNvSpPr>
          <p:nvPr/>
        </p:nvSpPr>
        <p:spPr bwMode="auto">
          <a:xfrm>
            <a:off x="3505200" y="2819400"/>
            <a:ext cx="533400" cy="533400"/>
          </a:xfrm>
          <a:prstGeom prst="rect">
            <a:avLst/>
          </a:prstGeom>
          <a:noFill/>
          <a:ln w="9525">
            <a:solidFill>
              <a:schemeClr val="tx1"/>
            </a:solidFill>
            <a:miter lim="800000"/>
            <a:headEnd/>
            <a:tailEnd/>
          </a:ln>
        </p:spPr>
        <p:txBody>
          <a:bodyPr wrap="none" anchor="ctr">
            <a:prstTxWarp prst="textNoShape">
              <a:avLst/>
            </a:prstTxWarp>
          </a:bodyPr>
          <a:lstStyle/>
          <a:p>
            <a:endParaRPr lang="en-US" b="1"/>
          </a:p>
        </p:txBody>
      </p:sp>
      <p:sp>
        <p:nvSpPr>
          <p:cNvPr id="24585" name="Rectangle 10"/>
          <p:cNvSpPr>
            <a:spLocks noChangeArrowheads="1"/>
          </p:cNvSpPr>
          <p:nvPr/>
        </p:nvSpPr>
        <p:spPr bwMode="auto">
          <a:xfrm>
            <a:off x="5029200" y="2743200"/>
            <a:ext cx="3657600" cy="685800"/>
          </a:xfrm>
          <a:prstGeom prst="rect">
            <a:avLst/>
          </a:prstGeom>
          <a:noFill/>
          <a:ln w="28575">
            <a:solidFill>
              <a:schemeClr val="tx1"/>
            </a:solidFill>
            <a:miter lim="800000"/>
            <a:headEnd/>
            <a:tailEnd/>
          </a:ln>
        </p:spPr>
        <p:txBody>
          <a:bodyPr wrap="none" anchor="ctr">
            <a:prstTxWarp prst="textNoShape">
              <a:avLst/>
            </a:prstTxWarp>
          </a:bodyPr>
          <a:lstStyle/>
          <a:p>
            <a:endParaRPr lang="en-US" b="1"/>
          </a:p>
        </p:txBody>
      </p:sp>
      <p:sp>
        <p:nvSpPr>
          <p:cNvPr id="24586" name="Rectangle 11"/>
          <p:cNvSpPr>
            <a:spLocks noChangeArrowheads="1"/>
          </p:cNvSpPr>
          <p:nvPr/>
        </p:nvSpPr>
        <p:spPr bwMode="auto">
          <a:xfrm>
            <a:off x="5105400" y="2819400"/>
            <a:ext cx="2133600" cy="533400"/>
          </a:xfrm>
          <a:prstGeom prst="rect">
            <a:avLst/>
          </a:prstGeom>
          <a:noFill/>
          <a:ln w="9525">
            <a:solidFill>
              <a:schemeClr val="tx1"/>
            </a:solidFill>
            <a:miter lim="800000"/>
            <a:headEnd/>
            <a:tailEnd/>
          </a:ln>
        </p:spPr>
        <p:txBody>
          <a:bodyPr wrap="none" anchor="ctr">
            <a:prstTxWarp prst="textNoShape">
              <a:avLst/>
            </a:prstTxWarp>
          </a:bodyPr>
          <a:lstStyle/>
          <a:p>
            <a:r>
              <a:rPr lang="en-US" b="1">
                <a:latin typeface="Courier New" charset="0"/>
              </a:rPr>
              <a:t>|R|u|t|h|\0| |</a:t>
            </a:r>
          </a:p>
        </p:txBody>
      </p:sp>
      <p:sp>
        <p:nvSpPr>
          <p:cNvPr id="24587" name="Rectangle 12"/>
          <p:cNvSpPr>
            <a:spLocks noChangeArrowheads="1"/>
          </p:cNvSpPr>
          <p:nvPr/>
        </p:nvSpPr>
        <p:spPr bwMode="auto">
          <a:xfrm>
            <a:off x="7315200" y="2819400"/>
            <a:ext cx="685800" cy="5334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b="1">
                <a:latin typeface="Courier New" charset="0"/>
              </a:rPr>
              <a:t>3.7</a:t>
            </a:r>
          </a:p>
        </p:txBody>
      </p:sp>
      <p:sp>
        <p:nvSpPr>
          <p:cNvPr id="24588" name="Rectangle 13"/>
          <p:cNvSpPr>
            <a:spLocks noChangeArrowheads="1"/>
          </p:cNvSpPr>
          <p:nvPr/>
        </p:nvSpPr>
        <p:spPr bwMode="auto">
          <a:xfrm>
            <a:off x="8077200" y="2819400"/>
            <a:ext cx="533400" cy="533400"/>
          </a:xfrm>
          <a:prstGeom prst="rect">
            <a:avLst/>
          </a:prstGeom>
          <a:noFill/>
          <a:ln w="9525">
            <a:solidFill>
              <a:schemeClr val="tx1"/>
            </a:solidFill>
            <a:miter lim="800000"/>
            <a:headEnd/>
            <a:tailEnd/>
          </a:ln>
        </p:spPr>
        <p:txBody>
          <a:bodyPr wrap="none" anchor="ctr">
            <a:prstTxWarp prst="textNoShape">
              <a:avLst/>
            </a:prstTxWarp>
          </a:bodyPr>
          <a:lstStyle/>
          <a:p>
            <a:endParaRPr lang="en-US" b="1"/>
          </a:p>
        </p:txBody>
      </p:sp>
      <p:sp>
        <p:nvSpPr>
          <p:cNvPr id="24589" name="Rectangle 14"/>
          <p:cNvSpPr>
            <a:spLocks noChangeArrowheads="1"/>
          </p:cNvSpPr>
          <p:nvPr/>
        </p:nvSpPr>
        <p:spPr bwMode="auto">
          <a:xfrm>
            <a:off x="1752600" y="4038600"/>
            <a:ext cx="3657600" cy="685800"/>
          </a:xfrm>
          <a:prstGeom prst="rect">
            <a:avLst/>
          </a:prstGeom>
          <a:noFill/>
          <a:ln w="28575">
            <a:solidFill>
              <a:schemeClr val="tx1"/>
            </a:solidFill>
            <a:miter lim="800000"/>
            <a:headEnd/>
            <a:tailEnd/>
          </a:ln>
        </p:spPr>
        <p:txBody>
          <a:bodyPr wrap="none" anchor="ctr">
            <a:prstTxWarp prst="textNoShape">
              <a:avLst/>
            </a:prstTxWarp>
          </a:bodyPr>
          <a:lstStyle/>
          <a:p>
            <a:endParaRPr lang="en-US" b="1"/>
          </a:p>
        </p:txBody>
      </p:sp>
      <p:sp>
        <p:nvSpPr>
          <p:cNvPr id="24590" name="Rectangle 15"/>
          <p:cNvSpPr>
            <a:spLocks noChangeArrowheads="1"/>
          </p:cNvSpPr>
          <p:nvPr/>
        </p:nvSpPr>
        <p:spPr bwMode="auto">
          <a:xfrm>
            <a:off x="1828800" y="4114800"/>
            <a:ext cx="2133600" cy="533400"/>
          </a:xfrm>
          <a:prstGeom prst="rect">
            <a:avLst/>
          </a:prstGeom>
          <a:noFill/>
          <a:ln w="9525">
            <a:solidFill>
              <a:schemeClr val="tx1"/>
            </a:solidFill>
            <a:miter lim="800000"/>
            <a:headEnd/>
            <a:tailEnd/>
          </a:ln>
        </p:spPr>
        <p:txBody>
          <a:bodyPr wrap="none" anchor="ctr">
            <a:prstTxWarp prst="textNoShape">
              <a:avLst/>
            </a:prstTxWarp>
          </a:bodyPr>
          <a:lstStyle/>
          <a:p>
            <a:r>
              <a:rPr lang="en-US" b="1">
                <a:latin typeface="Courier New" charset="0"/>
              </a:rPr>
              <a:t>|P|a|t|\0| | |</a:t>
            </a:r>
          </a:p>
        </p:txBody>
      </p:sp>
      <p:sp>
        <p:nvSpPr>
          <p:cNvPr id="24591" name="Rectangle 16"/>
          <p:cNvSpPr>
            <a:spLocks noChangeArrowheads="1"/>
          </p:cNvSpPr>
          <p:nvPr/>
        </p:nvSpPr>
        <p:spPr bwMode="auto">
          <a:xfrm>
            <a:off x="4038600" y="4114800"/>
            <a:ext cx="685800" cy="533400"/>
          </a:xfrm>
          <a:prstGeom prst="rect">
            <a:avLst/>
          </a:prstGeom>
          <a:noFill/>
          <a:ln w="9525">
            <a:solidFill>
              <a:schemeClr val="tx1"/>
            </a:solidFill>
            <a:miter lim="800000"/>
            <a:headEnd/>
            <a:tailEnd/>
          </a:ln>
        </p:spPr>
        <p:txBody>
          <a:bodyPr wrap="none" anchor="ctr">
            <a:prstTxWarp prst="textNoShape">
              <a:avLst/>
            </a:prstTxWarp>
          </a:bodyPr>
          <a:lstStyle/>
          <a:p>
            <a:pPr algn="ctr"/>
            <a:r>
              <a:rPr lang="en-US" b="1">
                <a:latin typeface="Courier New" charset="0"/>
              </a:rPr>
              <a:t>2.1</a:t>
            </a:r>
          </a:p>
        </p:txBody>
      </p:sp>
      <p:sp>
        <p:nvSpPr>
          <p:cNvPr id="24592" name="Rectangle 17"/>
          <p:cNvSpPr>
            <a:spLocks noChangeArrowheads="1"/>
          </p:cNvSpPr>
          <p:nvPr/>
        </p:nvSpPr>
        <p:spPr bwMode="auto">
          <a:xfrm>
            <a:off x="4800600" y="4114800"/>
            <a:ext cx="533400" cy="533400"/>
          </a:xfrm>
          <a:prstGeom prst="rect">
            <a:avLst/>
          </a:prstGeom>
          <a:noFill/>
          <a:ln w="9525">
            <a:solidFill>
              <a:schemeClr val="tx1"/>
            </a:solidFill>
            <a:miter lim="800000"/>
            <a:headEnd/>
            <a:tailEnd/>
          </a:ln>
        </p:spPr>
        <p:txBody>
          <a:bodyPr wrap="none" anchor="ctr">
            <a:prstTxWarp prst="textNoShape">
              <a:avLst/>
            </a:prstTxWarp>
          </a:bodyPr>
          <a:lstStyle/>
          <a:p>
            <a:endParaRPr lang="en-US" b="1"/>
          </a:p>
        </p:txBody>
      </p:sp>
      <p:sp>
        <p:nvSpPr>
          <p:cNvPr id="24593" name="Line 18"/>
          <p:cNvSpPr>
            <a:spLocks noChangeShapeType="1"/>
          </p:cNvSpPr>
          <p:nvPr/>
        </p:nvSpPr>
        <p:spPr bwMode="auto">
          <a:xfrm>
            <a:off x="3810000" y="3124200"/>
            <a:ext cx="1219200" cy="0"/>
          </a:xfrm>
          <a:prstGeom prst="line">
            <a:avLst/>
          </a:prstGeom>
          <a:noFill/>
          <a:ln w="19050" cmpd="sng">
            <a:solidFill>
              <a:srgbClr val="CCFFCC"/>
            </a:solidFill>
            <a:round/>
            <a:headEnd/>
            <a:tailEnd type="triangle" w="med" len="med"/>
          </a:ln>
        </p:spPr>
        <p:txBody>
          <a:bodyPr>
            <a:prstTxWarp prst="textNoShape">
              <a:avLst/>
            </a:prstTxWarp>
          </a:bodyPr>
          <a:lstStyle/>
          <a:p>
            <a:endParaRPr lang="en-US"/>
          </a:p>
        </p:txBody>
      </p:sp>
      <p:sp>
        <p:nvSpPr>
          <p:cNvPr id="24594" name="Line 19"/>
          <p:cNvSpPr>
            <a:spLocks noChangeShapeType="1"/>
          </p:cNvSpPr>
          <p:nvPr/>
        </p:nvSpPr>
        <p:spPr bwMode="auto">
          <a:xfrm>
            <a:off x="8305800" y="3124200"/>
            <a:ext cx="0" cy="609600"/>
          </a:xfrm>
          <a:prstGeom prst="line">
            <a:avLst/>
          </a:prstGeom>
          <a:noFill/>
          <a:ln w="19050" cmpd="sng">
            <a:solidFill>
              <a:srgbClr val="CCFFCC"/>
            </a:solidFill>
            <a:round/>
            <a:headEnd/>
            <a:tailEnd/>
          </a:ln>
        </p:spPr>
        <p:txBody>
          <a:bodyPr>
            <a:prstTxWarp prst="textNoShape">
              <a:avLst/>
            </a:prstTxWarp>
          </a:bodyPr>
          <a:lstStyle/>
          <a:p>
            <a:endParaRPr lang="en-US"/>
          </a:p>
        </p:txBody>
      </p:sp>
      <p:sp>
        <p:nvSpPr>
          <p:cNvPr id="24595" name="Line 20"/>
          <p:cNvSpPr>
            <a:spLocks noChangeShapeType="1"/>
          </p:cNvSpPr>
          <p:nvPr/>
        </p:nvSpPr>
        <p:spPr bwMode="auto">
          <a:xfrm flipH="1" flipV="1">
            <a:off x="1752600" y="3733800"/>
            <a:ext cx="6553200" cy="0"/>
          </a:xfrm>
          <a:prstGeom prst="line">
            <a:avLst/>
          </a:prstGeom>
          <a:noFill/>
          <a:ln w="19050" cmpd="sng">
            <a:solidFill>
              <a:srgbClr val="CCFFCC"/>
            </a:solidFill>
            <a:round/>
            <a:headEnd/>
            <a:tailEnd/>
          </a:ln>
        </p:spPr>
        <p:txBody>
          <a:bodyPr>
            <a:prstTxWarp prst="textNoShape">
              <a:avLst/>
            </a:prstTxWarp>
          </a:bodyPr>
          <a:lstStyle/>
          <a:p>
            <a:endParaRPr lang="en-US"/>
          </a:p>
        </p:txBody>
      </p:sp>
      <p:sp>
        <p:nvSpPr>
          <p:cNvPr id="24596" name="Line 21"/>
          <p:cNvSpPr>
            <a:spLocks noChangeShapeType="1"/>
          </p:cNvSpPr>
          <p:nvPr/>
        </p:nvSpPr>
        <p:spPr bwMode="auto">
          <a:xfrm flipH="1">
            <a:off x="1752600" y="3733800"/>
            <a:ext cx="0" cy="304800"/>
          </a:xfrm>
          <a:prstGeom prst="line">
            <a:avLst/>
          </a:prstGeom>
          <a:noFill/>
          <a:ln w="19050" cmpd="sng">
            <a:solidFill>
              <a:srgbClr val="CCFFCC"/>
            </a:solidFill>
            <a:round/>
            <a:headEnd/>
            <a:tailEnd type="triangle" w="med" len="med"/>
          </a:ln>
        </p:spPr>
        <p:txBody>
          <a:bodyPr>
            <a:prstTxWarp prst="textNoShape">
              <a:avLst/>
            </a:prstTxWarp>
          </a:bodyPr>
          <a:lstStyle/>
          <a:p>
            <a:endParaRPr lang="en-US"/>
          </a:p>
        </p:txBody>
      </p:sp>
      <p:sp>
        <p:nvSpPr>
          <p:cNvPr id="24597" name="Line 22"/>
          <p:cNvSpPr>
            <a:spLocks noChangeShapeType="1"/>
          </p:cNvSpPr>
          <p:nvPr/>
        </p:nvSpPr>
        <p:spPr bwMode="auto">
          <a:xfrm flipH="1">
            <a:off x="4876800" y="4267200"/>
            <a:ext cx="381000" cy="304800"/>
          </a:xfrm>
          <a:prstGeom prst="line">
            <a:avLst/>
          </a:prstGeom>
          <a:noFill/>
          <a:ln w="19050" cmpd="sng">
            <a:solidFill>
              <a:srgbClr val="CCFFCC"/>
            </a:solidFill>
            <a:round/>
            <a:headEnd/>
            <a:tailEnd/>
          </a:ln>
        </p:spPr>
        <p:txBody>
          <a:bodyPr>
            <a:prstTxWarp prst="textNoShape">
              <a:avLst/>
            </a:prstTxWarp>
          </a:bodyPr>
          <a:lstStyle/>
          <a:p>
            <a:endParaRPr lang="en-US"/>
          </a:p>
        </p:txBody>
      </p:sp>
      <p:sp>
        <p:nvSpPr>
          <p:cNvPr id="24598" name="Rectangle 23"/>
          <p:cNvSpPr>
            <a:spLocks noChangeArrowheads="1"/>
          </p:cNvSpPr>
          <p:nvPr/>
        </p:nvSpPr>
        <p:spPr bwMode="auto">
          <a:xfrm>
            <a:off x="685800" y="5105400"/>
            <a:ext cx="533400" cy="533400"/>
          </a:xfrm>
          <a:prstGeom prst="rect">
            <a:avLst/>
          </a:prstGeom>
          <a:noFill/>
          <a:ln w="9525">
            <a:solidFill>
              <a:schemeClr val="tx1"/>
            </a:solidFill>
            <a:miter lim="800000"/>
            <a:headEnd/>
            <a:tailEnd/>
          </a:ln>
        </p:spPr>
        <p:txBody>
          <a:bodyPr wrap="none" anchor="ctr">
            <a:prstTxWarp prst="textNoShape">
              <a:avLst/>
            </a:prstTxWarp>
          </a:bodyPr>
          <a:lstStyle/>
          <a:p>
            <a:endParaRPr lang="en-US" b="1"/>
          </a:p>
        </p:txBody>
      </p:sp>
      <p:sp>
        <p:nvSpPr>
          <p:cNvPr id="24599" name="Line 24"/>
          <p:cNvSpPr>
            <a:spLocks noChangeShapeType="1"/>
          </p:cNvSpPr>
          <p:nvPr/>
        </p:nvSpPr>
        <p:spPr bwMode="auto">
          <a:xfrm flipH="1" flipV="1">
            <a:off x="457200" y="3429000"/>
            <a:ext cx="457200" cy="1981200"/>
          </a:xfrm>
          <a:prstGeom prst="line">
            <a:avLst/>
          </a:prstGeom>
          <a:noFill/>
          <a:ln w="19050" cmpd="sng">
            <a:solidFill>
              <a:srgbClr val="CCFFCC"/>
            </a:solidFill>
            <a:round/>
            <a:headEnd/>
            <a:tailEnd type="triangle" w="med" len="med"/>
          </a:ln>
        </p:spPr>
        <p:txBody>
          <a:bodyPr>
            <a:prstTxWarp prst="textNoShape">
              <a:avLst/>
            </a:prstTxWarp>
          </a:bodyPr>
          <a:lstStyle/>
          <a:p>
            <a:endParaRPr lang="en-US"/>
          </a:p>
        </p:txBody>
      </p:sp>
      <p:sp>
        <p:nvSpPr>
          <p:cNvPr id="24600" name="Text Box 25"/>
          <p:cNvSpPr txBox="1">
            <a:spLocks noChangeArrowheads="1"/>
          </p:cNvSpPr>
          <p:nvPr/>
        </p:nvSpPr>
        <p:spPr bwMode="auto">
          <a:xfrm>
            <a:off x="1219200" y="5105400"/>
            <a:ext cx="1096963" cy="457200"/>
          </a:xfrm>
          <a:prstGeom prst="rect">
            <a:avLst/>
          </a:prstGeom>
          <a:noFill/>
          <a:ln w="9525">
            <a:noFill/>
            <a:miter lim="800000"/>
            <a:headEnd/>
            <a:tailEnd/>
          </a:ln>
        </p:spPr>
        <p:txBody>
          <a:bodyPr wrap="none">
            <a:prstTxWarp prst="textNoShape">
              <a:avLst/>
            </a:prstTxWarp>
            <a:spAutoFit/>
          </a:bodyPr>
          <a:lstStyle/>
          <a:p>
            <a:r>
              <a:rPr lang="en-US" sz="2400" b="1">
                <a:latin typeface="Courier New" charset="0"/>
              </a:rPr>
              <a:t>front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r>
              <a:rPr lang="en-US"/>
              <a:t>Counting the Nodes </a:t>
            </a:r>
          </a:p>
        </p:txBody>
      </p:sp>
      <p:sp>
        <p:nvSpPr>
          <p:cNvPr id="117763" name="Rectangle 3"/>
          <p:cNvSpPr>
            <a:spLocks noGrp="1" noChangeArrowheads="1"/>
          </p:cNvSpPr>
          <p:nvPr>
            <p:ph idx="1"/>
          </p:nvPr>
        </p:nvSpPr>
        <p:spPr/>
        <p:txBody>
          <a:bodyPr>
            <a:normAutofit lnSpcReduction="10000"/>
          </a:bodyPr>
          <a:lstStyle/>
          <a:p>
            <a:pPr eaLnBrk="1" hangingPunct="1">
              <a:lnSpc>
                <a:spcPct val="90000"/>
              </a:lnSpc>
              <a:buFont typeface="Wingdings" charset="2"/>
              <a:buNone/>
            </a:pPr>
            <a:r>
              <a:rPr lang="en-US" sz="2800" b="1" dirty="0" err="1">
                <a:latin typeface="Courier New" charset="0"/>
              </a:rPr>
              <a:t>int</a:t>
            </a:r>
            <a:r>
              <a:rPr lang="en-US" sz="2800" b="1" dirty="0">
                <a:latin typeface="Courier New" charset="0"/>
              </a:rPr>
              <a:t> </a:t>
            </a:r>
            <a:r>
              <a:rPr lang="en-US" sz="2800" b="1" dirty="0" err="1" smtClean="0">
                <a:latin typeface="Courier New" charset="0"/>
              </a:rPr>
              <a:t>numberOfNodes</a:t>
            </a:r>
            <a:r>
              <a:rPr lang="en-US" sz="2800" b="1" dirty="0" smtClean="0">
                <a:latin typeface="Courier New" charset="0"/>
              </a:rPr>
              <a:t>(</a:t>
            </a:r>
            <a:r>
              <a:rPr lang="en-US" sz="2800" b="1" dirty="0" err="1">
                <a:latin typeface="Courier New" charset="0"/>
              </a:rPr>
              <a:t>N</a:t>
            </a:r>
            <a:r>
              <a:rPr lang="en-US" sz="2800" b="1" dirty="0" err="1" smtClean="0">
                <a:latin typeface="Courier New" charset="0"/>
              </a:rPr>
              <a:t>odePtr</a:t>
            </a:r>
            <a:r>
              <a:rPr lang="en-US" sz="2800" b="1" dirty="0" smtClean="0">
                <a:latin typeface="Courier New" charset="0"/>
              </a:rPr>
              <a:t> </a:t>
            </a:r>
            <a:r>
              <a:rPr lang="en-US" sz="2800" b="1" dirty="0">
                <a:latin typeface="Courier New" charset="0"/>
              </a:rPr>
              <a:t>p)</a:t>
            </a:r>
          </a:p>
          <a:p>
            <a:pPr eaLnBrk="1" hangingPunct="1">
              <a:lnSpc>
                <a:spcPct val="90000"/>
              </a:lnSpc>
              <a:buFont typeface="Wingdings" charset="2"/>
              <a:buNone/>
            </a:pPr>
            <a:r>
              <a:rPr lang="en-US" sz="2800" b="1" dirty="0">
                <a:latin typeface="Courier New" charset="0"/>
              </a:rPr>
              <a:t>{</a:t>
            </a:r>
          </a:p>
          <a:p>
            <a:pPr eaLnBrk="1" hangingPunct="1">
              <a:lnSpc>
                <a:spcPct val="90000"/>
              </a:lnSpc>
              <a:buFont typeface="Wingdings" charset="2"/>
              <a:buNone/>
            </a:pPr>
            <a:r>
              <a:rPr lang="en-US" sz="2800" b="1" dirty="0">
                <a:latin typeface="Courier New" charset="0"/>
              </a:rPr>
              <a:t>  </a:t>
            </a:r>
            <a:r>
              <a:rPr lang="en-US" sz="2800" b="1" dirty="0" smtClean="0">
                <a:latin typeface="Courier New" charset="0"/>
              </a:rPr>
              <a:t>  </a:t>
            </a:r>
            <a:r>
              <a:rPr lang="en-US" sz="2800" b="1" dirty="0" err="1" smtClean="0">
                <a:latin typeface="Courier New" charset="0"/>
              </a:rPr>
              <a:t>int</a:t>
            </a:r>
            <a:r>
              <a:rPr lang="en-US" sz="2800" b="1" dirty="0" smtClean="0">
                <a:latin typeface="Courier New" charset="0"/>
              </a:rPr>
              <a:t> </a:t>
            </a:r>
            <a:r>
              <a:rPr lang="en-US" sz="2800" b="1" dirty="0">
                <a:latin typeface="Courier New" charset="0"/>
              </a:rPr>
              <a:t>count = 0;</a:t>
            </a:r>
          </a:p>
          <a:p>
            <a:pPr eaLnBrk="1" hangingPunct="1">
              <a:lnSpc>
                <a:spcPct val="90000"/>
              </a:lnSpc>
              <a:buFont typeface="Wingdings" charset="2"/>
              <a:buNone/>
            </a:pPr>
            <a:r>
              <a:rPr lang="en-US" sz="2800" b="1" dirty="0">
                <a:latin typeface="Courier New" charset="0"/>
              </a:rPr>
              <a:t>  </a:t>
            </a:r>
            <a:r>
              <a:rPr lang="en-US" sz="2800" b="1" dirty="0" smtClean="0">
                <a:latin typeface="Courier New" charset="0"/>
              </a:rPr>
              <a:t>  while </a:t>
            </a:r>
            <a:r>
              <a:rPr lang="en-US" sz="2800" b="1" dirty="0">
                <a:latin typeface="Courier New" charset="0"/>
              </a:rPr>
              <a:t>(p != NULL) </a:t>
            </a:r>
            <a:endParaRPr lang="en-US" sz="2800" b="1" dirty="0" smtClean="0">
              <a:latin typeface="Courier New" charset="0"/>
            </a:endParaRPr>
          </a:p>
          <a:p>
            <a:pPr eaLnBrk="1" hangingPunct="1">
              <a:lnSpc>
                <a:spcPct val="90000"/>
              </a:lnSpc>
              <a:buFont typeface="Wingdings" charset="2"/>
              <a:buNone/>
            </a:pPr>
            <a:r>
              <a:rPr lang="en-US" sz="2800" b="1" dirty="0">
                <a:latin typeface="Courier New" charset="0"/>
              </a:rPr>
              <a:t> </a:t>
            </a:r>
            <a:r>
              <a:rPr lang="en-US" sz="2800" b="1" dirty="0" smtClean="0">
                <a:latin typeface="Courier New" charset="0"/>
              </a:rPr>
              <a:t>   </a:t>
            </a:r>
            <a:r>
              <a:rPr lang="en-US" sz="2800" b="1" dirty="0" smtClean="0">
                <a:latin typeface="Courier New" charset="0"/>
              </a:rPr>
              <a:t>{</a:t>
            </a:r>
            <a:endParaRPr lang="en-US" sz="2800" b="1" dirty="0">
              <a:latin typeface="Courier New" charset="0"/>
            </a:endParaRPr>
          </a:p>
          <a:p>
            <a:pPr eaLnBrk="1" hangingPunct="1">
              <a:lnSpc>
                <a:spcPct val="90000"/>
              </a:lnSpc>
              <a:buFont typeface="Wingdings" charset="2"/>
              <a:buNone/>
            </a:pPr>
            <a:r>
              <a:rPr lang="en-US" sz="2800" b="1" dirty="0">
                <a:latin typeface="Courier New" charset="0"/>
              </a:rPr>
              <a:t>    </a:t>
            </a:r>
            <a:r>
              <a:rPr lang="en-US" sz="2800" b="1" dirty="0" smtClean="0">
                <a:latin typeface="Courier New" charset="0"/>
              </a:rPr>
              <a:t>    +</a:t>
            </a:r>
            <a:r>
              <a:rPr lang="en-US" sz="2800" b="1" dirty="0">
                <a:latin typeface="Courier New" charset="0"/>
              </a:rPr>
              <a:t>+count;</a:t>
            </a:r>
          </a:p>
          <a:p>
            <a:pPr eaLnBrk="1" hangingPunct="1">
              <a:lnSpc>
                <a:spcPct val="90000"/>
              </a:lnSpc>
              <a:buFont typeface="Wingdings" charset="2"/>
              <a:buNone/>
            </a:pPr>
            <a:r>
              <a:rPr lang="en-US" sz="2800" b="1" dirty="0" smtClean="0">
                <a:latin typeface="Courier New" charset="0"/>
              </a:rPr>
              <a:t>        </a:t>
            </a:r>
            <a:r>
              <a:rPr lang="en-US" sz="2800" b="1" dirty="0">
                <a:latin typeface="Courier New" charset="0"/>
              </a:rPr>
              <a:t>p = p-&gt;next;</a:t>
            </a:r>
          </a:p>
          <a:p>
            <a:pPr eaLnBrk="1" hangingPunct="1">
              <a:lnSpc>
                <a:spcPct val="90000"/>
              </a:lnSpc>
              <a:buFont typeface="Wingdings" charset="2"/>
              <a:buNone/>
            </a:pPr>
            <a:r>
              <a:rPr lang="en-US" sz="2800" b="1" dirty="0">
                <a:latin typeface="Courier New" charset="0"/>
              </a:rPr>
              <a:t>  </a:t>
            </a:r>
            <a:r>
              <a:rPr lang="en-US" sz="2800" b="1" dirty="0" smtClean="0">
                <a:latin typeface="Courier New" charset="0"/>
              </a:rPr>
              <a:t>  }</a:t>
            </a:r>
            <a:endParaRPr lang="en-US" sz="2800" b="1" dirty="0">
              <a:latin typeface="Courier New" charset="0"/>
            </a:endParaRPr>
          </a:p>
          <a:p>
            <a:pPr eaLnBrk="1" hangingPunct="1">
              <a:lnSpc>
                <a:spcPct val="90000"/>
              </a:lnSpc>
              <a:buFont typeface="Wingdings" charset="2"/>
              <a:buNone/>
            </a:pPr>
            <a:r>
              <a:rPr lang="en-US" sz="2800" b="1" dirty="0">
                <a:latin typeface="Courier New" charset="0"/>
              </a:rPr>
              <a:t>  </a:t>
            </a:r>
            <a:r>
              <a:rPr lang="en-US" sz="2800" b="1" dirty="0" smtClean="0">
                <a:latin typeface="Courier New" charset="0"/>
              </a:rPr>
              <a:t>  return </a:t>
            </a:r>
            <a:r>
              <a:rPr lang="en-US" sz="2800" b="1" dirty="0">
                <a:latin typeface="Courier New" charset="0"/>
              </a:rPr>
              <a:t>count;</a:t>
            </a:r>
          </a:p>
          <a:p>
            <a:pPr>
              <a:lnSpc>
                <a:spcPct val="90000"/>
              </a:lnSpc>
              <a:buNone/>
            </a:pPr>
            <a:r>
              <a:rPr lang="en-US" sz="2800" b="1" dirty="0" smtClean="0">
                <a:latin typeface="Courier New" charset="0"/>
              </a:rPr>
              <a:t>}/</a:t>
            </a:r>
            <a:r>
              <a:rPr lang="en-US" sz="2800" b="1" dirty="0">
                <a:latin typeface="Courier New" charset="0"/>
              </a:rPr>
              <a:t>/ </a:t>
            </a:r>
            <a:r>
              <a:rPr lang="en-US" sz="2800" b="1" dirty="0" err="1" smtClean="0">
                <a:latin typeface="Courier New" charset="0"/>
              </a:rPr>
              <a:t>numberOfNodes</a:t>
            </a:r>
            <a:r>
              <a:rPr lang="en-US" sz="2800" b="1" dirty="0" smtClean="0">
                <a:latin typeface="Courier New" charset="0"/>
              </a:rPr>
              <a:t>()</a:t>
            </a:r>
            <a:endParaRPr lang="en-US" sz="2800" b="1" dirty="0">
              <a:latin typeface="Courier New" charset="0"/>
            </a:endParaRPr>
          </a:p>
        </p:txBody>
      </p:sp>
      <p:sp>
        <p:nvSpPr>
          <p:cNvPr id="2" name="Slide Number Placeholder 1"/>
          <p:cNvSpPr>
            <a:spLocks noGrp="1"/>
          </p:cNvSpPr>
          <p:nvPr>
            <p:ph type="sldNum" sz="quarter" idx="12"/>
          </p:nvPr>
        </p:nvSpPr>
        <p:spPr/>
        <p:txBody>
          <a:bodyPr/>
          <a:lstStyle/>
          <a:p>
            <a:fld id="{1789C0F2-17E0-497A-9BBE-0C73201AAFE3}" type="slidenum">
              <a:rPr lang="en-US" smtClean="0"/>
              <a:pPr/>
              <a:t>27</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en-US"/>
              <a:t>Last Node</a:t>
            </a:r>
          </a:p>
        </p:txBody>
      </p:sp>
      <p:sp>
        <p:nvSpPr>
          <p:cNvPr id="118787" name="Rectangle 3"/>
          <p:cNvSpPr>
            <a:spLocks noGrp="1" noChangeArrowheads="1"/>
          </p:cNvSpPr>
          <p:nvPr>
            <p:ph idx="1"/>
          </p:nvPr>
        </p:nvSpPr>
        <p:spPr>
          <a:xfrm>
            <a:off x="0" y="1600200"/>
            <a:ext cx="8991600" cy="4724400"/>
          </a:xfrm>
        </p:spPr>
        <p:txBody>
          <a:bodyPr>
            <a:normAutofit lnSpcReduction="10000"/>
          </a:bodyPr>
          <a:lstStyle/>
          <a:p>
            <a:pPr eaLnBrk="1" hangingPunct="1">
              <a:lnSpc>
                <a:spcPct val="90000"/>
              </a:lnSpc>
              <a:buFont typeface="Wingdings" charset="2"/>
              <a:buNone/>
            </a:pPr>
            <a:r>
              <a:rPr lang="en-US" sz="2800" b="1" dirty="0" err="1" smtClean="0">
                <a:latin typeface="Courier New" charset="0"/>
              </a:rPr>
              <a:t>NodePtr</a:t>
            </a:r>
            <a:r>
              <a:rPr lang="en-US" sz="2800" b="1" dirty="0" smtClean="0">
                <a:latin typeface="Courier New" charset="0"/>
              </a:rPr>
              <a:t> </a:t>
            </a:r>
            <a:r>
              <a:rPr lang="en-US" sz="2800" b="1" dirty="0" err="1" smtClean="0">
                <a:latin typeface="Courier New" charset="0"/>
              </a:rPr>
              <a:t>pointerToLastNode</a:t>
            </a:r>
            <a:r>
              <a:rPr lang="en-US" sz="2800" b="1" dirty="0" smtClean="0">
                <a:latin typeface="Courier New" charset="0"/>
              </a:rPr>
              <a:t>(</a:t>
            </a:r>
            <a:r>
              <a:rPr lang="en-US" sz="2800" b="1" dirty="0" err="1">
                <a:latin typeface="Courier New" charset="0"/>
              </a:rPr>
              <a:t>N</a:t>
            </a:r>
            <a:r>
              <a:rPr lang="en-US" sz="2800" b="1" dirty="0" err="1" smtClean="0">
                <a:latin typeface="Courier New" charset="0"/>
              </a:rPr>
              <a:t>odePtr</a:t>
            </a:r>
            <a:r>
              <a:rPr lang="en-US" sz="2800" b="1" dirty="0" smtClean="0">
                <a:latin typeface="Courier New" charset="0"/>
              </a:rPr>
              <a:t> </a:t>
            </a:r>
            <a:r>
              <a:rPr lang="en-US" sz="2800" b="1" dirty="0">
                <a:latin typeface="Courier New" charset="0"/>
              </a:rPr>
              <a:t>p)</a:t>
            </a:r>
          </a:p>
          <a:p>
            <a:pPr eaLnBrk="1" hangingPunct="1">
              <a:lnSpc>
                <a:spcPct val="90000"/>
              </a:lnSpc>
              <a:buFont typeface="Wingdings" charset="2"/>
              <a:buNone/>
            </a:pPr>
            <a:r>
              <a:rPr lang="en-US" sz="2800" b="1" dirty="0">
                <a:latin typeface="Courier New" charset="0"/>
              </a:rPr>
              <a:t>{</a:t>
            </a:r>
          </a:p>
          <a:p>
            <a:pPr eaLnBrk="1" hangingPunct="1">
              <a:lnSpc>
                <a:spcPct val="90000"/>
              </a:lnSpc>
              <a:buFont typeface="Wingdings" charset="2"/>
              <a:buNone/>
            </a:pPr>
            <a:r>
              <a:rPr lang="en-US" sz="2800" b="1" dirty="0">
                <a:latin typeface="Courier New" charset="0"/>
              </a:rPr>
              <a:t>  </a:t>
            </a:r>
            <a:r>
              <a:rPr lang="en-US" sz="2800" b="1" dirty="0" smtClean="0">
                <a:latin typeface="Courier New" charset="0"/>
              </a:rPr>
              <a:t>  if </a:t>
            </a:r>
            <a:r>
              <a:rPr lang="en-US" sz="2800" b="1" dirty="0">
                <a:latin typeface="Courier New" charset="0"/>
              </a:rPr>
              <a:t>(!p)</a:t>
            </a:r>
          </a:p>
          <a:p>
            <a:pPr eaLnBrk="1" hangingPunct="1">
              <a:lnSpc>
                <a:spcPct val="90000"/>
              </a:lnSpc>
              <a:buFont typeface="Wingdings" charset="2"/>
              <a:buNone/>
            </a:pPr>
            <a:r>
              <a:rPr lang="en-US" sz="2800" b="1" dirty="0">
                <a:latin typeface="Courier New" charset="0"/>
              </a:rPr>
              <a:t>    </a:t>
            </a:r>
            <a:r>
              <a:rPr lang="en-US" sz="2800" b="1" dirty="0" smtClean="0">
                <a:latin typeface="Courier New" charset="0"/>
              </a:rPr>
              <a:t>    return </a:t>
            </a:r>
            <a:r>
              <a:rPr lang="en-US" sz="2800" b="1" dirty="0">
                <a:latin typeface="Courier New" charset="0"/>
              </a:rPr>
              <a:t>NULL;</a:t>
            </a:r>
          </a:p>
          <a:p>
            <a:pPr eaLnBrk="1" hangingPunct="1">
              <a:lnSpc>
                <a:spcPct val="90000"/>
              </a:lnSpc>
              <a:buFont typeface="Wingdings" charset="2"/>
              <a:buNone/>
            </a:pPr>
            <a:r>
              <a:rPr lang="en-US" sz="2800" b="1" dirty="0" smtClean="0">
                <a:latin typeface="Courier New" charset="0"/>
              </a:rPr>
              <a:t>    </a:t>
            </a:r>
            <a:r>
              <a:rPr lang="en-US" sz="2800" b="1" dirty="0">
                <a:latin typeface="Courier New" charset="0"/>
              </a:rPr>
              <a:t>else </a:t>
            </a:r>
            <a:endParaRPr lang="en-US" sz="2800" b="1" dirty="0" smtClean="0">
              <a:latin typeface="Courier New" charset="0"/>
            </a:endParaRPr>
          </a:p>
          <a:p>
            <a:pPr eaLnBrk="1" hangingPunct="1">
              <a:lnSpc>
                <a:spcPct val="90000"/>
              </a:lnSpc>
              <a:buFont typeface="Wingdings" charset="2"/>
              <a:buNone/>
            </a:pPr>
            <a:r>
              <a:rPr lang="en-US" sz="2800" b="1" dirty="0">
                <a:latin typeface="Courier New" charset="0"/>
              </a:rPr>
              <a:t> </a:t>
            </a:r>
            <a:r>
              <a:rPr lang="en-US" sz="2800" b="1" dirty="0" smtClean="0">
                <a:latin typeface="Courier New" charset="0"/>
              </a:rPr>
              <a:t>   </a:t>
            </a:r>
            <a:r>
              <a:rPr lang="en-US" sz="2800" b="1" dirty="0" smtClean="0">
                <a:latin typeface="Courier New" charset="0"/>
              </a:rPr>
              <a:t>{</a:t>
            </a:r>
            <a:endParaRPr lang="en-US" sz="2800" b="1" dirty="0">
              <a:latin typeface="Courier New" charset="0"/>
            </a:endParaRPr>
          </a:p>
          <a:p>
            <a:pPr eaLnBrk="1" hangingPunct="1">
              <a:lnSpc>
                <a:spcPct val="90000"/>
              </a:lnSpc>
              <a:buFont typeface="Wingdings" charset="2"/>
              <a:buNone/>
            </a:pPr>
            <a:r>
              <a:rPr lang="en-US" sz="2800" b="1" dirty="0">
                <a:latin typeface="Courier New" charset="0"/>
              </a:rPr>
              <a:t>  </a:t>
            </a:r>
            <a:r>
              <a:rPr lang="en-US" sz="2800" b="1" dirty="0" smtClean="0">
                <a:latin typeface="Courier New" charset="0"/>
              </a:rPr>
              <a:t>      </a:t>
            </a:r>
            <a:r>
              <a:rPr lang="en-US" sz="2800" b="1" dirty="0">
                <a:latin typeface="Courier New" charset="0"/>
              </a:rPr>
              <a:t>while (p-&gt;next)</a:t>
            </a:r>
          </a:p>
          <a:p>
            <a:pPr eaLnBrk="1" hangingPunct="1">
              <a:lnSpc>
                <a:spcPct val="90000"/>
              </a:lnSpc>
              <a:buFont typeface="Wingdings" charset="2"/>
              <a:buNone/>
            </a:pPr>
            <a:r>
              <a:rPr lang="en-US" sz="2800" b="1" dirty="0">
                <a:latin typeface="Courier New" charset="0"/>
              </a:rPr>
              <a:t>  </a:t>
            </a:r>
            <a:r>
              <a:rPr lang="en-US" sz="2800" b="1" dirty="0" smtClean="0">
                <a:latin typeface="Courier New" charset="0"/>
              </a:rPr>
              <a:t>          </a:t>
            </a:r>
            <a:r>
              <a:rPr lang="en-US" sz="2800" b="1" dirty="0">
                <a:latin typeface="Courier New" charset="0"/>
              </a:rPr>
              <a:t>p = p-&gt;next;</a:t>
            </a:r>
          </a:p>
          <a:p>
            <a:pPr eaLnBrk="1" hangingPunct="1">
              <a:lnSpc>
                <a:spcPct val="90000"/>
              </a:lnSpc>
              <a:buFont typeface="Wingdings" charset="2"/>
              <a:buNone/>
            </a:pPr>
            <a:r>
              <a:rPr lang="en-US" sz="2800" b="1" dirty="0">
                <a:latin typeface="Courier New" charset="0"/>
              </a:rPr>
              <a:t>  </a:t>
            </a:r>
            <a:r>
              <a:rPr lang="en-US" sz="2800" b="1" dirty="0" smtClean="0">
                <a:latin typeface="Courier New" charset="0"/>
              </a:rPr>
              <a:t>      </a:t>
            </a:r>
            <a:r>
              <a:rPr lang="en-US" sz="2800" b="1" dirty="0">
                <a:latin typeface="Courier New" charset="0"/>
              </a:rPr>
              <a:t>return p;</a:t>
            </a:r>
          </a:p>
          <a:p>
            <a:pPr eaLnBrk="1" hangingPunct="1">
              <a:lnSpc>
                <a:spcPct val="90000"/>
              </a:lnSpc>
              <a:buFont typeface="Wingdings" charset="2"/>
              <a:buNone/>
            </a:pPr>
            <a:r>
              <a:rPr lang="en-US" sz="2800" b="1" dirty="0">
                <a:latin typeface="Courier New" charset="0"/>
              </a:rPr>
              <a:t>  </a:t>
            </a:r>
            <a:r>
              <a:rPr lang="en-US" sz="2800" b="1" dirty="0" smtClean="0">
                <a:latin typeface="Courier New" charset="0"/>
              </a:rPr>
              <a:t>  }</a:t>
            </a:r>
            <a:endParaRPr lang="en-US" sz="2800" b="1" dirty="0">
              <a:latin typeface="Courier New" charset="0"/>
            </a:endParaRPr>
          </a:p>
          <a:p>
            <a:pPr>
              <a:lnSpc>
                <a:spcPct val="90000"/>
              </a:lnSpc>
              <a:buNone/>
            </a:pPr>
            <a:r>
              <a:rPr lang="en-US" sz="2800" b="1" dirty="0">
                <a:latin typeface="Courier New" charset="0"/>
              </a:rPr>
              <a:t>} // </a:t>
            </a:r>
            <a:r>
              <a:rPr lang="en-US" sz="2800" b="1" dirty="0" err="1">
                <a:latin typeface="Courier New" charset="0"/>
              </a:rPr>
              <a:t>pointerToLastNode</a:t>
            </a:r>
            <a:r>
              <a:rPr lang="en-US" sz="2800" b="1" dirty="0" smtClean="0">
                <a:latin typeface="Courier New" charset="0"/>
              </a:rPr>
              <a:t>()</a:t>
            </a:r>
            <a:endParaRPr lang="en-US" sz="2800" b="1" dirty="0">
              <a:latin typeface="Courier New" charset="0"/>
            </a:endParaRPr>
          </a:p>
        </p:txBody>
      </p:sp>
      <p:sp>
        <p:nvSpPr>
          <p:cNvPr id="2" name="Slide Number Placeholder 1"/>
          <p:cNvSpPr>
            <a:spLocks noGrp="1"/>
          </p:cNvSpPr>
          <p:nvPr>
            <p:ph type="sldNum" sz="quarter" idx="12"/>
          </p:nvPr>
        </p:nvSpPr>
        <p:spPr/>
        <p:txBody>
          <a:bodyPr/>
          <a:lstStyle/>
          <a:p>
            <a:fld id="{1789C0F2-17E0-497A-9BBE-0C73201AAFE3}" type="slidenum">
              <a:rPr lang="en-US" smtClean="0"/>
              <a:pPr/>
              <a:t>28</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r>
              <a:rPr lang="en-US"/>
              <a:t>Remove Front Node</a:t>
            </a:r>
          </a:p>
        </p:txBody>
      </p:sp>
      <p:sp>
        <p:nvSpPr>
          <p:cNvPr id="120835" name="Rectangle 3"/>
          <p:cNvSpPr>
            <a:spLocks noGrp="1" noChangeArrowheads="1"/>
          </p:cNvSpPr>
          <p:nvPr>
            <p:ph idx="1"/>
          </p:nvPr>
        </p:nvSpPr>
        <p:spPr>
          <a:xfrm>
            <a:off x="457200" y="1600200"/>
            <a:ext cx="8229600" cy="4876800"/>
          </a:xfrm>
        </p:spPr>
        <p:txBody>
          <a:bodyPr>
            <a:normAutofit lnSpcReduction="10000"/>
          </a:bodyPr>
          <a:lstStyle/>
          <a:p>
            <a:pPr eaLnBrk="1" hangingPunct="1">
              <a:lnSpc>
                <a:spcPct val="80000"/>
              </a:lnSpc>
              <a:buFont typeface="Wingdings" charset="2"/>
              <a:buNone/>
            </a:pPr>
            <a:r>
              <a:rPr lang="en-US" sz="2800" b="1" dirty="0" err="1">
                <a:latin typeface="Courier New" charset="0"/>
              </a:rPr>
              <a:t>bool</a:t>
            </a:r>
            <a:r>
              <a:rPr lang="en-US" sz="2800" b="1" dirty="0">
                <a:latin typeface="Courier New" charset="0"/>
              </a:rPr>
              <a:t> </a:t>
            </a:r>
            <a:r>
              <a:rPr lang="en-US" sz="2800" b="1" dirty="0" err="1" smtClean="0">
                <a:latin typeface="Courier New" charset="0"/>
              </a:rPr>
              <a:t>removeFrontNode</a:t>
            </a:r>
            <a:r>
              <a:rPr lang="en-US" sz="2800" b="1" dirty="0" smtClean="0">
                <a:latin typeface="Courier New" charset="0"/>
              </a:rPr>
              <a:t>(</a:t>
            </a:r>
            <a:r>
              <a:rPr lang="en-US" sz="2800" b="1" dirty="0" err="1" smtClean="0">
                <a:latin typeface="Courier New" charset="0"/>
              </a:rPr>
              <a:t>NodePtr</a:t>
            </a:r>
            <a:r>
              <a:rPr lang="en-US" sz="2800" b="1" dirty="0" smtClean="0">
                <a:latin typeface="Courier New" charset="0"/>
              </a:rPr>
              <a:t> </a:t>
            </a:r>
            <a:r>
              <a:rPr lang="en-US" sz="2800" b="1" dirty="0">
                <a:latin typeface="Courier New" charset="0"/>
              </a:rPr>
              <a:t>&amp;p)</a:t>
            </a:r>
          </a:p>
          <a:p>
            <a:pPr eaLnBrk="1" hangingPunct="1">
              <a:lnSpc>
                <a:spcPct val="80000"/>
              </a:lnSpc>
              <a:buFont typeface="Wingdings" charset="2"/>
              <a:buNone/>
            </a:pPr>
            <a:r>
              <a:rPr lang="en-US" sz="2800" b="1" dirty="0">
                <a:latin typeface="Courier New" charset="0"/>
              </a:rPr>
              <a:t>{</a:t>
            </a:r>
          </a:p>
          <a:p>
            <a:pPr eaLnBrk="1" hangingPunct="1">
              <a:lnSpc>
                <a:spcPct val="80000"/>
              </a:lnSpc>
              <a:buFont typeface="Wingdings" charset="2"/>
              <a:buNone/>
            </a:pPr>
            <a:r>
              <a:rPr lang="en-US" sz="2800" b="1" dirty="0">
                <a:latin typeface="Courier New" charset="0"/>
              </a:rPr>
              <a:t>  </a:t>
            </a:r>
            <a:r>
              <a:rPr lang="en-US" sz="2800" b="1" dirty="0" smtClean="0">
                <a:latin typeface="Courier New" charset="0"/>
              </a:rPr>
              <a:t>  if </a:t>
            </a:r>
            <a:r>
              <a:rPr lang="en-US" sz="2800" b="1" dirty="0">
                <a:latin typeface="Courier New" charset="0"/>
              </a:rPr>
              <a:t>(!p)</a:t>
            </a:r>
          </a:p>
          <a:p>
            <a:pPr eaLnBrk="1" hangingPunct="1">
              <a:lnSpc>
                <a:spcPct val="80000"/>
              </a:lnSpc>
              <a:buFont typeface="Wingdings" charset="2"/>
              <a:buNone/>
            </a:pPr>
            <a:r>
              <a:rPr lang="en-US" sz="2800" b="1" dirty="0">
                <a:latin typeface="Courier New" charset="0"/>
              </a:rPr>
              <a:t>    </a:t>
            </a:r>
            <a:r>
              <a:rPr lang="en-US" sz="2800" b="1" dirty="0" smtClean="0">
                <a:latin typeface="Courier New" charset="0"/>
              </a:rPr>
              <a:t>    return </a:t>
            </a:r>
            <a:r>
              <a:rPr lang="en-US" sz="2800" b="1" dirty="0">
                <a:latin typeface="Courier New" charset="0"/>
              </a:rPr>
              <a:t>false;</a:t>
            </a:r>
          </a:p>
          <a:p>
            <a:pPr eaLnBrk="1" hangingPunct="1">
              <a:lnSpc>
                <a:spcPct val="80000"/>
              </a:lnSpc>
              <a:buFont typeface="Wingdings" charset="2"/>
              <a:buNone/>
            </a:pPr>
            <a:r>
              <a:rPr lang="en-US" sz="2800" b="1" dirty="0">
                <a:latin typeface="Courier New" charset="0"/>
              </a:rPr>
              <a:t>  </a:t>
            </a:r>
            <a:r>
              <a:rPr lang="en-US" sz="2800" b="1" dirty="0" smtClean="0">
                <a:latin typeface="Courier New" charset="0"/>
              </a:rPr>
              <a:t>  else </a:t>
            </a:r>
            <a:r>
              <a:rPr lang="en-US" sz="2800" b="1" dirty="0" smtClean="0">
                <a:latin typeface="Courier New" charset="0"/>
              </a:rPr>
              <a:t/>
            </a:r>
            <a:br>
              <a:rPr lang="en-US" sz="2800" b="1" dirty="0" smtClean="0">
                <a:latin typeface="Courier New" charset="0"/>
              </a:rPr>
            </a:br>
            <a:r>
              <a:rPr lang="en-US" sz="2800" b="1" dirty="0" smtClean="0">
                <a:latin typeface="Courier New" charset="0"/>
              </a:rPr>
              <a:t>  {</a:t>
            </a:r>
            <a:endParaRPr lang="en-US" sz="2800" b="1" dirty="0">
              <a:latin typeface="Courier New" charset="0"/>
            </a:endParaRPr>
          </a:p>
          <a:p>
            <a:pPr eaLnBrk="1" hangingPunct="1">
              <a:lnSpc>
                <a:spcPct val="80000"/>
              </a:lnSpc>
              <a:buFont typeface="Wingdings" charset="2"/>
              <a:buNone/>
            </a:pPr>
            <a:r>
              <a:rPr lang="en-US" sz="2800" b="1" dirty="0">
                <a:latin typeface="Courier New" charset="0"/>
              </a:rPr>
              <a:t>    </a:t>
            </a:r>
            <a:r>
              <a:rPr lang="en-US" sz="2800" b="1" dirty="0" smtClean="0">
                <a:latin typeface="Courier New" charset="0"/>
              </a:rPr>
              <a:t>    </a:t>
            </a:r>
            <a:r>
              <a:rPr lang="en-US" sz="2800" b="1" dirty="0" err="1" smtClean="0">
                <a:latin typeface="Courier New" charset="0"/>
              </a:rPr>
              <a:t>NodePtr</a:t>
            </a:r>
            <a:r>
              <a:rPr lang="en-US" sz="2800" b="1" dirty="0" smtClean="0">
                <a:latin typeface="Courier New" charset="0"/>
              </a:rPr>
              <a:t> </a:t>
            </a:r>
            <a:r>
              <a:rPr lang="en-US" sz="2800" b="1" dirty="0">
                <a:latin typeface="Courier New" charset="0"/>
              </a:rPr>
              <a:t>temp = p;</a:t>
            </a:r>
          </a:p>
          <a:p>
            <a:pPr eaLnBrk="1" hangingPunct="1">
              <a:lnSpc>
                <a:spcPct val="80000"/>
              </a:lnSpc>
              <a:buFont typeface="Wingdings" charset="2"/>
              <a:buNone/>
            </a:pPr>
            <a:r>
              <a:rPr lang="en-US" sz="2800" b="1" dirty="0" smtClean="0">
                <a:latin typeface="Courier New" charset="0"/>
              </a:rPr>
              <a:t>        </a:t>
            </a:r>
            <a:r>
              <a:rPr lang="en-US" sz="2800" b="1" dirty="0">
                <a:latin typeface="Courier New" charset="0"/>
              </a:rPr>
              <a:t>p = p-&gt;next;</a:t>
            </a:r>
          </a:p>
          <a:p>
            <a:pPr eaLnBrk="1" hangingPunct="1">
              <a:lnSpc>
                <a:spcPct val="80000"/>
              </a:lnSpc>
              <a:buFont typeface="Wingdings" charset="2"/>
              <a:buNone/>
            </a:pPr>
            <a:r>
              <a:rPr lang="en-US" sz="2800" b="1" dirty="0">
                <a:latin typeface="Courier New" charset="0"/>
              </a:rPr>
              <a:t>    </a:t>
            </a:r>
            <a:r>
              <a:rPr lang="en-US" sz="2800" b="1" dirty="0" smtClean="0">
                <a:latin typeface="Courier New" charset="0"/>
              </a:rPr>
              <a:t>    delete </a:t>
            </a:r>
            <a:r>
              <a:rPr lang="en-US" sz="2800" b="1" dirty="0">
                <a:latin typeface="Courier New" charset="0"/>
              </a:rPr>
              <a:t>temp;</a:t>
            </a:r>
          </a:p>
          <a:p>
            <a:pPr eaLnBrk="1" hangingPunct="1">
              <a:lnSpc>
                <a:spcPct val="80000"/>
              </a:lnSpc>
              <a:buFont typeface="Wingdings" charset="2"/>
              <a:buNone/>
            </a:pPr>
            <a:r>
              <a:rPr lang="en-US" sz="2800" b="1" dirty="0">
                <a:latin typeface="Courier New" charset="0"/>
              </a:rPr>
              <a:t>    </a:t>
            </a:r>
            <a:r>
              <a:rPr lang="en-US" sz="2800" b="1" dirty="0" smtClean="0">
                <a:latin typeface="Courier New" charset="0"/>
              </a:rPr>
              <a:t>    return </a:t>
            </a:r>
            <a:r>
              <a:rPr lang="en-US" sz="2800" b="1" dirty="0">
                <a:latin typeface="Courier New" charset="0"/>
              </a:rPr>
              <a:t>true;</a:t>
            </a:r>
          </a:p>
          <a:p>
            <a:pPr eaLnBrk="1" hangingPunct="1">
              <a:lnSpc>
                <a:spcPct val="80000"/>
              </a:lnSpc>
              <a:buFont typeface="Wingdings" charset="2"/>
              <a:buNone/>
            </a:pPr>
            <a:r>
              <a:rPr lang="en-US" sz="2800" b="1" dirty="0">
                <a:latin typeface="Courier New" charset="0"/>
              </a:rPr>
              <a:t>  </a:t>
            </a:r>
            <a:r>
              <a:rPr lang="en-US" sz="2800" b="1" dirty="0" smtClean="0">
                <a:latin typeface="Courier New" charset="0"/>
              </a:rPr>
              <a:t>  }</a:t>
            </a:r>
            <a:endParaRPr lang="en-US" sz="2800" b="1" dirty="0">
              <a:latin typeface="Courier New" charset="0"/>
            </a:endParaRPr>
          </a:p>
          <a:p>
            <a:pPr>
              <a:lnSpc>
                <a:spcPct val="80000"/>
              </a:lnSpc>
              <a:buNone/>
            </a:pPr>
            <a:r>
              <a:rPr lang="en-US" sz="2800" b="1" dirty="0" smtClean="0">
                <a:latin typeface="Courier New" charset="0"/>
              </a:rPr>
              <a:t>} /</a:t>
            </a:r>
            <a:r>
              <a:rPr lang="en-US" sz="2800" b="1" dirty="0">
                <a:latin typeface="Courier New" charset="0"/>
              </a:rPr>
              <a:t>/ </a:t>
            </a:r>
            <a:r>
              <a:rPr lang="en-US" sz="2800" b="1" dirty="0" err="1" smtClean="0">
                <a:latin typeface="Courier New" charset="0"/>
              </a:rPr>
              <a:t>removeFrontNode</a:t>
            </a:r>
            <a:r>
              <a:rPr lang="en-US" sz="2800" b="1" dirty="0" smtClean="0">
                <a:latin typeface="Courier New" charset="0"/>
              </a:rPr>
              <a:t>()</a:t>
            </a:r>
            <a:endParaRPr lang="en-US" sz="2800" b="1" dirty="0">
              <a:latin typeface="Courier New" charset="0"/>
            </a:endParaRPr>
          </a:p>
        </p:txBody>
      </p:sp>
      <p:sp>
        <p:nvSpPr>
          <p:cNvPr id="2" name="Slide Number Placeholder 1"/>
          <p:cNvSpPr>
            <a:spLocks noGrp="1"/>
          </p:cNvSpPr>
          <p:nvPr>
            <p:ph type="sldNum" sz="quarter" idx="12"/>
          </p:nvPr>
        </p:nvSpPr>
        <p:spPr/>
        <p:txBody>
          <a:bodyPr/>
          <a:lstStyle/>
          <a:p>
            <a:fld id="{1789C0F2-17E0-497A-9BBE-0C73201AAFE3}" type="slidenum">
              <a:rPr lang="en-US" smtClean="0"/>
              <a:pPr/>
              <a:t>29</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en-US"/>
              <a:t>Overview</a:t>
            </a:r>
          </a:p>
        </p:txBody>
      </p:sp>
      <p:sp>
        <p:nvSpPr>
          <p:cNvPr id="102403" name="Rectangle 3"/>
          <p:cNvSpPr>
            <a:spLocks noGrp="1" noChangeArrowheads="1"/>
          </p:cNvSpPr>
          <p:nvPr>
            <p:ph idx="1"/>
          </p:nvPr>
        </p:nvSpPr>
        <p:spPr/>
        <p:txBody>
          <a:bodyPr>
            <a:normAutofit/>
          </a:bodyPr>
          <a:lstStyle/>
          <a:p>
            <a:pPr eaLnBrk="1" hangingPunct="1">
              <a:lnSpc>
                <a:spcPct val="90000"/>
              </a:lnSpc>
            </a:pPr>
            <a:r>
              <a:rPr lang="en-US" dirty="0"/>
              <a:t>Abstract Data Types</a:t>
            </a:r>
          </a:p>
          <a:p>
            <a:pPr eaLnBrk="1" hangingPunct="1">
              <a:lnSpc>
                <a:spcPct val="90000"/>
              </a:lnSpc>
            </a:pPr>
            <a:r>
              <a:rPr lang="en-US" dirty="0"/>
              <a:t>Lists – Stacks – Queues</a:t>
            </a:r>
          </a:p>
          <a:p>
            <a:pPr eaLnBrk="1" hangingPunct="1">
              <a:lnSpc>
                <a:spcPct val="90000"/>
              </a:lnSpc>
            </a:pPr>
            <a:r>
              <a:rPr lang="en-US" dirty="0"/>
              <a:t>Tables</a:t>
            </a:r>
          </a:p>
          <a:p>
            <a:pPr eaLnBrk="1" hangingPunct="1">
              <a:lnSpc>
                <a:spcPct val="90000"/>
              </a:lnSpc>
            </a:pPr>
            <a:r>
              <a:rPr lang="en-US" dirty="0"/>
              <a:t>Elements of complexity</a:t>
            </a:r>
          </a:p>
          <a:p>
            <a:pPr eaLnBrk="1" hangingPunct="1">
              <a:lnSpc>
                <a:spcPct val="90000"/>
              </a:lnSpc>
            </a:pPr>
            <a:r>
              <a:rPr lang="en-US" dirty="0" smtClean="0"/>
              <a:t>Sorting </a:t>
            </a:r>
            <a:r>
              <a:rPr lang="en-US" dirty="0"/>
              <a:t>algorithms </a:t>
            </a:r>
          </a:p>
          <a:p>
            <a:pPr eaLnBrk="1" hangingPunct="1">
              <a:lnSpc>
                <a:spcPct val="90000"/>
              </a:lnSpc>
            </a:pPr>
            <a:r>
              <a:rPr lang="en-US" dirty="0" smtClean="0"/>
              <a:t>Trees</a:t>
            </a:r>
            <a:endParaRPr lang="en-US" dirty="0"/>
          </a:p>
          <a:p>
            <a:pPr eaLnBrk="1" hangingPunct="1">
              <a:lnSpc>
                <a:spcPct val="90000"/>
              </a:lnSpc>
            </a:pPr>
            <a:r>
              <a:rPr lang="en-US" dirty="0"/>
              <a:t>Priority queues</a:t>
            </a:r>
          </a:p>
          <a:p>
            <a:pPr eaLnBrk="1" hangingPunct="1">
              <a:lnSpc>
                <a:spcPct val="90000"/>
              </a:lnSpc>
            </a:pPr>
            <a:r>
              <a:rPr lang="en-US" dirty="0" smtClean="0"/>
              <a:t>Introduction </a:t>
            </a:r>
            <a:r>
              <a:rPr lang="en-US" dirty="0"/>
              <a:t>to finite graphs</a:t>
            </a:r>
          </a:p>
        </p:txBody>
      </p:sp>
      <p:sp>
        <p:nvSpPr>
          <p:cNvPr id="2" name="Slide Number Placeholder 1"/>
          <p:cNvSpPr>
            <a:spLocks noGrp="1"/>
          </p:cNvSpPr>
          <p:nvPr>
            <p:ph type="sldNum" sz="quarter" idx="12"/>
          </p:nvPr>
        </p:nvSpPr>
        <p:spPr/>
        <p:txBody>
          <a:bodyPr/>
          <a:lstStyle/>
          <a:p>
            <a:fld id="{1789C0F2-17E0-497A-9BBE-0C73201AAFE3}" type="slidenum">
              <a:rPr lang="en-US" smtClean="0"/>
              <a:pPr/>
              <a:t>3</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457200" y="0"/>
            <a:ext cx="8229600" cy="1219200"/>
          </a:xfrm>
        </p:spPr>
        <p:txBody>
          <a:bodyPr/>
          <a:lstStyle/>
          <a:p>
            <a:pPr eaLnBrk="1" hangingPunct="1"/>
            <a:r>
              <a:rPr lang="en-US"/>
              <a:t>Containers</a:t>
            </a:r>
          </a:p>
        </p:txBody>
      </p:sp>
      <p:sp>
        <p:nvSpPr>
          <p:cNvPr id="139267" name="Rectangle 3"/>
          <p:cNvSpPr>
            <a:spLocks noGrp="1" noChangeArrowheads="1"/>
          </p:cNvSpPr>
          <p:nvPr>
            <p:ph idx="1"/>
          </p:nvPr>
        </p:nvSpPr>
        <p:spPr>
          <a:xfrm>
            <a:off x="457200" y="1143000"/>
            <a:ext cx="8229600" cy="4987925"/>
          </a:xfrm>
        </p:spPr>
        <p:txBody>
          <a:bodyPr>
            <a:normAutofit/>
          </a:bodyPr>
          <a:lstStyle/>
          <a:p>
            <a:pPr eaLnBrk="1" hangingPunct="1">
              <a:lnSpc>
                <a:spcPct val="90000"/>
              </a:lnSpc>
            </a:pPr>
            <a:r>
              <a:rPr lang="en-US" sz="2800" dirty="0"/>
              <a:t>A </a:t>
            </a:r>
            <a:r>
              <a:rPr lang="en-US" sz="2800" i="1" dirty="0">
                <a:solidFill>
                  <a:srgbClr val="CCFFCC"/>
                </a:solidFill>
              </a:rPr>
              <a:t>container</a:t>
            </a:r>
            <a:r>
              <a:rPr lang="en-US" sz="2800" dirty="0">
                <a:solidFill>
                  <a:srgbClr val="CCFFCC"/>
                </a:solidFill>
              </a:rPr>
              <a:t> </a:t>
            </a:r>
            <a:r>
              <a:rPr lang="en-US" sz="2800" dirty="0"/>
              <a:t>is a class whose instances are collections of other objects. Examples include stacks, queues, lists, and arrays. </a:t>
            </a:r>
          </a:p>
          <a:p>
            <a:pPr eaLnBrk="1" hangingPunct="1">
              <a:lnSpc>
                <a:spcPct val="90000"/>
              </a:lnSpc>
            </a:pPr>
            <a:r>
              <a:rPr lang="en-US" sz="2800" dirty="0"/>
              <a:t>They are expected to implement methods to </a:t>
            </a:r>
          </a:p>
          <a:p>
            <a:pPr lvl="1" eaLnBrk="1" hangingPunct="1">
              <a:lnSpc>
                <a:spcPct val="90000"/>
              </a:lnSpc>
            </a:pPr>
            <a:r>
              <a:rPr lang="en-US" sz="2400" dirty="0"/>
              <a:t>tell the number of objects they contain (size),</a:t>
            </a:r>
          </a:p>
          <a:p>
            <a:pPr lvl="1" eaLnBrk="1" hangingPunct="1">
              <a:lnSpc>
                <a:spcPct val="90000"/>
              </a:lnSpc>
            </a:pPr>
            <a:r>
              <a:rPr lang="en-US" sz="2400" dirty="0"/>
              <a:t>insert new objects into the container, remove objects from it, and give access to the objects.</a:t>
            </a:r>
          </a:p>
          <a:p>
            <a:pPr eaLnBrk="1" hangingPunct="1">
              <a:lnSpc>
                <a:spcPct val="90000"/>
              </a:lnSpc>
            </a:pPr>
            <a:r>
              <a:rPr lang="en-US" sz="2800" dirty="0"/>
              <a:t>Value based containers will store copies of the objects and accessing an object will also give you back a copy of it.</a:t>
            </a:r>
          </a:p>
          <a:p>
            <a:pPr eaLnBrk="1" hangingPunct="1">
              <a:lnSpc>
                <a:spcPct val="90000"/>
              </a:lnSpc>
            </a:pPr>
            <a:r>
              <a:rPr lang="en-US" sz="2800" dirty="0"/>
              <a:t>Reference based containers only store pointers to the objects.</a:t>
            </a:r>
          </a:p>
        </p:txBody>
      </p:sp>
      <p:sp>
        <p:nvSpPr>
          <p:cNvPr id="2" name="Slide Number Placeholder 1"/>
          <p:cNvSpPr>
            <a:spLocks noGrp="1"/>
          </p:cNvSpPr>
          <p:nvPr>
            <p:ph type="sldNum" sz="quarter" idx="12"/>
          </p:nvPr>
        </p:nvSpPr>
        <p:spPr/>
        <p:txBody>
          <a:bodyPr/>
          <a:lstStyle/>
          <a:p>
            <a:fld id="{1789C0F2-17E0-497A-9BBE-0C73201AAFE3}" type="slidenum">
              <a:rPr lang="en-US" smtClean="0"/>
              <a:pPr/>
              <a:t>30</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eaLnBrk="1" hangingPunct="1"/>
            <a:r>
              <a:rPr lang="en-US"/>
              <a:t>Iterators</a:t>
            </a:r>
          </a:p>
        </p:txBody>
      </p:sp>
      <p:sp>
        <p:nvSpPr>
          <p:cNvPr id="140291" name="Rectangle 3"/>
          <p:cNvSpPr>
            <a:spLocks noGrp="1" noChangeArrowheads="1"/>
          </p:cNvSpPr>
          <p:nvPr>
            <p:ph idx="1"/>
          </p:nvPr>
        </p:nvSpPr>
        <p:spPr/>
        <p:txBody>
          <a:bodyPr>
            <a:normAutofit lnSpcReduction="10000"/>
          </a:bodyPr>
          <a:lstStyle/>
          <a:p>
            <a:pPr eaLnBrk="1" hangingPunct="1">
              <a:lnSpc>
                <a:spcPct val="90000"/>
              </a:lnSpc>
            </a:pPr>
            <a:r>
              <a:rPr lang="en-US" sz="2800"/>
              <a:t>Iterators are classes that can be seen as container browsers.</a:t>
            </a:r>
          </a:p>
          <a:p>
            <a:pPr eaLnBrk="1" hangingPunct="1">
              <a:lnSpc>
                <a:spcPct val="90000"/>
              </a:lnSpc>
            </a:pPr>
            <a:r>
              <a:rPr lang="en-US" sz="2800"/>
              <a:t>They provide methods that can be used to access objects provided by a separate object source (a container). </a:t>
            </a:r>
          </a:p>
          <a:p>
            <a:pPr eaLnBrk="1" hangingPunct="1">
              <a:lnSpc>
                <a:spcPct val="90000"/>
              </a:lnSpc>
            </a:pPr>
            <a:r>
              <a:rPr lang="en-US" sz="2800"/>
              <a:t>They are safe implementations of pointers to objects in the container.</a:t>
            </a:r>
          </a:p>
          <a:p>
            <a:pPr eaLnBrk="1" hangingPunct="1">
              <a:lnSpc>
                <a:spcPct val="90000"/>
              </a:lnSpc>
            </a:pPr>
            <a:r>
              <a:rPr lang="en-US" sz="2800"/>
              <a:t>They usually implement methods to go from an object in the collection to the next and to access the content of a stored object.</a:t>
            </a:r>
          </a:p>
        </p:txBody>
      </p:sp>
      <p:sp>
        <p:nvSpPr>
          <p:cNvPr id="2" name="Slide Number Placeholder 1"/>
          <p:cNvSpPr>
            <a:spLocks noGrp="1"/>
          </p:cNvSpPr>
          <p:nvPr>
            <p:ph type="sldNum" sz="quarter" idx="12"/>
          </p:nvPr>
        </p:nvSpPr>
        <p:spPr/>
        <p:txBody>
          <a:bodyPr/>
          <a:lstStyle/>
          <a:p>
            <a:fld id="{1789C0F2-17E0-497A-9BBE-0C73201AAFE3}" type="slidenum">
              <a:rPr lang="en-US" smtClean="0"/>
              <a:pPr/>
              <a:t>31</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r>
              <a:rPr lang="en-US"/>
              <a:t>Object Oriented Lists</a:t>
            </a:r>
          </a:p>
        </p:txBody>
      </p:sp>
      <p:sp>
        <p:nvSpPr>
          <p:cNvPr id="138243" name="Rectangle 3"/>
          <p:cNvSpPr>
            <a:spLocks noGrp="1" noChangeArrowheads="1"/>
          </p:cNvSpPr>
          <p:nvPr>
            <p:ph idx="1"/>
          </p:nvPr>
        </p:nvSpPr>
        <p:spPr/>
        <p:txBody>
          <a:bodyPr>
            <a:normAutofit/>
          </a:bodyPr>
          <a:lstStyle/>
          <a:p>
            <a:pPr eaLnBrk="1" hangingPunct="1">
              <a:lnSpc>
                <a:spcPct val="90000"/>
              </a:lnSpc>
            </a:pPr>
            <a:r>
              <a:rPr lang="en-US" sz="2800" i="1" dirty="0">
                <a:solidFill>
                  <a:srgbClr val="CCFFCC"/>
                </a:solidFill>
              </a:rPr>
              <a:t>List node</a:t>
            </a:r>
            <a:r>
              <a:rPr lang="en-US" sz="2800" dirty="0">
                <a:solidFill>
                  <a:srgbClr val="CCFFCC"/>
                </a:solidFill>
              </a:rPr>
              <a:t> </a:t>
            </a:r>
            <a:r>
              <a:rPr lang="en-US" sz="2800" dirty="0"/>
              <a:t>class: contains the necessary data to build the structure of the list and any internal functions related to a node.</a:t>
            </a:r>
          </a:p>
          <a:p>
            <a:pPr eaLnBrk="1" hangingPunct="1">
              <a:lnSpc>
                <a:spcPct val="90000"/>
              </a:lnSpc>
            </a:pPr>
            <a:r>
              <a:rPr lang="en-US" sz="2800" i="1" dirty="0">
                <a:solidFill>
                  <a:srgbClr val="CCFFCC"/>
                </a:solidFill>
              </a:rPr>
              <a:t>List container</a:t>
            </a:r>
            <a:r>
              <a:rPr lang="en-US" sz="2800" dirty="0">
                <a:solidFill>
                  <a:srgbClr val="CCFFCC"/>
                </a:solidFill>
              </a:rPr>
              <a:t> </a:t>
            </a:r>
            <a:r>
              <a:rPr lang="en-US" sz="2800" dirty="0"/>
              <a:t>class: contains the head or front of the list, eventually the tail or back, the size, and any global functions defined on a list. It is an interface between the list and the rest of the code. It’s also the class called </a:t>
            </a:r>
            <a:r>
              <a:rPr lang="en-US" sz="2800" i="1" dirty="0">
                <a:solidFill>
                  <a:srgbClr val="CCFFCC"/>
                </a:solidFill>
              </a:rPr>
              <a:t>List</a:t>
            </a:r>
            <a:r>
              <a:rPr lang="en-US" sz="2800" dirty="0"/>
              <a:t>.</a:t>
            </a:r>
          </a:p>
          <a:p>
            <a:pPr eaLnBrk="1" hangingPunct="1">
              <a:lnSpc>
                <a:spcPct val="90000"/>
              </a:lnSpc>
            </a:pPr>
            <a:r>
              <a:rPr lang="en-US" sz="2800" i="1" dirty="0">
                <a:solidFill>
                  <a:srgbClr val="CCFFCC"/>
                </a:solidFill>
              </a:rPr>
              <a:t>List iterator</a:t>
            </a:r>
            <a:r>
              <a:rPr lang="en-US" sz="2800" dirty="0">
                <a:solidFill>
                  <a:srgbClr val="CCFFCC"/>
                </a:solidFill>
              </a:rPr>
              <a:t> </a:t>
            </a:r>
            <a:r>
              <a:rPr lang="en-US" sz="2800" dirty="0"/>
              <a:t>class: a commodity class that lets us browse a list more easily.</a:t>
            </a:r>
          </a:p>
        </p:txBody>
      </p:sp>
      <p:sp>
        <p:nvSpPr>
          <p:cNvPr id="2" name="Slide Number Placeholder 1"/>
          <p:cNvSpPr>
            <a:spLocks noGrp="1"/>
          </p:cNvSpPr>
          <p:nvPr>
            <p:ph type="sldNum" sz="quarter" idx="12"/>
          </p:nvPr>
        </p:nvSpPr>
        <p:spPr/>
        <p:txBody>
          <a:bodyPr/>
          <a:lstStyle/>
          <a:p>
            <a:fld id="{1789C0F2-17E0-497A-9BBE-0C73201AAFE3}" type="slidenum">
              <a:rPr lang="en-US" smtClean="0"/>
              <a:pPr/>
              <a:t>32</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US" dirty="0"/>
          </a:p>
        </p:txBody>
      </p:sp>
      <p:sp>
        <p:nvSpPr>
          <p:cNvPr id="3" name="Content Placeholder 2"/>
          <p:cNvSpPr>
            <a:spLocks noGrp="1"/>
          </p:cNvSpPr>
          <p:nvPr>
            <p:ph idx="1"/>
          </p:nvPr>
        </p:nvSpPr>
        <p:spPr/>
        <p:txBody>
          <a:bodyPr>
            <a:normAutofit/>
          </a:bodyPr>
          <a:lstStyle/>
          <a:p>
            <a:r>
              <a:rPr lang="en-US" sz="2800" dirty="0" smtClean="0"/>
              <a:t>Let’s assume that we have the following classes:</a:t>
            </a:r>
          </a:p>
          <a:p>
            <a:endParaRPr lang="en-US" sz="2800" dirty="0" smtClean="0"/>
          </a:p>
          <a:p>
            <a:pPr marL="0" indent="0">
              <a:buNone/>
            </a:pPr>
            <a:r>
              <a:rPr lang="en-US" sz="2800" b="1" dirty="0" smtClean="0">
                <a:latin typeface="Courier New"/>
                <a:cs typeface="Courier New"/>
              </a:rPr>
              <a:t>class </a:t>
            </a:r>
            <a:r>
              <a:rPr lang="en-US" sz="2800" b="1" dirty="0" err="1" smtClean="0">
                <a:latin typeface="Courier New"/>
                <a:cs typeface="Courier New"/>
              </a:rPr>
              <a:t>ListNode</a:t>
            </a:r>
            <a:r>
              <a:rPr lang="en-US" sz="2800" b="1" dirty="0" smtClean="0">
                <a:latin typeface="Courier New"/>
                <a:cs typeface="Courier New"/>
              </a:rPr>
              <a:t>; // individual nodes</a:t>
            </a:r>
          </a:p>
          <a:p>
            <a:pPr marL="0" indent="0">
              <a:buNone/>
            </a:pPr>
            <a:endParaRPr lang="en-US" sz="2800" b="1" dirty="0" smtClean="0">
              <a:latin typeface="Courier New"/>
              <a:cs typeface="Courier New"/>
            </a:endParaRPr>
          </a:p>
          <a:p>
            <a:pPr marL="0" indent="0">
              <a:buNone/>
            </a:pPr>
            <a:r>
              <a:rPr lang="en-US" sz="2800" b="1" dirty="0" smtClean="0">
                <a:latin typeface="Courier New"/>
                <a:cs typeface="Courier New"/>
              </a:rPr>
              <a:t>class List; // container class</a:t>
            </a:r>
          </a:p>
          <a:p>
            <a:pPr marL="0" indent="0">
              <a:buNone/>
            </a:pPr>
            <a:endParaRPr lang="en-US" sz="2800" b="1" dirty="0" smtClean="0">
              <a:latin typeface="Courier New"/>
              <a:cs typeface="Courier New"/>
            </a:endParaRPr>
          </a:p>
          <a:p>
            <a:pPr marL="0" indent="0">
              <a:buNone/>
            </a:pPr>
            <a:r>
              <a:rPr lang="en-US" sz="2800" b="1" dirty="0" err="1" smtClean="0">
                <a:latin typeface="Courier New"/>
                <a:cs typeface="Courier New"/>
              </a:rPr>
              <a:t>typedef</a:t>
            </a:r>
            <a:r>
              <a:rPr lang="en-US" sz="2800" b="1" dirty="0" smtClean="0">
                <a:latin typeface="Courier New"/>
                <a:cs typeface="Courier New"/>
              </a:rPr>
              <a:t> </a:t>
            </a:r>
            <a:r>
              <a:rPr lang="en-US" sz="2800" b="1" dirty="0" err="1" smtClean="0">
                <a:latin typeface="Courier New"/>
                <a:cs typeface="Courier New"/>
              </a:rPr>
              <a:t>ListNode</a:t>
            </a:r>
            <a:r>
              <a:rPr lang="en-US" sz="2800" b="1" dirty="0" smtClean="0">
                <a:latin typeface="Courier New"/>
                <a:cs typeface="Courier New"/>
              </a:rPr>
              <a:t> * </a:t>
            </a:r>
            <a:r>
              <a:rPr lang="en-US" sz="2800" b="1" dirty="0" err="1" smtClean="0">
                <a:latin typeface="Courier New"/>
                <a:cs typeface="Courier New"/>
              </a:rPr>
              <a:t>ListNodePtr</a:t>
            </a:r>
            <a:r>
              <a:rPr lang="en-US" sz="2800" b="1" dirty="0" smtClean="0">
                <a:latin typeface="Courier New"/>
                <a:cs typeface="Courier New"/>
              </a:rPr>
              <a:t>;</a:t>
            </a:r>
            <a:endParaRPr lang="en-US" sz="2800" b="1" dirty="0">
              <a:latin typeface="Courier New"/>
              <a:cs typeface="Courier New"/>
            </a:endParaRPr>
          </a:p>
        </p:txBody>
      </p:sp>
      <p:sp>
        <p:nvSpPr>
          <p:cNvPr id="5" name="Slide Number Placeholder 4"/>
          <p:cNvSpPr>
            <a:spLocks noGrp="1"/>
          </p:cNvSpPr>
          <p:nvPr>
            <p:ph type="sldNum" sz="quarter" idx="12"/>
          </p:nvPr>
        </p:nvSpPr>
        <p:spPr/>
        <p:txBody>
          <a:bodyPr/>
          <a:lstStyle/>
          <a:p>
            <a:fld id="{1789C0F2-17E0-497A-9BBE-0C73201AAFE3}" type="slidenum">
              <a:rPr lang="en-US" smtClean="0"/>
              <a:pPr/>
              <a:t>33</a:t>
            </a:fld>
            <a:endParaRPr lang="en-US" dirty="0"/>
          </a:p>
        </p:txBody>
      </p:sp>
    </p:spTree>
    <p:extLst>
      <p:ext uri="{BB962C8B-B14F-4D97-AF65-F5344CB8AC3E}">
        <p14:creationId xmlns:p14="http://schemas.microsoft.com/office/powerpoint/2010/main" val="3573807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r>
              <a:rPr lang="en-US"/>
              <a:t>List Iterator</a:t>
            </a:r>
          </a:p>
        </p:txBody>
      </p:sp>
      <p:sp>
        <p:nvSpPr>
          <p:cNvPr id="144387" name="Rectangle 3"/>
          <p:cNvSpPr>
            <a:spLocks noGrp="1" noChangeArrowheads="1"/>
          </p:cNvSpPr>
          <p:nvPr>
            <p:ph idx="1"/>
          </p:nvPr>
        </p:nvSpPr>
        <p:spPr/>
        <p:txBody>
          <a:bodyPr>
            <a:normAutofit lnSpcReduction="10000"/>
          </a:bodyPr>
          <a:lstStyle/>
          <a:p>
            <a:pPr eaLnBrk="1" hangingPunct="1"/>
            <a:r>
              <a:rPr lang="en-US" sz="2800"/>
              <a:t>A class containing one data member which is a pointer to a list node.</a:t>
            </a:r>
          </a:p>
          <a:p>
            <a:pPr eaLnBrk="1" hangingPunct="1"/>
            <a:r>
              <a:rPr lang="en-US" sz="2800"/>
              <a:t>Implements the following methods:</a:t>
            </a:r>
          </a:p>
          <a:p>
            <a:pPr lvl="1" eaLnBrk="1" hangingPunct="1"/>
            <a:r>
              <a:rPr lang="en-US" sz="2400"/>
              <a:t>advance (operator ++)</a:t>
            </a:r>
          </a:p>
          <a:p>
            <a:pPr lvl="1" eaLnBrk="1" hangingPunct="1"/>
            <a:r>
              <a:rPr lang="en-US" sz="2400"/>
              <a:t>dereference (operator *)</a:t>
            </a:r>
          </a:p>
          <a:p>
            <a:pPr lvl="1" eaLnBrk="1" hangingPunct="1"/>
            <a:r>
              <a:rPr lang="en-US" sz="2400"/>
              <a:t>check for null (operator bool)</a:t>
            </a:r>
          </a:p>
          <a:p>
            <a:pPr eaLnBrk="1" hangingPunct="1"/>
            <a:r>
              <a:rPr lang="en-US" sz="2800"/>
              <a:t>All these operations must be implemented in a safe way, such that if the user does something wrong the program doesn't crash.</a:t>
            </a:r>
          </a:p>
        </p:txBody>
      </p:sp>
      <p:sp>
        <p:nvSpPr>
          <p:cNvPr id="2" name="Slide Number Placeholder 1"/>
          <p:cNvSpPr>
            <a:spLocks noGrp="1"/>
          </p:cNvSpPr>
          <p:nvPr>
            <p:ph type="sldNum" sz="quarter" idx="12"/>
          </p:nvPr>
        </p:nvSpPr>
        <p:spPr/>
        <p:txBody>
          <a:bodyPr/>
          <a:lstStyle/>
          <a:p>
            <a:fld id="{1789C0F2-17E0-497A-9BBE-0C73201AAFE3}" type="slidenum">
              <a:rPr lang="en-US" smtClean="0"/>
              <a:pPr/>
              <a:t>34</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hangingPunct="1"/>
            <a:r>
              <a:rPr lang="en-US"/>
              <a:t>The Class Definition</a:t>
            </a:r>
          </a:p>
        </p:txBody>
      </p:sp>
      <p:sp>
        <p:nvSpPr>
          <p:cNvPr id="145411" name="Rectangle 3"/>
          <p:cNvSpPr>
            <a:spLocks noGrp="1" noChangeArrowheads="1"/>
          </p:cNvSpPr>
          <p:nvPr>
            <p:ph idx="1"/>
          </p:nvPr>
        </p:nvSpPr>
        <p:spPr/>
        <p:txBody>
          <a:bodyPr>
            <a:normAutofit lnSpcReduction="10000"/>
          </a:bodyPr>
          <a:lstStyle/>
          <a:p>
            <a:pPr eaLnBrk="1" hangingPunct="1">
              <a:lnSpc>
                <a:spcPct val="90000"/>
              </a:lnSpc>
              <a:buFont typeface="Wingdings" charset="2"/>
              <a:buNone/>
            </a:pPr>
            <a:r>
              <a:rPr lang="en-US" b="1" dirty="0">
                <a:latin typeface="Courier New" charset="0"/>
              </a:rPr>
              <a:t>class </a:t>
            </a:r>
            <a:r>
              <a:rPr lang="en-US" b="1" dirty="0" err="1" smtClean="0">
                <a:latin typeface="Courier New" charset="0"/>
              </a:rPr>
              <a:t>ListIterator</a:t>
            </a:r>
            <a:r>
              <a:rPr lang="en-US" b="1" dirty="0" smtClean="0">
                <a:latin typeface="Courier New" charset="0"/>
              </a:rPr>
              <a:t> </a:t>
            </a:r>
            <a:endParaRPr lang="en-US" b="1" dirty="0">
              <a:latin typeface="Courier New" charset="0"/>
            </a:endParaRPr>
          </a:p>
          <a:p>
            <a:pPr eaLnBrk="1" hangingPunct="1">
              <a:lnSpc>
                <a:spcPct val="90000"/>
              </a:lnSpc>
              <a:buFont typeface="Wingdings" charset="2"/>
              <a:buNone/>
            </a:pPr>
            <a:r>
              <a:rPr lang="en-US" b="1" dirty="0" smtClean="0">
                <a:latin typeface="Courier New" charset="0"/>
              </a:rPr>
              <a:t>{</a:t>
            </a:r>
            <a:endParaRPr lang="en-US" b="1" dirty="0">
              <a:latin typeface="Courier New" charset="0"/>
            </a:endParaRPr>
          </a:p>
          <a:p>
            <a:pPr eaLnBrk="1" hangingPunct="1">
              <a:lnSpc>
                <a:spcPct val="90000"/>
              </a:lnSpc>
              <a:buFont typeface="Wingdings" charset="2"/>
              <a:buNone/>
            </a:pPr>
            <a:r>
              <a:rPr lang="en-US" b="1" dirty="0">
                <a:latin typeface="Courier New" charset="0"/>
              </a:rPr>
              <a:t>private:</a:t>
            </a:r>
          </a:p>
          <a:p>
            <a:pPr eaLnBrk="1" hangingPunct="1">
              <a:lnSpc>
                <a:spcPct val="90000"/>
              </a:lnSpc>
              <a:buFont typeface="Wingdings" charset="2"/>
              <a:buNone/>
            </a:pPr>
            <a:r>
              <a:rPr lang="en-US" b="1" dirty="0" smtClean="0">
                <a:latin typeface="Courier New" charset="0"/>
              </a:rPr>
              <a:t>    </a:t>
            </a:r>
            <a:r>
              <a:rPr lang="en-US" b="1" dirty="0" err="1" smtClean="0">
                <a:latin typeface="Courier New" charset="0"/>
              </a:rPr>
              <a:t>ListNodePtr</a:t>
            </a:r>
            <a:r>
              <a:rPr lang="en-US" b="1" dirty="0" smtClean="0">
                <a:latin typeface="Courier New" charset="0"/>
              </a:rPr>
              <a:t> </a:t>
            </a:r>
            <a:r>
              <a:rPr lang="en-US" b="1" dirty="0">
                <a:latin typeface="Courier New" charset="0"/>
              </a:rPr>
              <a:t>current;</a:t>
            </a:r>
          </a:p>
          <a:p>
            <a:pPr eaLnBrk="1" hangingPunct="1">
              <a:lnSpc>
                <a:spcPct val="90000"/>
              </a:lnSpc>
              <a:buFont typeface="Wingdings" charset="2"/>
              <a:buNone/>
            </a:pPr>
            <a:r>
              <a:rPr lang="en-US" b="1" dirty="0">
                <a:latin typeface="Courier New" charset="0"/>
              </a:rPr>
              <a:t>public:</a:t>
            </a:r>
          </a:p>
          <a:p>
            <a:pPr eaLnBrk="1" hangingPunct="1">
              <a:lnSpc>
                <a:spcPct val="90000"/>
              </a:lnSpc>
              <a:buFont typeface="Wingdings" charset="2"/>
              <a:buNone/>
            </a:pPr>
            <a:r>
              <a:rPr lang="en-US" b="1" dirty="0" smtClean="0">
                <a:latin typeface="Courier New" charset="0"/>
              </a:rPr>
              <a:t>    </a:t>
            </a:r>
            <a:r>
              <a:rPr lang="en-US" b="1" dirty="0" err="1" smtClean="0">
                <a:latin typeface="Courier New" charset="0"/>
              </a:rPr>
              <a:t>ListIterator</a:t>
            </a:r>
            <a:r>
              <a:rPr lang="en-US" b="1" dirty="0" smtClean="0">
                <a:latin typeface="Courier New" charset="0"/>
              </a:rPr>
              <a:t> </a:t>
            </a:r>
            <a:r>
              <a:rPr lang="en-US" b="1" dirty="0">
                <a:latin typeface="Courier New" charset="0"/>
              </a:rPr>
              <a:t>&amp;operator++();</a:t>
            </a:r>
          </a:p>
          <a:p>
            <a:pPr eaLnBrk="1" hangingPunct="1">
              <a:lnSpc>
                <a:spcPct val="90000"/>
              </a:lnSpc>
              <a:buFont typeface="Wingdings" charset="2"/>
              <a:buNone/>
            </a:pPr>
            <a:r>
              <a:rPr lang="en-US" b="1" dirty="0">
                <a:latin typeface="Courier New" charset="0"/>
              </a:rPr>
              <a:t>  </a:t>
            </a:r>
            <a:r>
              <a:rPr lang="en-US" b="1" dirty="0" smtClean="0">
                <a:latin typeface="Courier New" charset="0"/>
              </a:rPr>
              <a:t>  </a:t>
            </a:r>
            <a:r>
              <a:rPr lang="en-US" b="1" dirty="0" err="1" smtClean="0">
                <a:latin typeface="Courier New" charset="0"/>
              </a:rPr>
              <a:t>int</a:t>
            </a:r>
            <a:r>
              <a:rPr lang="en-US" b="1" dirty="0" smtClean="0">
                <a:latin typeface="Courier New" charset="0"/>
              </a:rPr>
              <a:t> </a:t>
            </a:r>
            <a:r>
              <a:rPr lang="en-US" b="1" dirty="0">
                <a:latin typeface="Courier New" charset="0"/>
              </a:rPr>
              <a:t>&amp;operator*();</a:t>
            </a:r>
          </a:p>
          <a:p>
            <a:pPr eaLnBrk="1" hangingPunct="1">
              <a:lnSpc>
                <a:spcPct val="90000"/>
              </a:lnSpc>
              <a:buFont typeface="Wingdings" charset="2"/>
              <a:buNone/>
            </a:pPr>
            <a:r>
              <a:rPr lang="en-US" b="1" dirty="0">
                <a:latin typeface="Courier New" charset="0"/>
              </a:rPr>
              <a:t> </a:t>
            </a:r>
            <a:r>
              <a:rPr lang="en-US" b="1" dirty="0" smtClean="0">
                <a:latin typeface="Courier New" charset="0"/>
              </a:rPr>
              <a:t>   </a:t>
            </a:r>
            <a:r>
              <a:rPr lang="en-US" b="1" dirty="0">
                <a:latin typeface="Courier New" charset="0"/>
              </a:rPr>
              <a:t>operator </a:t>
            </a:r>
            <a:r>
              <a:rPr lang="en-US" b="1" dirty="0" err="1">
                <a:latin typeface="Courier New" charset="0"/>
              </a:rPr>
              <a:t>bool</a:t>
            </a:r>
            <a:r>
              <a:rPr lang="en-US" b="1" dirty="0">
                <a:latin typeface="Courier New" charset="0"/>
              </a:rPr>
              <a:t>();</a:t>
            </a:r>
          </a:p>
          <a:p>
            <a:pPr eaLnBrk="1" hangingPunct="1">
              <a:lnSpc>
                <a:spcPct val="90000"/>
              </a:lnSpc>
              <a:buFont typeface="Wingdings" charset="2"/>
              <a:buNone/>
            </a:pPr>
            <a:r>
              <a:rPr lang="en-US" b="1" dirty="0">
                <a:latin typeface="Courier New" charset="0"/>
              </a:rPr>
              <a:t>};</a:t>
            </a:r>
          </a:p>
        </p:txBody>
      </p:sp>
      <p:sp>
        <p:nvSpPr>
          <p:cNvPr id="2" name="Slide Number Placeholder 1"/>
          <p:cNvSpPr>
            <a:spLocks noGrp="1"/>
          </p:cNvSpPr>
          <p:nvPr>
            <p:ph type="sldNum" sz="quarter" idx="12"/>
          </p:nvPr>
        </p:nvSpPr>
        <p:spPr/>
        <p:txBody>
          <a:bodyPr/>
          <a:lstStyle/>
          <a:p>
            <a:fld id="{1789C0F2-17E0-497A-9BBE-0C73201AAFE3}" type="slidenum">
              <a:rPr lang="en-US" smtClean="0"/>
              <a:pPr/>
              <a:t>35</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r>
              <a:rPr lang="en-US"/>
              <a:t>Implementation</a:t>
            </a:r>
          </a:p>
        </p:txBody>
      </p:sp>
      <p:sp>
        <p:nvSpPr>
          <p:cNvPr id="146435" name="Rectangle 3"/>
          <p:cNvSpPr>
            <a:spLocks noGrp="1" noChangeArrowheads="1"/>
          </p:cNvSpPr>
          <p:nvPr>
            <p:ph idx="1"/>
          </p:nvPr>
        </p:nvSpPr>
        <p:spPr/>
        <p:txBody>
          <a:bodyPr>
            <a:normAutofit/>
          </a:bodyPr>
          <a:lstStyle/>
          <a:p>
            <a:pPr eaLnBrk="1" hangingPunct="1">
              <a:lnSpc>
                <a:spcPct val="90000"/>
              </a:lnSpc>
              <a:buFont typeface="Wingdings" charset="2"/>
              <a:buNone/>
            </a:pPr>
            <a:r>
              <a:rPr lang="en-US" sz="2800" b="1" dirty="0" err="1" smtClean="0">
                <a:latin typeface="Courier New" charset="0"/>
              </a:rPr>
              <a:t>ListIterator</a:t>
            </a:r>
            <a:r>
              <a:rPr lang="en-US" sz="2800" b="1" dirty="0" smtClean="0">
                <a:latin typeface="Courier New" charset="0"/>
              </a:rPr>
              <a:t> </a:t>
            </a:r>
            <a:r>
              <a:rPr lang="en-US" sz="2800" b="1" dirty="0">
                <a:latin typeface="Courier New" charset="0"/>
              </a:rPr>
              <a:t>&amp; </a:t>
            </a:r>
            <a:r>
              <a:rPr lang="en-US" sz="2800" b="1" dirty="0" err="1" smtClean="0">
                <a:latin typeface="Courier New" charset="0"/>
              </a:rPr>
              <a:t>ListIterator</a:t>
            </a:r>
            <a:r>
              <a:rPr lang="en-US" sz="2800" b="1" dirty="0" smtClean="0">
                <a:latin typeface="Courier New" charset="0"/>
              </a:rPr>
              <a:t> </a:t>
            </a:r>
            <a:r>
              <a:rPr lang="en-US" sz="2800" b="1" dirty="0">
                <a:latin typeface="Courier New" charset="0"/>
              </a:rPr>
              <a:t>:: operator++()</a:t>
            </a:r>
          </a:p>
          <a:p>
            <a:pPr eaLnBrk="1" hangingPunct="1">
              <a:lnSpc>
                <a:spcPct val="90000"/>
              </a:lnSpc>
              <a:buFont typeface="Wingdings" charset="2"/>
              <a:buNone/>
            </a:pPr>
            <a:r>
              <a:rPr lang="en-US" sz="2800" b="1" dirty="0">
                <a:latin typeface="Courier New" charset="0"/>
              </a:rPr>
              <a:t>{</a:t>
            </a:r>
          </a:p>
          <a:p>
            <a:pPr eaLnBrk="1" hangingPunct="1">
              <a:lnSpc>
                <a:spcPct val="90000"/>
              </a:lnSpc>
              <a:buFont typeface="Wingdings" charset="2"/>
              <a:buNone/>
            </a:pPr>
            <a:r>
              <a:rPr lang="en-US" sz="2800" b="1" dirty="0">
                <a:latin typeface="Courier New" charset="0"/>
              </a:rPr>
              <a:t>  </a:t>
            </a:r>
            <a:r>
              <a:rPr lang="en-US" sz="2800" b="1" dirty="0" smtClean="0">
                <a:latin typeface="Courier New" charset="0"/>
              </a:rPr>
              <a:t>  if </a:t>
            </a:r>
            <a:r>
              <a:rPr lang="en-US" sz="2800" b="1" dirty="0">
                <a:latin typeface="Courier New" charset="0"/>
              </a:rPr>
              <a:t>(current) </a:t>
            </a:r>
          </a:p>
          <a:p>
            <a:pPr eaLnBrk="1" hangingPunct="1">
              <a:lnSpc>
                <a:spcPct val="90000"/>
              </a:lnSpc>
              <a:buFont typeface="Wingdings" charset="2"/>
              <a:buNone/>
            </a:pPr>
            <a:r>
              <a:rPr lang="en-US" sz="2800" b="1" dirty="0">
                <a:latin typeface="Courier New" charset="0"/>
              </a:rPr>
              <a:t>    </a:t>
            </a:r>
            <a:r>
              <a:rPr lang="en-US" sz="2800" b="1" dirty="0" smtClean="0">
                <a:latin typeface="Courier New" charset="0"/>
              </a:rPr>
              <a:t>    current </a:t>
            </a:r>
            <a:r>
              <a:rPr lang="en-US" sz="2800" b="1" dirty="0">
                <a:latin typeface="Courier New" charset="0"/>
              </a:rPr>
              <a:t>= current-&gt;next;</a:t>
            </a:r>
          </a:p>
          <a:p>
            <a:pPr eaLnBrk="1" hangingPunct="1">
              <a:lnSpc>
                <a:spcPct val="90000"/>
              </a:lnSpc>
              <a:buFont typeface="Wingdings" charset="2"/>
              <a:buNone/>
            </a:pPr>
            <a:r>
              <a:rPr lang="en-US" sz="2800" b="1" dirty="0">
                <a:latin typeface="Courier New" charset="0"/>
              </a:rPr>
              <a:t>  </a:t>
            </a:r>
            <a:r>
              <a:rPr lang="en-US" sz="2800" b="1" dirty="0" smtClean="0">
                <a:latin typeface="Courier New" charset="0"/>
              </a:rPr>
              <a:t>  return </a:t>
            </a:r>
            <a:r>
              <a:rPr lang="en-US" sz="2800" b="1" dirty="0">
                <a:latin typeface="Courier New" charset="0"/>
              </a:rPr>
              <a:t>*this;</a:t>
            </a:r>
          </a:p>
          <a:p>
            <a:pPr eaLnBrk="1" hangingPunct="1">
              <a:lnSpc>
                <a:spcPct val="90000"/>
              </a:lnSpc>
              <a:buFont typeface="Wingdings" charset="2"/>
              <a:buNone/>
            </a:pPr>
            <a:r>
              <a:rPr lang="en-US" sz="2800" b="1" dirty="0">
                <a:latin typeface="Courier New" charset="0"/>
              </a:rPr>
              <a:t>}</a:t>
            </a:r>
          </a:p>
          <a:p>
            <a:pPr eaLnBrk="1" hangingPunct="1">
              <a:lnSpc>
                <a:spcPct val="90000"/>
              </a:lnSpc>
              <a:buFont typeface="Wingdings" charset="2"/>
              <a:buNone/>
            </a:pPr>
            <a:r>
              <a:rPr lang="en-US" sz="2800" b="1" dirty="0">
                <a:latin typeface="Courier New" charset="0"/>
              </a:rPr>
              <a:t>// Must make the </a:t>
            </a:r>
            <a:r>
              <a:rPr lang="en-US" sz="2800" b="1" dirty="0" err="1" smtClean="0">
                <a:latin typeface="Courier New" charset="0"/>
              </a:rPr>
              <a:t>ListIterator</a:t>
            </a:r>
            <a:r>
              <a:rPr lang="en-US" sz="2800" b="1" dirty="0" smtClean="0">
                <a:latin typeface="Courier New" charset="0"/>
              </a:rPr>
              <a:t> </a:t>
            </a:r>
            <a:r>
              <a:rPr lang="en-US" sz="2800" b="1" dirty="0">
                <a:latin typeface="Courier New" charset="0"/>
              </a:rPr>
              <a:t>a</a:t>
            </a:r>
          </a:p>
          <a:p>
            <a:pPr eaLnBrk="1" hangingPunct="1">
              <a:lnSpc>
                <a:spcPct val="90000"/>
              </a:lnSpc>
              <a:buFont typeface="Wingdings" charset="2"/>
              <a:buNone/>
            </a:pPr>
            <a:r>
              <a:rPr lang="en-US" sz="2800" b="1" dirty="0">
                <a:latin typeface="Courier New" charset="0"/>
              </a:rPr>
              <a:t>// friend of the class </a:t>
            </a:r>
            <a:r>
              <a:rPr lang="en-US" sz="2800" b="1" dirty="0" err="1" smtClean="0">
                <a:latin typeface="Courier New" charset="0"/>
              </a:rPr>
              <a:t>ListNode</a:t>
            </a:r>
            <a:r>
              <a:rPr lang="en-US" sz="2800" b="1" dirty="0">
                <a:latin typeface="Courier New" charset="0"/>
              </a:rPr>
              <a:t>.</a:t>
            </a:r>
          </a:p>
        </p:txBody>
      </p:sp>
      <p:sp>
        <p:nvSpPr>
          <p:cNvPr id="2" name="Slide Number Placeholder 1"/>
          <p:cNvSpPr>
            <a:spLocks noGrp="1"/>
          </p:cNvSpPr>
          <p:nvPr>
            <p:ph type="sldNum" sz="quarter" idx="12"/>
          </p:nvPr>
        </p:nvSpPr>
        <p:spPr/>
        <p:txBody>
          <a:bodyPr/>
          <a:lstStyle/>
          <a:p>
            <a:fld id="{1789C0F2-17E0-497A-9BBE-0C73201AAFE3}" type="slidenum">
              <a:rPr lang="en-US" smtClean="0"/>
              <a:pPr/>
              <a:t>36</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hangingPunct="1"/>
            <a:r>
              <a:rPr lang="en-US"/>
              <a:t>Implementation</a:t>
            </a:r>
          </a:p>
        </p:txBody>
      </p:sp>
      <p:sp>
        <p:nvSpPr>
          <p:cNvPr id="147459" name="Rectangle 3"/>
          <p:cNvSpPr>
            <a:spLocks noGrp="1" noChangeArrowheads="1"/>
          </p:cNvSpPr>
          <p:nvPr>
            <p:ph idx="1"/>
          </p:nvPr>
        </p:nvSpPr>
        <p:spPr/>
        <p:txBody>
          <a:bodyPr>
            <a:normAutofit/>
          </a:bodyPr>
          <a:lstStyle/>
          <a:p>
            <a:pPr eaLnBrk="1" hangingPunct="1">
              <a:lnSpc>
                <a:spcPct val="90000"/>
              </a:lnSpc>
              <a:buFont typeface="Wingdings" charset="2"/>
              <a:buNone/>
            </a:pPr>
            <a:r>
              <a:rPr lang="en-US" sz="2400" b="1" dirty="0" err="1">
                <a:latin typeface="Courier New" charset="0"/>
              </a:rPr>
              <a:t>int</a:t>
            </a:r>
            <a:r>
              <a:rPr lang="en-US" sz="2400" b="1" dirty="0">
                <a:latin typeface="Courier New" charset="0"/>
              </a:rPr>
              <a:t> &amp;</a:t>
            </a:r>
            <a:r>
              <a:rPr lang="en-US" sz="2400" b="1" dirty="0" err="1" smtClean="0">
                <a:latin typeface="Courier New" charset="0"/>
              </a:rPr>
              <a:t>ListIterator</a:t>
            </a:r>
            <a:r>
              <a:rPr lang="en-US" sz="2400" b="1" dirty="0" smtClean="0">
                <a:latin typeface="Courier New" charset="0"/>
              </a:rPr>
              <a:t> </a:t>
            </a:r>
            <a:r>
              <a:rPr lang="en-US" sz="2400" b="1" dirty="0">
                <a:latin typeface="Courier New" charset="0"/>
              </a:rPr>
              <a:t>:: operator*()</a:t>
            </a:r>
          </a:p>
          <a:p>
            <a:pPr eaLnBrk="1" hangingPunct="1">
              <a:lnSpc>
                <a:spcPct val="90000"/>
              </a:lnSpc>
              <a:buFont typeface="Wingdings" charset="2"/>
              <a:buNone/>
            </a:pPr>
            <a:r>
              <a:rPr lang="en-US" sz="2400" b="1" dirty="0">
                <a:latin typeface="Courier New" charset="0"/>
              </a:rPr>
              <a:t>{</a:t>
            </a: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a:t>
            </a:r>
            <a:r>
              <a:rPr lang="en-US" sz="2400" b="1" dirty="0">
                <a:latin typeface="Courier New" charset="0"/>
              </a:rPr>
              <a:t>if (current)</a:t>
            </a: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a:t>
            </a:r>
            <a:r>
              <a:rPr lang="en-US" sz="2400" b="1" dirty="0">
                <a:latin typeface="Courier New" charset="0"/>
              </a:rPr>
              <a:t>return current-&gt;datum;</a:t>
            </a: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else</a:t>
            </a:r>
            <a:endParaRPr lang="en-US" sz="2400" b="1" dirty="0">
              <a:latin typeface="Courier New" charset="0"/>
            </a:endParaRP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exit</a:t>
            </a:r>
            <a:r>
              <a:rPr lang="en-US" sz="2400" b="1" dirty="0">
                <a:latin typeface="Courier New" charset="0"/>
              </a:rPr>
              <a:t>(1);</a:t>
            </a:r>
          </a:p>
          <a:p>
            <a:pPr eaLnBrk="1" hangingPunct="1">
              <a:lnSpc>
                <a:spcPct val="90000"/>
              </a:lnSpc>
              <a:buNone/>
            </a:pPr>
            <a:r>
              <a:rPr lang="en-US" sz="2400" b="1" dirty="0" smtClean="0">
                <a:latin typeface="Courier New" charset="0"/>
              </a:rPr>
              <a:t>} /</a:t>
            </a:r>
            <a:r>
              <a:rPr lang="en-US" sz="2400" b="1" dirty="0">
                <a:latin typeface="Courier New" charset="0"/>
              </a:rPr>
              <a:t>/ </a:t>
            </a:r>
            <a:r>
              <a:rPr lang="en-US" sz="2400" b="1" dirty="0" err="1">
                <a:latin typeface="Courier New" charset="0"/>
              </a:rPr>
              <a:t>ListIterator</a:t>
            </a:r>
            <a:r>
              <a:rPr lang="en-US" sz="2400" b="1" dirty="0">
                <a:latin typeface="Courier New" charset="0"/>
              </a:rPr>
              <a:t> :: operator*(</a:t>
            </a:r>
            <a:r>
              <a:rPr lang="en-US" sz="2400" b="1" dirty="0" smtClean="0">
                <a:latin typeface="Courier New" charset="0"/>
              </a:rPr>
              <a:t>)</a:t>
            </a:r>
            <a:endParaRPr lang="en-US" sz="2400" b="1" dirty="0">
              <a:latin typeface="Courier New" charset="0"/>
            </a:endParaRPr>
          </a:p>
          <a:p>
            <a:pPr eaLnBrk="1" hangingPunct="1">
              <a:lnSpc>
                <a:spcPct val="90000"/>
              </a:lnSpc>
              <a:buFont typeface="Wingdings" charset="2"/>
              <a:buNone/>
            </a:pPr>
            <a:r>
              <a:rPr lang="en-US" sz="2400" b="1" dirty="0" err="1" smtClean="0">
                <a:latin typeface="Courier New" charset="0"/>
              </a:rPr>
              <a:t>ListIterator</a:t>
            </a:r>
            <a:r>
              <a:rPr lang="en-US" sz="2400" b="1" dirty="0" smtClean="0">
                <a:latin typeface="Courier New" charset="0"/>
              </a:rPr>
              <a:t> </a:t>
            </a:r>
            <a:r>
              <a:rPr lang="en-US" sz="2400" b="1" dirty="0">
                <a:latin typeface="Courier New" charset="0"/>
              </a:rPr>
              <a:t>:: operator </a:t>
            </a:r>
            <a:r>
              <a:rPr lang="en-US" sz="2400" b="1" dirty="0" err="1">
                <a:latin typeface="Courier New" charset="0"/>
              </a:rPr>
              <a:t>bool</a:t>
            </a:r>
            <a:r>
              <a:rPr lang="en-US" sz="2400" b="1" dirty="0">
                <a:latin typeface="Courier New" charset="0"/>
              </a:rPr>
              <a:t>()</a:t>
            </a:r>
          </a:p>
          <a:p>
            <a:pPr eaLnBrk="1" hangingPunct="1">
              <a:lnSpc>
                <a:spcPct val="90000"/>
              </a:lnSpc>
              <a:buFont typeface="Wingdings" charset="2"/>
              <a:buNone/>
            </a:pPr>
            <a:r>
              <a:rPr lang="en-US" sz="2400" b="1" dirty="0">
                <a:latin typeface="Courier New" charset="0"/>
              </a:rPr>
              <a:t>{</a:t>
            </a: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return </a:t>
            </a:r>
            <a:r>
              <a:rPr lang="en-US" sz="2400" b="1" dirty="0">
                <a:latin typeface="Courier New" charset="0"/>
              </a:rPr>
              <a:t>(current != NULL);</a:t>
            </a:r>
          </a:p>
          <a:p>
            <a:pPr eaLnBrk="1" hangingPunct="1">
              <a:lnSpc>
                <a:spcPct val="90000"/>
              </a:lnSpc>
              <a:buNone/>
            </a:pPr>
            <a:r>
              <a:rPr lang="en-US" sz="2400" b="1" dirty="0">
                <a:latin typeface="Courier New" charset="0"/>
              </a:rPr>
              <a:t>} // </a:t>
            </a:r>
            <a:r>
              <a:rPr lang="en-US" sz="2400" b="1" dirty="0" err="1">
                <a:latin typeface="Courier New" charset="0"/>
              </a:rPr>
              <a:t>ListIterator</a:t>
            </a:r>
            <a:r>
              <a:rPr lang="en-US" sz="2400" b="1" dirty="0">
                <a:latin typeface="Courier New" charset="0"/>
              </a:rPr>
              <a:t> :: operator </a:t>
            </a:r>
            <a:r>
              <a:rPr lang="en-US" sz="2400" b="1" dirty="0" err="1">
                <a:latin typeface="Courier New" charset="0"/>
              </a:rPr>
              <a:t>bool</a:t>
            </a:r>
            <a:r>
              <a:rPr lang="en-US" sz="2400" b="1" dirty="0">
                <a:latin typeface="Courier New" charset="0"/>
              </a:rPr>
              <a:t>()</a:t>
            </a:r>
          </a:p>
          <a:p>
            <a:pPr eaLnBrk="1" hangingPunct="1">
              <a:lnSpc>
                <a:spcPct val="90000"/>
              </a:lnSpc>
              <a:buFont typeface="Wingdings" charset="2"/>
              <a:buNone/>
            </a:pPr>
            <a:endParaRPr lang="en-US" sz="2400" b="1" dirty="0">
              <a:latin typeface="Courier New" charset="0"/>
            </a:endParaRPr>
          </a:p>
        </p:txBody>
      </p:sp>
      <p:sp>
        <p:nvSpPr>
          <p:cNvPr id="2" name="Slide Number Placeholder 1"/>
          <p:cNvSpPr>
            <a:spLocks noGrp="1"/>
          </p:cNvSpPr>
          <p:nvPr>
            <p:ph type="sldNum" sz="quarter" idx="12"/>
          </p:nvPr>
        </p:nvSpPr>
        <p:spPr/>
        <p:txBody>
          <a:bodyPr/>
          <a:lstStyle/>
          <a:p>
            <a:fld id="{1789C0F2-17E0-497A-9BBE-0C73201AAFE3}" type="slidenum">
              <a:rPr lang="en-US" smtClean="0"/>
              <a:pPr/>
              <a:t>37</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457200" y="0"/>
            <a:ext cx="8229600" cy="990600"/>
          </a:xfrm>
        </p:spPr>
        <p:txBody>
          <a:bodyPr/>
          <a:lstStyle/>
          <a:p>
            <a:pPr eaLnBrk="1" hangingPunct="1"/>
            <a:r>
              <a:rPr lang="en-US"/>
              <a:t>Small Example</a:t>
            </a:r>
          </a:p>
        </p:txBody>
      </p:sp>
      <p:sp>
        <p:nvSpPr>
          <p:cNvPr id="149507" name="Rectangle 3"/>
          <p:cNvSpPr>
            <a:spLocks noGrp="1" noChangeArrowheads="1"/>
          </p:cNvSpPr>
          <p:nvPr>
            <p:ph idx="1"/>
          </p:nvPr>
        </p:nvSpPr>
        <p:spPr>
          <a:xfrm>
            <a:off x="304800" y="914400"/>
            <a:ext cx="8839200" cy="5216525"/>
          </a:xfrm>
        </p:spPr>
        <p:txBody>
          <a:bodyPr>
            <a:normAutofit lnSpcReduction="10000"/>
          </a:bodyPr>
          <a:lstStyle/>
          <a:p>
            <a:pPr eaLnBrk="1" hangingPunct="1">
              <a:lnSpc>
                <a:spcPct val="90000"/>
              </a:lnSpc>
              <a:buFont typeface="Wingdings" charset="2"/>
              <a:buNone/>
            </a:pPr>
            <a:r>
              <a:rPr lang="en-US" sz="2400" dirty="0">
                <a:latin typeface="Courier New" charset="0"/>
              </a:rPr>
              <a:t>  </a:t>
            </a:r>
            <a:r>
              <a:rPr lang="en-US" sz="2400" b="1" dirty="0">
                <a:latin typeface="Courier New" charset="0"/>
              </a:rPr>
              <a:t>List l;</a:t>
            </a:r>
          </a:p>
          <a:p>
            <a:pPr eaLnBrk="1" hangingPunct="1">
              <a:lnSpc>
                <a:spcPct val="90000"/>
              </a:lnSpc>
              <a:buFont typeface="Wingdings" charset="2"/>
              <a:buNone/>
            </a:pPr>
            <a:r>
              <a:rPr lang="en-US" sz="2400" b="1" dirty="0">
                <a:latin typeface="Courier New" charset="0"/>
              </a:rPr>
              <a:t>  </a:t>
            </a:r>
            <a:r>
              <a:rPr lang="en-US" sz="2400" b="1" dirty="0" err="1" smtClean="0">
                <a:latin typeface="Courier New" charset="0"/>
              </a:rPr>
              <a:t>ListIterator</a:t>
            </a:r>
            <a:r>
              <a:rPr lang="en-US" sz="2400" b="1" dirty="0" smtClean="0">
                <a:latin typeface="Courier New" charset="0"/>
              </a:rPr>
              <a:t> </a:t>
            </a:r>
            <a:r>
              <a:rPr lang="en-US" sz="2400" b="1" dirty="0">
                <a:latin typeface="Courier New" charset="0"/>
              </a:rPr>
              <a:t>a, b;</a:t>
            </a:r>
          </a:p>
          <a:p>
            <a:pPr eaLnBrk="1" hangingPunct="1">
              <a:lnSpc>
                <a:spcPct val="90000"/>
              </a:lnSpc>
              <a:buFont typeface="Wingdings" charset="2"/>
              <a:buNone/>
            </a:pPr>
            <a:r>
              <a:rPr lang="en-US" sz="2400" b="1" dirty="0">
                <a:latin typeface="Courier New" charset="0"/>
              </a:rPr>
              <a:t>  </a:t>
            </a:r>
            <a:r>
              <a:rPr lang="en-US" sz="2400" b="1" dirty="0" err="1" smtClean="0">
                <a:latin typeface="Courier New" charset="0"/>
              </a:rPr>
              <a:t>l.insertFront</a:t>
            </a:r>
            <a:r>
              <a:rPr lang="en-US" sz="2400" b="1" dirty="0">
                <a:latin typeface="Courier New" charset="0"/>
              </a:rPr>
              <a:t>(2);</a:t>
            </a:r>
          </a:p>
          <a:p>
            <a:pPr eaLnBrk="1" hangingPunct="1">
              <a:lnSpc>
                <a:spcPct val="90000"/>
              </a:lnSpc>
              <a:buFont typeface="Wingdings" charset="2"/>
              <a:buNone/>
            </a:pPr>
            <a:r>
              <a:rPr lang="en-US" sz="2400" b="1" dirty="0">
                <a:latin typeface="Courier New" charset="0"/>
              </a:rPr>
              <a:t>  </a:t>
            </a:r>
            <a:r>
              <a:rPr lang="en-US" sz="2400" b="1" dirty="0" err="1" smtClean="0">
                <a:latin typeface="Courier New" charset="0"/>
              </a:rPr>
              <a:t>l.insertFront</a:t>
            </a:r>
            <a:r>
              <a:rPr lang="en-US" sz="2400" b="1" dirty="0">
                <a:latin typeface="Courier New" charset="0"/>
              </a:rPr>
              <a:t>(3);</a:t>
            </a:r>
          </a:p>
          <a:p>
            <a:pPr eaLnBrk="1" hangingPunct="1">
              <a:lnSpc>
                <a:spcPct val="90000"/>
              </a:lnSpc>
              <a:buFont typeface="Wingdings" charset="2"/>
              <a:buNone/>
            </a:pPr>
            <a:r>
              <a:rPr lang="en-US" sz="2400" b="1" dirty="0">
                <a:latin typeface="Courier New" charset="0"/>
              </a:rPr>
              <a:t>  a=</a:t>
            </a:r>
            <a:r>
              <a:rPr lang="en-US" sz="2400" b="1" dirty="0" err="1">
                <a:latin typeface="Courier New" charset="0"/>
              </a:rPr>
              <a:t>l.begin</a:t>
            </a:r>
            <a:r>
              <a:rPr lang="en-US" sz="2400" b="1" dirty="0">
                <a:latin typeface="Courier New" charset="0"/>
              </a:rPr>
              <a:t>();</a:t>
            </a:r>
          </a:p>
          <a:p>
            <a:pPr eaLnBrk="1" hangingPunct="1">
              <a:lnSpc>
                <a:spcPct val="90000"/>
              </a:lnSpc>
              <a:buFont typeface="Wingdings" charset="2"/>
              <a:buNone/>
            </a:pPr>
            <a:r>
              <a:rPr lang="en-US" sz="2400" b="1" dirty="0">
                <a:latin typeface="Courier New" charset="0"/>
              </a:rPr>
              <a:t>  b=</a:t>
            </a:r>
            <a:r>
              <a:rPr lang="en-US" sz="2400" b="1" dirty="0" err="1">
                <a:latin typeface="Courier New" charset="0"/>
              </a:rPr>
              <a:t>l.end</a:t>
            </a:r>
            <a:r>
              <a:rPr lang="en-US" sz="2400" b="1" dirty="0">
                <a:latin typeface="Courier New" charset="0"/>
              </a:rPr>
              <a:t>();</a:t>
            </a:r>
          </a:p>
          <a:p>
            <a:pPr eaLnBrk="1" hangingPunct="1">
              <a:lnSpc>
                <a:spcPct val="90000"/>
              </a:lnSpc>
              <a:buFont typeface="Wingdings" charset="2"/>
              <a:buNone/>
            </a:pPr>
            <a:r>
              <a:rPr lang="en-US" sz="2400" b="1" dirty="0">
                <a:latin typeface="Courier New" charset="0"/>
              </a:rPr>
              <a:t>  </a:t>
            </a:r>
            <a:r>
              <a:rPr lang="en-US" sz="2400" b="1" dirty="0" err="1">
                <a:latin typeface="Courier New" charset="0"/>
              </a:rPr>
              <a:t>cout</a:t>
            </a:r>
            <a:r>
              <a:rPr lang="en-US" sz="2400" b="1" dirty="0">
                <a:latin typeface="Courier New" charset="0"/>
              </a:rPr>
              <a:t> &lt;&lt; "a: " &lt;&lt; *a &lt;&lt; " b: " &lt;&lt; *b &lt;&lt; </a:t>
            </a:r>
            <a:r>
              <a:rPr lang="en-US" sz="2400" b="1" dirty="0" err="1">
                <a:latin typeface="Courier New" charset="0"/>
              </a:rPr>
              <a:t>endl</a:t>
            </a:r>
            <a:r>
              <a:rPr lang="en-US" sz="2400" b="1" dirty="0">
                <a:latin typeface="Courier New" charset="0"/>
              </a:rPr>
              <a:t>;</a:t>
            </a:r>
          </a:p>
          <a:p>
            <a:pPr eaLnBrk="1" hangingPunct="1">
              <a:lnSpc>
                <a:spcPct val="90000"/>
              </a:lnSpc>
              <a:buFont typeface="Wingdings" charset="2"/>
              <a:buNone/>
            </a:pPr>
            <a:r>
              <a:rPr lang="en-US" sz="2400" b="1" dirty="0">
                <a:latin typeface="Courier New" charset="0"/>
              </a:rPr>
              <a:t>  ++a;</a:t>
            </a:r>
          </a:p>
          <a:p>
            <a:pPr eaLnBrk="1" hangingPunct="1">
              <a:lnSpc>
                <a:spcPct val="90000"/>
              </a:lnSpc>
              <a:buFont typeface="Wingdings" charset="2"/>
              <a:buNone/>
            </a:pPr>
            <a:r>
              <a:rPr lang="en-US" sz="2400" b="1" dirty="0">
                <a:latin typeface="Courier New" charset="0"/>
              </a:rPr>
              <a:t>  if (a==b)</a:t>
            </a: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a:t>
            </a:r>
            <a:r>
              <a:rPr lang="en-US" sz="2400" b="1" dirty="0" err="1">
                <a:latin typeface="Courier New" charset="0"/>
              </a:rPr>
              <a:t>cout</a:t>
            </a:r>
            <a:r>
              <a:rPr lang="en-US" sz="2400" b="1" dirty="0">
                <a:latin typeface="Courier New" charset="0"/>
              </a:rPr>
              <a:t> &lt;&lt; "pointer correctly updated" </a:t>
            </a: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a:t>
            </a:r>
            <a:r>
              <a:rPr lang="en-US" sz="2400" b="1" dirty="0">
                <a:latin typeface="Courier New" charset="0"/>
              </a:rPr>
              <a:t>&lt;&lt; </a:t>
            </a:r>
            <a:r>
              <a:rPr lang="en-US" sz="2400" b="1" dirty="0" err="1">
                <a:latin typeface="Courier New" charset="0"/>
              </a:rPr>
              <a:t>endl</a:t>
            </a:r>
            <a:r>
              <a:rPr lang="en-US" sz="2400" b="1" dirty="0">
                <a:latin typeface="Courier New" charset="0"/>
              </a:rPr>
              <a:t>;</a:t>
            </a:r>
          </a:p>
          <a:p>
            <a:pPr eaLnBrk="1" hangingPunct="1">
              <a:lnSpc>
                <a:spcPct val="90000"/>
              </a:lnSpc>
              <a:buFont typeface="Wingdings" charset="2"/>
              <a:buNone/>
            </a:pPr>
            <a:r>
              <a:rPr lang="en-US" sz="2400" b="1" dirty="0">
                <a:latin typeface="Courier New" charset="0"/>
              </a:rPr>
              <a:t>  else</a:t>
            </a:r>
          </a:p>
          <a:p>
            <a:pPr eaLnBrk="1" hangingPunct="1">
              <a:lnSpc>
                <a:spcPct val="90000"/>
              </a:lnSpc>
              <a:buFont typeface="Wingdings" charset="2"/>
              <a:buNone/>
            </a:pPr>
            <a:r>
              <a:rPr lang="en-US" sz="2400" b="1" dirty="0">
                <a:latin typeface="Courier New" charset="0"/>
              </a:rPr>
              <a:t>    </a:t>
            </a:r>
            <a:r>
              <a:rPr lang="en-US" sz="2400" b="1" dirty="0" smtClean="0">
                <a:latin typeface="Courier New" charset="0"/>
              </a:rPr>
              <a:t>  </a:t>
            </a:r>
            <a:r>
              <a:rPr lang="en-US" sz="2400" b="1" dirty="0" err="1" smtClean="0">
                <a:latin typeface="Courier New" charset="0"/>
              </a:rPr>
              <a:t>cout</a:t>
            </a:r>
            <a:r>
              <a:rPr lang="en-US" sz="2400" b="1" dirty="0" smtClean="0">
                <a:latin typeface="Courier New" charset="0"/>
              </a:rPr>
              <a:t> </a:t>
            </a:r>
            <a:r>
              <a:rPr lang="en-US" sz="2400" b="1" dirty="0">
                <a:latin typeface="Courier New" charset="0"/>
              </a:rPr>
              <a:t>&lt;&lt; “not good" &lt;&lt; </a:t>
            </a:r>
            <a:r>
              <a:rPr lang="en-US" sz="2400" b="1" dirty="0" err="1">
                <a:latin typeface="Courier New" charset="0"/>
              </a:rPr>
              <a:t>endl</a:t>
            </a:r>
            <a:r>
              <a:rPr lang="en-US" sz="2400" b="1" dirty="0">
                <a:latin typeface="Courier New" charset="0"/>
              </a:rPr>
              <a:t>;</a:t>
            </a:r>
          </a:p>
        </p:txBody>
      </p:sp>
      <p:sp>
        <p:nvSpPr>
          <p:cNvPr id="2" name="Slide Number Placeholder 1"/>
          <p:cNvSpPr>
            <a:spLocks noGrp="1"/>
          </p:cNvSpPr>
          <p:nvPr>
            <p:ph type="sldNum" sz="quarter" idx="12"/>
          </p:nvPr>
        </p:nvSpPr>
        <p:spPr/>
        <p:txBody>
          <a:bodyPr/>
          <a:lstStyle/>
          <a:p>
            <a:fld id="{1789C0F2-17E0-497A-9BBE-0C73201AAFE3}" type="slidenum">
              <a:rPr lang="en-US" smtClean="0"/>
              <a:pPr/>
              <a:t>38</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457200" y="277813"/>
            <a:ext cx="8229600" cy="941387"/>
          </a:xfrm>
        </p:spPr>
        <p:txBody>
          <a:bodyPr/>
          <a:lstStyle/>
          <a:p>
            <a:pPr eaLnBrk="1" hangingPunct="1"/>
            <a:r>
              <a:rPr lang="en-US"/>
              <a:t>Insert at Front</a:t>
            </a:r>
          </a:p>
        </p:txBody>
      </p:sp>
      <p:sp>
        <p:nvSpPr>
          <p:cNvPr id="141315" name="Rectangle 3"/>
          <p:cNvSpPr>
            <a:spLocks noGrp="1" noChangeArrowheads="1"/>
          </p:cNvSpPr>
          <p:nvPr>
            <p:ph idx="1"/>
          </p:nvPr>
        </p:nvSpPr>
        <p:spPr>
          <a:xfrm>
            <a:off x="457200" y="1295400"/>
            <a:ext cx="8229600" cy="5486400"/>
          </a:xfrm>
        </p:spPr>
        <p:txBody>
          <a:bodyPr>
            <a:normAutofit/>
          </a:bodyPr>
          <a:lstStyle/>
          <a:p>
            <a:pPr eaLnBrk="1" hangingPunct="1">
              <a:lnSpc>
                <a:spcPct val="80000"/>
              </a:lnSpc>
              <a:buFont typeface="Wingdings" charset="2"/>
              <a:buNone/>
            </a:pPr>
            <a:r>
              <a:rPr lang="en-US" sz="2400" b="1" dirty="0" err="1">
                <a:latin typeface="Courier New" charset="0"/>
              </a:rPr>
              <a:t>bool</a:t>
            </a:r>
            <a:r>
              <a:rPr lang="en-US" sz="2400" b="1" dirty="0">
                <a:latin typeface="Courier New" charset="0"/>
              </a:rPr>
              <a:t> </a:t>
            </a:r>
            <a:r>
              <a:rPr lang="en-US" sz="2400" b="1" dirty="0" err="1" smtClean="0">
                <a:latin typeface="Courier New" charset="0"/>
              </a:rPr>
              <a:t>insertAtFront</a:t>
            </a:r>
            <a:r>
              <a:rPr lang="en-US" sz="2400" b="1" dirty="0" smtClean="0">
                <a:latin typeface="Courier New" charset="0"/>
              </a:rPr>
              <a:t>(</a:t>
            </a:r>
            <a:r>
              <a:rPr lang="en-US" sz="2400" b="1" dirty="0" err="1" smtClean="0">
                <a:latin typeface="Courier New" charset="0"/>
              </a:rPr>
              <a:t>NodePtr</a:t>
            </a:r>
            <a:r>
              <a:rPr lang="en-US" sz="2400" b="1" dirty="0" smtClean="0">
                <a:latin typeface="Courier New" charset="0"/>
              </a:rPr>
              <a:t> </a:t>
            </a:r>
            <a:r>
              <a:rPr lang="en-US" sz="2400" b="1" dirty="0">
                <a:latin typeface="Courier New" charset="0"/>
              </a:rPr>
              <a:t>&amp;p, char s[], float grade)</a:t>
            </a:r>
          </a:p>
          <a:p>
            <a:pPr eaLnBrk="1" hangingPunct="1">
              <a:lnSpc>
                <a:spcPct val="80000"/>
              </a:lnSpc>
              <a:buFont typeface="Wingdings" charset="2"/>
              <a:buNone/>
            </a:pPr>
            <a:r>
              <a:rPr lang="en-US" sz="2400" b="1" dirty="0">
                <a:latin typeface="Courier New" charset="0"/>
              </a:rPr>
              <a:t>{</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a:t>
            </a:r>
            <a:r>
              <a:rPr lang="en-US" sz="2400" b="1" dirty="0" err="1" smtClean="0">
                <a:latin typeface="Courier New" charset="0"/>
              </a:rPr>
              <a:t>NodePtr</a:t>
            </a:r>
            <a:r>
              <a:rPr lang="en-US" sz="2400" b="1" dirty="0" smtClean="0">
                <a:latin typeface="Courier New" charset="0"/>
              </a:rPr>
              <a:t> </a:t>
            </a:r>
            <a:r>
              <a:rPr lang="en-US" sz="2400" b="1" dirty="0">
                <a:latin typeface="Courier New" charset="0"/>
              </a:rPr>
              <a:t>temp = new&lt;</a:t>
            </a:r>
            <a:r>
              <a:rPr lang="en-US" sz="2400" b="1" dirty="0" err="1">
                <a:latin typeface="Courier New" charset="0"/>
              </a:rPr>
              <a:t>nothrow</a:t>
            </a:r>
            <a:r>
              <a:rPr lang="en-US" sz="2400" b="1" dirty="0">
                <a:latin typeface="Courier New" charset="0"/>
              </a:rPr>
              <a:t>&gt; </a:t>
            </a:r>
            <a:r>
              <a:rPr lang="en-US" sz="2400" b="1" dirty="0" smtClean="0">
                <a:latin typeface="Courier New" charset="0"/>
              </a:rPr>
              <a:t>Node</a:t>
            </a:r>
            <a:r>
              <a:rPr lang="en-US" sz="2400" b="1" dirty="0">
                <a:latin typeface="Courier New" charset="0"/>
              </a:rPr>
              <a:t>;</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if </a:t>
            </a:r>
            <a:r>
              <a:rPr lang="en-US" sz="2400" b="1" dirty="0">
                <a:latin typeface="Courier New" charset="0"/>
              </a:rPr>
              <a:t>(!temp)</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return </a:t>
            </a:r>
            <a:r>
              <a:rPr lang="en-US" sz="2400" b="1" dirty="0">
                <a:latin typeface="Courier New" charset="0"/>
              </a:rPr>
              <a:t>false;</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else </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a:t>
            </a:r>
            <a:r>
              <a:rPr lang="en-US" sz="2400" b="1" dirty="0" smtClean="0">
                <a:latin typeface="Courier New" charset="0"/>
              </a:rPr>
              <a:t>{</a:t>
            </a:r>
            <a:endParaRPr lang="en-US" sz="2400" b="1" dirty="0">
              <a:latin typeface="Courier New" charset="0"/>
            </a:endParaRP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a:t>
            </a:r>
            <a:r>
              <a:rPr lang="en-US" sz="2400" b="1" dirty="0" err="1" smtClean="0">
                <a:latin typeface="Courier New" charset="0"/>
              </a:rPr>
              <a:t>strcpy</a:t>
            </a:r>
            <a:r>
              <a:rPr lang="en-US" sz="2400" b="1" dirty="0">
                <a:latin typeface="Courier New" charset="0"/>
              </a:rPr>
              <a:t>(temp-&gt;name, s);</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temp</a:t>
            </a:r>
            <a:r>
              <a:rPr lang="en-US" sz="2400" b="1" dirty="0">
                <a:latin typeface="Courier New" charset="0"/>
              </a:rPr>
              <a:t>-&gt;</a:t>
            </a:r>
            <a:r>
              <a:rPr lang="en-US" sz="2400" b="1" dirty="0" err="1">
                <a:latin typeface="Courier New" charset="0"/>
              </a:rPr>
              <a:t>gpa</a:t>
            </a:r>
            <a:r>
              <a:rPr lang="en-US" sz="2400" b="1" dirty="0">
                <a:latin typeface="Courier New" charset="0"/>
              </a:rPr>
              <a:t> = grade;</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temp</a:t>
            </a:r>
            <a:r>
              <a:rPr lang="en-US" sz="2400" b="1" dirty="0">
                <a:latin typeface="Courier New" charset="0"/>
              </a:rPr>
              <a:t>-&gt;next = p;</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p </a:t>
            </a:r>
            <a:r>
              <a:rPr lang="en-US" sz="2400" b="1" dirty="0">
                <a:latin typeface="Courier New" charset="0"/>
              </a:rPr>
              <a:t>= temp;</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return </a:t>
            </a:r>
            <a:r>
              <a:rPr lang="en-US" sz="2400" b="1" dirty="0">
                <a:latin typeface="Courier New" charset="0"/>
              </a:rPr>
              <a:t>true;</a:t>
            </a:r>
          </a:p>
          <a:p>
            <a:pPr eaLnBrk="1" hangingPunct="1">
              <a:lnSpc>
                <a:spcPct val="80000"/>
              </a:lnSpc>
              <a:buFont typeface="Wingdings" charset="2"/>
              <a:buNone/>
            </a:pPr>
            <a:r>
              <a:rPr lang="en-US" sz="2400" b="1" dirty="0">
                <a:latin typeface="Courier New" charset="0"/>
              </a:rPr>
              <a:t>  </a:t>
            </a:r>
            <a:r>
              <a:rPr lang="en-US" sz="2400" b="1" dirty="0" smtClean="0">
                <a:latin typeface="Courier New" charset="0"/>
              </a:rPr>
              <a:t>  }</a:t>
            </a:r>
            <a:endParaRPr lang="en-US" sz="2400" b="1" dirty="0">
              <a:latin typeface="Courier New" charset="0"/>
            </a:endParaRPr>
          </a:p>
          <a:p>
            <a:pPr>
              <a:lnSpc>
                <a:spcPct val="80000"/>
              </a:lnSpc>
              <a:buNone/>
            </a:pPr>
            <a:r>
              <a:rPr lang="en-US" sz="2400" b="1" dirty="0">
                <a:latin typeface="Courier New" charset="0"/>
              </a:rPr>
              <a:t>} // </a:t>
            </a:r>
            <a:r>
              <a:rPr lang="en-US" sz="2400" b="1" dirty="0" err="1" smtClean="0">
                <a:latin typeface="Courier New" charset="0"/>
              </a:rPr>
              <a:t>insertAtFront</a:t>
            </a:r>
            <a:r>
              <a:rPr lang="en-US" sz="2400" b="1" dirty="0" smtClean="0">
                <a:latin typeface="Courier New" charset="0"/>
              </a:rPr>
              <a:t>()</a:t>
            </a:r>
            <a:endParaRPr lang="en-US" sz="2400" b="1" dirty="0">
              <a:latin typeface="Courier New" charset="0"/>
            </a:endParaRPr>
          </a:p>
        </p:txBody>
      </p:sp>
      <p:sp>
        <p:nvSpPr>
          <p:cNvPr id="2" name="Slide Number Placeholder 1"/>
          <p:cNvSpPr>
            <a:spLocks noGrp="1"/>
          </p:cNvSpPr>
          <p:nvPr>
            <p:ph type="sldNum" sz="quarter" idx="12"/>
          </p:nvPr>
        </p:nvSpPr>
        <p:spPr/>
        <p:txBody>
          <a:bodyPr/>
          <a:lstStyle/>
          <a:p>
            <a:fld id="{1789C0F2-17E0-497A-9BBE-0C73201AAFE3}" type="slidenum">
              <a:rPr lang="en-US" smtClean="0"/>
              <a:pPr/>
              <a:t>39</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dirty="0"/>
              <a:t>Pointers</a:t>
            </a:r>
          </a:p>
        </p:txBody>
      </p:sp>
      <p:sp>
        <p:nvSpPr>
          <p:cNvPr id="100355" name="Rectangle 3"/>
          <p:cNvSpPr>
            <a:spLocks noGrp="1" noChangeArrowheads="1"/>
          </p:cNvSpPr>
          <p:nvPr>
            <p:ph idx="1"/>
          </p:nvPr>
        </p:nvSpPr>
        <p:spPr/>
        <p:txBody>
          <a:bodyPr>
            <a:normAutofit/>
          </a:bodyPr>
          <a:lstStyle/>
          <a:p>
            <a:pPr algn="just" eaLnBrk="1" hangingPunct="1"/>
            <a:r>
              <a:rPr lang="en-US" dirty="0">
                <a:solidFill>
                  <a:srgbClr val="CCFFCC"/>
                </a:solidFill>
                <a:ea typeface="Times New Roman" charset="0"/>
                <a:cs typeface="Times New Roman" charset="0"/>
              </a:rPr>
              <a:t>Address </a:t>
            </a:r>
            <a:r>
              <a:rPr lang="en-US" dirty="0">
                <a:ea typeface="Times New Roman" charset="0"/>
                <a:cs typeface="Times New Roman" charset="0"/>
              </a:rPr>
              <a:t>- a unique identification of a memory location (measured in bytes).</a:t>
            </a:r>
          </a:p>
          <a:p>
            <a:pPr lvl="1" eaLnBrk="1" hangingPunct="1">
              <a:buFontTx/>
              <a:buNone/>
            </a:pPr>
            <a:r>
              <a:rPr lang="en-US" b="1" dirty="0">
                <a:latin typeface="Courier New" charset="0"/>
                <a:ea typeface="Times New Roman" charset="0"/>
                <a:cs typeface="Times New Roman" charset="0"/>
              </a:rPr>
              <a:t>0x43d6a22</a:t>
            </a:r>
            <a:r>
              <a:rPr lang="en-US" dirty="0"/>
              <a:t> </a:t>
            </a:r>
          </a:p>
          <a:p>
            <a:pPr eaLnBrk="1" hangingPunct="1"/>
            <a:r>
              <a:rPr lang="en-US" dirty="0"/>
              <a:t>Address operator: </a:t>
            </a:r>
            <a:r>
              <a:rPr lang="en-US" dirty="0">
                <a:solidFill>
                  <a:srgbClr val="CCFFCC"/>
                </a:solidFill>
              </a:rPr>
              <a:t>&amp;</a:t>
            </a:r>
            <a:r>
              <a:rPr lang="en-US" dirty="0"/>
              <a:t>.</a:t>
            </a:r>
          </a:p>
          <a:p>
            <a:pPr eaLnBrk="1" hangingPunct="1"/>
            <a:r>
              <a:rPr lang="en-US" dirty="0">
                <a:solidFill>
                  <a:srgbClr val="CCFFCC"/>
                </a:solidFill>
              </a:rPr>
              <a:t>Pointer variable </a:t>
            </a:r>
            <a:r>
              <a:rPr lang="en-US" dirty="0"/>
              <a:t>– holds a memory address that contains data of a given type.</a:t>
            </a:r>
          </a:p>
          <a:p>
            <a:pPr eaLnBrk="1" hangingPunct="1"/>
            <a:r>
              <a:rPr lang="en-US" dirty="0">
                <a:solidFill>
                  <a:srgbClr val="CCFFCC"/>
                </a:solidFill>
              </a:rPr>
              <a:t>Declare</a:t>
            </a:r>
            <a:r>
              <a:rPr lang="en-US" dirty="0">
                <a:solidFill>
                  <a:srgbClr val="6EA0B0"/>
                </a:solidFill>
              </a:rPr>
              <a:t> </a:t>
            </a:r>
            <a:r>
              <a:rPr lang="en-US" dirty="0"/>
              <a:t>a pointer:</a:t>
            </a:r>
          </a:p>
          <a:p>
            <a:pPr lvl="1" eaLnBrk="1" hangingPunct="1">
              <a:buFontTx/>
              <a:buNone/>
            </a:pPr>
            <a:r>
              <a:rPr lang="en-US" b="1" dirty="0" err="1">
                <a:latin typeface="Courier New" charset="0"/>
              </a:rPr>
              <a:t>int</a:t>
            </a:r>
            <a:r>
              <a:rPr lang="en-US" b="1" dirty="0">
                <a:latin typeface="Courier New" charset="0"/>
              </a:rPr>
              <a:t> *</a:t>
            </a:r>
            <a:r>
              <a:rPr lang="en-US" b="1" dirty="0" err="1">
                <a:latin typeface="Courier New" charset="0"/>
              </a:rPr>
              <a:t>p</a:t>
            </a:r>
            <a:r>
              <a:rPr lang="en-US" b="1" dirty="0">
                <a:latin typeface="Courier New" charset="0"/>
              </a:rPr>
              <a:t>;</a:t>
            </a:r>
          </a:p>
        </p:txBody>
      </p:sp>
      <p:sp>
        <p:nvSpPr>
          <p:cNvPr id="2" name="Slide Number Placeholder 1"/>
          <p:cNvSpPr>
            <a:spLocks noGrp="1"/>
          </p:cNvSpPr>
          <p:nvPr>
            <p:ph type="sldNum" sz="quarter" idx="12"/>
          </p:nvPr>
        </p:nvSpPr>
        <p:spPr/>
        <p:txBody>
          <a:bodyPr/>
          <a:lstStyle/>
          <a:p>
            <a:fld id="{1789C0F2-17E0-497A-9BBE-0C73201AAFE3}" type="slidenum">
              <a:rPr lang="en-US" smtClean="0"/>
              <a:pPr/>
              <a:t>4</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Grp="1" noChangeArrowheads="1"/>
          </p:cNvSpPr>
          <p:nvPr>
            <p:ph idx="1"/>
          </p:nvPr>
        </p:nvSpPr>
        <p:spPr>
          <a:xfrm>
            <a:off x="457200" y="152400"/>
            <a:ext cx="8229600" cy="6629400"/>
          </a:xfrm>
        </p:spPr>
        <p:txBody>
          <a:bodyPr>
            <a:normAutofit lnSpcReduction="10000"/>
          </a:bodyPr>
          <a:lstStyle/>
          <a:p>
            <a:pPr eaLnBrk="1" hangingPunct="1">
              <a:lnSpc>
                <a:spcPct val="80000"/>
              </a:lnSpc>
              <a:buFont typeface="Wingdings" charset="2"/>
              <a:buNone/>
            </a:pPr>
            <a:r>
              <a:rPr lang="en-US" sz="2200" b="1" dirty="0" err="1">
                <a:latin typeface="Courier New" charset="0"/>
              </a:rPr>
              <a:t>bool</a:t>
            </a:r>
            <a:r>
              <a:rPr lang="en-US" sz="2200" b="1" dirty="0">
                <a:latin typeface="Courier New" charset="0"/>
              </a:rPr>
              <a:t> </a:t>
            </a:r>
            <a:r>
              <a:rPr lang="en-US" sz="2200" b="1" dirty="0" err="1" smtClean="0">
                <a:latin typeface="Courier New" charset="0"/>
              </a:rPr>
              <a:t>insertAtEnd</a:t>
            </a:r>
            <a:r>
              <a:rPr lang="en-US" sz="2200" b="1" dirty="0" smtClean="0">
                <a:latin typeface="Courier New" charset="0"/>
              </a:rPr>
              <a:t>(</a:t>
            </a:r>
            <a:r>
              <a:rPr lang="en-US" sz="2200" b="1" dirty="0" err="1" smtClean="0">
                <a:latin typeface="Courier New" charset="0"/>
              </a:rPr>
              <a:t>NodePtr</a:t>
            </a:r>
            <a:r>
              <a:rPr lang="en-US" sz="2200" b="1" dirty="0" smtClean="0">
                <a:latin typeface="Courier New" charset="0"/>
              </a:rPr>
              <a:t> </a:t>
            </a:r>
            <a:r>
              <a:rPr lang="en-US" sz="2200" b="1" dirty="0">
                <a:latin typeface="Courier New" charset="0"/>
              </a:rPr>
              <a:t>&amp;head, </a:t>
            </a:r>
            <a:r>
              <a:rPr lang="en-US" sz="2200" b="1" dirty="0" err="1" smtClean="0">
                <a:latin typeface="Courier New" charset="0"/>
              </a:rPr>
              <a:t>NodePtr</a:t>
            </a:r>
            <a:r>
              <a:rPr lang="en-US" sz="2200" b="1" dirty="0" smtClean="0">
                <a:latin typeface="Courier New" charset="0"/>
              </a:rPr>
              <a:t> </a:t>
            </a:r>
            <a:r>
              <a:rPr lang="en-US" sz="2200" b="1" dirty="0">
                <a:latin typeface="Courier New" charset="0"/>
              </a:rPr>
              <a:t>&amp;tail, char s[], float grade)</a:t>
            </a:r>
          </a:p>
          <a:p>
            <a:pPr eaLnBrk="1" hangingPunct="1">
              <a:lnSpc>
                <a:spcPct val="80000"/>
              </a:lnSpc>
              <a:buFont typeface="Wingdings" charset="2"/>
              <a:buNone/>
            </a:pPr>
            <a:r>
              <a:rPr lang="en-US" sz="2200" b="1" dirty="0">
                <a:latin typeface="Courier New" charset="0"/>
              </a:rPr>
              <a:t>{</a:t>
            </a:r>
          </a:p>
          <a:p>
            <a:pPr eaLnBrk="1" hangingPunct="1">
              <a:lnSpc>
                <a:spcPct val="80000"/>
              </a:lnSpc>
              <a:buFont typeface="Wingdings" charset="2"/>
              <a:buNone/>
            </a:pPr>
            <a:r>
              <a:rPr lang="en-US" sz="2200" b="1" dirty="0" smtClean="0">
                <a:latin typeface="Courier New" charset="0"/>
              </a:rPr>
              <a:t>    </a:t>
            </a:r>
            <a:r>
              <a:rPr lang="en-US" sz="2200" b="1" dirty="0" err="1" smtClean="0">
                <a:latin typeface="Courier New" charset="0"/>
              </a:rPr>
              <a:t>NodePtr</a:t>
            </a:r>
            <a:r>
              <a:rPr lang="en-US" sz="2200" b="1" dirty="0" smtClean="0">
                <a:latin typeface="Courier New" charset="0"/>
              </a:rPr>
              <a:t> </a:t>
            </a:r>
            <a:r>
              <a:rPr lang="en-US" sz="2200" b="1" dirty="0">
                <a:latin typeface="Courier New" charset="0"/>
              </a:rPr>
              <a:t>temp = new </a:t>
            </a:r>
            <a:r>
              <a:rPr lang="en-US" sz="2200" b="1" dirty="0" smtClean="0">
                <a:latin typeface="Courier New" charset="0"/>
              </a:rPr>
              <a:t>Node</a:t>
            </a:r>
            <a:r>
              <a:rPr lang="en-US" sz="2200" b="1" dirty="0">
                <a:latin typeface="Courier New" charset="0"/>
              </a:rPr>
              <a:t>;</a:t>
            </a:r>
          </a:p>
          <a:p>
            <a:pPr eaLnBrk="1" hangingPunct="1">
              <a:lnSpc>
                <a:spcPct val="80000"/>
              </a:lnSpc>
              <a:buFont typeface="Wingdings" charset="2"/>
              <a:buNone/>
            </a:pPr>
            <a:r>
              <a:rPr lang="en-US" sz="2200" b="1" dirty="0" smtClean="0">
                <a:latin typeface="Courier New" charset="0"/>
              </a:rPr>
              <a:t>    </a:t>
            </a:r>
            <a:r>
              <a:rPr lang="en-US" sz="2200" b="1" dirty="0">
                <a:latin typeface="Courier New" charset="0"/>
              </a:rPr>
              <a:t>if (!temp)</a:t>
            </a:r>
          </a:p>
          <a:p>
            <a:pPr eaLnBrk="1" hangingPunct="1">
              <a:lnSpc>
                <a:spcPct val="80000"/>
              </a:lnSpc>
              <a:buFont typeface="Wingdings" charset="2"/>
              <a:buNone/>
            </a:pPr>
            <a:r>
              <a:rPr lang="en-US" sz="2200" b="1" dirty="0" smtClean="0">
                <a:latin typeface="Courier New" charset="0"/>
              </a:rPr>
              <a:t>        </a:t>
            </a:r>
            <a:r>
              <a:rPr lang="en-US" sz="2200" b="1" dirty="0">
                <a:latin typeface="Courier New" charset="0"/>
              </a:rPr>
              <a:t>return false;</a:t>
            </a:r>
          </a:p>
          <a:p>
            <a:pPr eaLnBrk="1" hangingPunct="1">
              <a:lnSpc>
                <a:spcPct val="80000"/>
              </a:lnSpc>
              <a:buFont typeface="Wingdings" charset="2"/>
              <a:buNone/>
            </a:pPr>
            <a:r>
              <a:rPr lang="en-US" sz="2200" b="1" dirty="0">
                <a:latin typeface="Courier New" charset="0"/>
              </a:rPr>
              <a:t>  </a:t>
            </a:r>
            <a:r>
              <a:rPr lang="en-US" sz="2200" b="1" dirty="0" smtClean="0">
                <a:latin typeface="Courier New" charset="0"/>
              </a:rPr>
              <a:t>  else </a:t>
            </a:r>
            <a:endParaRPr lang="en-US" sz="2200" b="1" dirty="0" smtClean="0">
              <a:latin typeface="Courier New" charset="0"/>
            </a:endParaRPr>
          </a:p>
          <a:p>
            <a:pPr eaLnBrk="1" hangingPunct="1">
              <a:lnSpc>
                <a:spcPct val="80000"/>
              </a:lnSpc>
              <a:buFont typeface="Wingdings" charset="2"/>
              <a:buNone/>
            </a:pPr>
            <a:r>
              <a:rPr lang="en-US" sz="2200" b="1" dirty="0">
                <a:latin typeface="Courier New" charset="0"/>
              </a:rPr>
              <a:t> </a:t>
            </a:r>
            <a:r>
              <a:rPr lang="en-US" sz="2200" b="1" dirty="0" smtClean="0">
                <a:latin typeface="Courier New" charset="0"/>
              </a:rPr>
              <a:t>   </a:t>
            </a:r>
            <a:r>
              <a:rPr lang="en-US" sz="2200" b="1" dirty="0" smtClean="0">
                <a:latin typeface="Courier New" charset="0"/>
              </a:rPr>
              <a:t>{</a:t>
            </a:r>
            <a:endParaRPr lang="en-US" sz="2200" b="1" dirty="0">
              <a:latin typeface="Courier New" charset="0"/>
            </a:endParaRPr>
          </a:p>
          <a:p>
            <a:pPr eaLnBrk="1" hangingPunct="1">
              <a:lnSpc>
                <a:spcPct val="80000"/>
              </a:lnSpc>
              <a:buFont typeface="Wingdings" charset="2"/>
              <a:buNone/>
            </a:pPr>
            <a:r>
              <a:rPr lang="en-US" sz="2200" b="1" dirty="0">
                <a:latin typeface="Courier New" charset="0"/>
              </a:rPr>
              <a:t>    </a:t>
            </a:r>
            <a:r>
              <a:rPr lang="en-US" sz="2200" b="1" dirty="0" smtClean="0">
                <a:latin typeface="Courier New" charset="0"/>
              </a:rPr>
              <a:t>    </a:t>
            </a:r>
            <a:r>
              <a:rPr lang="en-US" sz="2200" b="1" dirty="0" err="1" smtClean="0">
                <a:latin typeface="Courier New" charset="0"/>
              </a:rPr>
              <a:t>strcpy</a:t>
            </a:r>
            <a:r>
              <a:rPr lang="en-US" sz="2200" b="1" dirty="0">
                <a:latin typeface="Courier New" charset="0"/>
              </a:rPr>
              <a:t>(temp-&gt;name, s); </a:t>
            </a:r>
            <a:endParaRPr lang="en-US" sz="2200" b="1" dirty="0" smtClean="0">
              <a:latin typeface="Courier New" charset="0"/>
            </a:endParaRPr>
          </a:p>
          <a:p>
            <a:pPr eaLnBrk="1" hangingPunct="1">
              <a:lnSpc>
                <a:spcPct val="80000"/>
              </a:lnSpc>
              <a:buFont typeface="Wingdings" charset="2"/>
              <a:buNone/>
            </a:pPr>
            <a:r>
              <a:rPr lang="en-US" sz="2200" b="1" dirty="0">
                <a:latin typeface="Courier New" charset="0"/>
              </a:rPr>
              <a:t> </a:t>
            </a:r>
            <a:r>
              <a:rPr lang="en-US" sz="2200" b="1" dirty="0" smtClean="0">
                <a:latin typeface="Courier New" charset="0"/>
              </a:rPr>
              <a:t>       temp</a:t>
            </a:r>
            <a:r>
              <a:rPr lang="en-US" sz="2200" b="1" dirty="0">
                <a:latin typeface="Courier New" charset="0"/>
              </a:rPr>
              <a:t>-&gt;</a:t>
            </a:r>
            <a:r>
              <a:rPr lang="en-US" sz="2200" b="1" dirty="0" err="1">
                <a:latin typeface="Courier New" charset="0"/>
              </a:rPr>
              <a:t>gpa</a:t>
            </a:r>
            <a:r>
              <a:rPr lang="en-US" sz="2200" b="1" dirty="0">
                <a:latin typeface="Courier New" charset="0"/>
              </a:rPr>
              <a:t> = grade;</a:t>
            </a:r>
          </a:p>
          <a:p>
            <a:pPr eaLnBrk="1" hangingPunct="1">
              <a:lnSpc>
                <a:spcPct val="80000"/>
              </a:lnSpc>
              <a:buFont typeface="Wingdings" charset="2"/>
              <a:buNone/>
            </a:pPr>
            <a:r>
              <a:rPr lang="en-US" sz="2200" b="1" dirty="0">
                <a:latin typeface="Courier New" charset="0"/>
              </a:rPr>
              <a:t>    </a:t>
            </a:r>
            <a:r>
              <a:rPr lang="en-US" sz="2200" b="1" dirty="0" smtClean="0">
                <a:latin typeface="Courier New" charset="0"/>
              </a:rPr>
              <a:t>    temp</a:t>
            </a:r>
            <a:r>
              <a:rPr lang="en-US" sz="2200" b="1" dirty="0">
                <a:latin typeface="Courier New" charset="0"/>
              </a:rPr>
              <a:t>-&gt;next = NULL;</a:t>
            </a:r>
          </a:p>
          <a:p>
            <a:pPr eaLnBrk="1" hangingPunct="1">
              <a:lnSpc>
                <a:spcPct val="80000"/>
              </a:lnSpc>
              <a:buFont typeface="Wingdings" charset="2"/>
              <a:buNone/>
            </a:pPr>
            <a:r>
              <a:rPr lang="en-US" sz="2200" b="1" dirty="0">
                <a:latin typeface="Courier New" charset="0"/>
              </a:rPr>
              <a:t>    </a:t>
            </a:r>
            <a:r>
              <a:rPr lang="en-US" sz="2200" b="1" dirty="0" smtClean="0">
                <a:latin typeface="Courier New" charset="0"/>
              </a:rPr>
              <a:t>    if </a:t>
            </a:r>
            <a:r>
              <a:rPr lang="en-US" sz="2200" b="1" dirty="0">
                <a:latin typeface="Courier New" charset="0"/>
              </a:rPr>
              <a:t>(!head) </a:t>
            </a:r>
          </a:p>
          <a:p>
            <a:pPr eaLnBrk="1" hangingPunct="1">
              <a:lnSpc>
                <a:spcPct val="80000"/>
              </a:lnSpc>
              <a:buFont typeface="Wingdings" charset="2"/>
              <a:buNone/>
            </a:pPr>
            <a:r>
              <a:rPr lang="en-US" sz="2200" b="1" dirty="0">
                <a:latin typeface="Courier New" charset="0"/>
              </a:rPr>
              <a:t>    </a:t>
            </a:r>
            <a:r>
              <a:rPr lang="en-US" sz="2200" b="1" dirty="0" smtClean="0">
                <a:latin typeface="Courier New" charset="0"/>
              </a:rPr>
              <a:t>        </a:t>
            </a:r>
            <a:r>
              <a:rPr lang="en-US" sz="2200" b="1" dirty="0">
                <a:latin typeface="Courier New" charset="0"/>
              </a:rPr>
              <a:t>head = tail = temp;</a:t>
            </a:r>
          </a:p>
          <a:p>
            <a:pPr eaLnBrk="1" hangingPunct="1">
              <a:lnSpc>
                <a:spcPct val="80000"/>
              </a:lnSpc>
              <a:buFont typeface="Wingdings" charset="2"/>
              <a:buNone/>
            </a:pPr>
            <a:r>
              <a:rPr lang="en-US" sz="2200" b="1" dirty="0">
                <a:latin typeface="Courier New" charset="0"/>
              </a:rPr>
              <a:t>    </a:t>
            </a:r>
            <a:r>
              <a:rPr lang="en-US" sz="2200" b="1" dirty="0" smtClean="0">
                <a:latin typeface="Courier New" charset="0"/>
              </a:rPr>
              <a:t>    else </a:t>
            </a:r>
            <a:endParaRPr lang="en-US" sz="2200" b="1" dirty="0" smtClean="0">
              <a:latin typeface="Courier New" charset="0"/>
            </a:endParaRPr>
          </a:p>
          <a:p>
            <a:pPr eaLnBrk="1" hangingPunct="1">
              <a:lnSpc>
                <a:spcPct val="80000"/>
              </a:lnSpc>
              <a:buFont typeface="Wingdings" charset="2"/>
              <a:buNone/>
            </a:pPr>
            <a:r>
              <a:rPr lang="en-US" sz="2200" b="1" dirty="0">
                <a:latin typeface="Courier New" charset="0"/>
              </a:rPr>
              <a:t> </a:t>
            </a:r>
            <a:r>
              <a:rPr lang="en-US" sz="2200" b="1" dirty="0" smtClean="0">
                <a:latin typeface="Courier New" charset="0"/>
              </a:rPr>
              <a:t>       </a:t>
            </a:r>
            <a:r>
              <a:rPr lang="en-US" sz="2200" b="1" dirty="0" smtClean="0">
                <a:latin typeface="Courier New" charset="0"/>
              </a:rPr>
              <a:t>{</a:t>
            </a:r>
            <a:endParaRPr lang="en-US" sz="2200" b="1" dirty="0">
              <a:latin typeface="Courier New" charset="0"/>
            </a:endParaRPr>
          </a:p>
          <a:p>
            <a:pPr eaLnBrk="1" hangingPunct="1">
              <a:lnSpc>
                <a:spcPct val="80000"/>
              </a:lnSpc>
              <a:buFont typeface="Wingdings" charset="2"/>
              <a:buNone/>
            </a:pPr>
            <a:r>
              <a:rPr lang="en-US" sz="2200" b="1" dirty="0">
                <a:latin typeface="Courier New" charset="0"/>
              </a:rPr>
              <a:t>    </a:t>
            </a:r>
            <a:r>
              <a:rPr lang="en-US" sz="2200" b="1" dirty="0" smtClean="0">
                <a:latin typeface="Courier New" charset="0"/>
              </a:rPr>
              <a:t>        </a:t>
            </a:r>
            <a:r>
              <a:rPr lang="en-US" sz="2200" b="1" dirty="0">
                <a:latin typeface="Courier New" charset="0"/>
              </a:rPr>
              <a:t>tail-&gt;next=temp;</a:t>
            </a:r>
          </a:p>
          <a:p>
            <a:pPr eaLnBrk="1" hangingPunct="1">
              <a:lnSpc>
                <a:spcPct val="80000"/>
              </a:lnSpc>
              <a:buFont typeface="Wingdings" charset="2"/>
              <a:buNone/>
            </a:pPr>
            <a:r>
              <a:rPr lang="en-US" sz="2200" b="1" dirty="0">
                <a:latin typeface="Courier New" charset="0"/>
              </a:rPr>
              <a:t>    </a:t>
            </a:r>
            <a:r>
              <a:rPr lang="en-US" sz="2200" b="1" dirty="0" smtClean="0">
                <a:latin typeface="Courier New" charset="0"/>
              </a:rPr>
              <a:t>        </a:t>
            </a:r>
            <a:r>
              <a:rPr lang="en-US" sz="2200" b="1" dirty="0">
                <a:latin typeface="Courier New" charset="0"/>
              </a:rPr>
              <a:t>tail = temp;</a:t>
            </a:r>
          </a:p>
          <a:p>
            <a:pPr eaLnBrk="1" hangingPunct="1">
              <a:lnSpc>
                <a:spcPct val="80000"/>
              </a:lnSpc>
              <a:buFont typeface="Wingdings" charset="2"/>
              <a:buNone/>
            </a:pPr>
            <a:r>
              <a:rPr lang="en-US" sz="2200" b="1" dirty="0">
                <a:latin typeface="Courier New" charset="0"/>
              </a:rPr>
              <a:t>    </a:t>
            </a:r>
            <a:r>
              <a:rPr lang="en-US" sz="2200" b="1" dirty="0" smtClean="0">
                <a:latin typeface="Courier New" charset="0"/>
              </a:rPr>
              <a:t>    }</a:t>
            </a:r>
            <a:endParaRPr lang="en-US" sz="2200" b="1" dirty="0">
              <a:latin typeface="Courier New" charset="0"/>
            </a:endParaRPr>
          </a:p>
          <a:p>
            <a:pPr eaLnBrk="1" hangingPunct="1">
              <a:lnSpc>
                <a:spcPct val="80000"/>
              </a:lnSpc>
              <a:buFont typeface="Wingdings" charset="2"/>
              <a:buNone/>
            </a:pPr>
            <a:r>
              <a:rPr lang="en-US" sz="2200" b="1" dirty="0">
                <a:latin typeface="Courier New" charset="0"/>
              </a:rPr>
              <a:t>    </a:t>
            </a:r>
            <a:r>
              <a:rPr lang="en-US" sz="2200" b="1" dirty="0" smtClean="0">
                <a:latin typeface="Courier New" charset="0"/>
              </a:rPr>
              <a:t>    return </a:t>
            </a:r>
            <a:r>
              <a:rPr lang="en-US" sz="2200" b="1" dirty="0">
                <a:latin typeface="Courier New" charset="0"/>
              </a:rPr>
              <a:t>true;</a:t>
            </a:r>
          </a:p>
          <a:p>
            <a:pPr eaLnBrk="1" hangingPunct="1">
              <a:lnSpc>
                <a:spcPct val="80000"/>
              </a:lnSpc>
              <a:buFont typeface="Wingdings" charset="2"/>
              <a:buNone/>
            </a:pPr>
            <a:r>
              <a:rPr lang="en-US" sz="2200" b="1" dirty="0">
                <a:latin typeface="Courier New" charset="0"/>
              </a:rPr>
              <a:t>  </a:t>
            </a:r>
            <a:r>
              <a:rPr lang="en-US" sz="2200" b="1" dirty="0" smtClean="0">
                <a:latin typeface="Courier New" charset="0"/>
              </a:rPr>
              <a:t>  }</a:t>
            </a:r>
            <a:endParaRPr lang="en-US" sz="2200" b="1" dirty="0">
              <a:latin typeface="Courier New" charset="0"/>
            </a:endParaRPr>
          </a:p>
          <a:p>
            <a:pPr>
              <a:lnSpc>
                <a:spcPct val="80000"/>
              </a:lnSpc>
              <a:buNone/>
            </a:pPr>
            <a:r>
              <a:rPr lang="en-US" sz="2200" b="1" dirty="0">
                <a:latin typeface="Courier New" charset="0"/>
              </a:rPr>
              <a:t>} // </a:t>
            </a:r>
            <a:r>
              <a:rPr lang="en-US" sz="2200" b="1" dirty="0" err="1" smtClean="0">
                <a:latin typeface="Courier New" charset="0"/>
              </a:rPr>
              <a:t>insertAtEnd</a:t>
            </a:r>
            <a:r>
              <a:rPr lang="en-US" sz="2200" b="1" dirty="0" smtClean="0">
                <a:latin typeface="Courier New" charset="0"/>
              </a:rPr>
              <a:t>()</a:t>
            </a:r>
            <a:endParaRPr lang="en-US" sz="2200" b="1" dirty="0"/>
          </a:p>
        </p:txBody>
      </p:sp>
      <p:sp>
        <p:nvSpPr>
          <p:cNvPr id="2" name="Slide Number Placeholder 1"/>
          <p:cNvSpPr>
            <a:spLocks noGrp="1"/>
          </p:cNvSpPr>
          <p:nvPr>
            <p:ph type="sldNum" sz="quarter" idx="12"/>
          </p:nvPr>
        </p:nvSpPr>
        <p:spPr/>
        <p:txBody>
          <a:bodyPr/>
          <a:lstStyle/>
          <a:p>
            <a:fld id="{1789C0F2-17E0-497A-9BBE-0C73201AAFE3}" type="slidenum">
              <a:rPr lang="en-US" smtClean="0"/>
              <a:pPr/>
              <a:t>40</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idx="1"/>
          </p:nvPr>
        </p:nvSpPr>
        <p:spPr>
          <a:xfrm>
            <a:off x="457200" y="0"/>
            <a:ext cx="8229600" cy="6858000"/>
          </a:xfrm>
        </p:spPr>
        <p:txBody>
          <a:bodyPr>
            <a:normAutofit/>
          </a:bodyPr>
          <a:lstStyle/>
          <a:p>
            <a:pPr eaLnBrk="1" hangingPunct="1">
              <a:lnSpc>
                <a:spcPct val="80000"/>
              </a:lnSpc>
              <a:buFont typeface="Wingdings" charset="2"/>
              <a:buNone/>
            </a:pPr>
            <a:r>
              <a:rPr lang="en-US" sz="2000" b="1" dirty="0" err="1" smtClean="0">
                <a:latin typeface="Courier New" charset="0"/>
              </a:rPr>
              <a:t>NodePtr</a:t>
            </a:r>
            <a:r>
              <a:rPr lang="en-US" sz="2000" b="1" dirty="0" smtClean="0">
                <a:latin typeface="Courier New" charset="0"/>
              </a:rPr>
              <a:t> </a:t>
            </a:r>
            <a:r>
              <a:rPr lang="en-US" sz="2000" b="1" dirty="0" err="1" smtClean="0">
                <a:latin typeface="Courier New" charset="0"/>
              </a:rPr>
              <a:t>copyOfList</a:t>
            </a:r>
            <a:r>
              <a:rPr lang="en-US" sz="2000" b="1" dirty="0" smtClean="0">
                <a:latin typeface="Courier New" charset="0"/>
              </a:rPr>
              <a:t>(</a:t>
            </a:r>
            <a:r>
              <a:rPr lang="en-US" sz="2000" b="1" dirty="0" err="1" smtClean="0">
                <a:latin typeface="Courier New" charset="0"/>
              </a:rPr>
              <a:t>NodePtr</a:t>
            </a:r>
            <a:r>
              <a:rPr lang="en-US" sz="2000" b="1" dirty="0" smtClean="0">
                <a:latin typeface="Courier New" charset="0"/>
              </a:rPr>
              <a:t> </a:t>
            </a:r>
            <a:r>
              <a:rPr lang="en-US" sz="2000" b="1" dirty="0">
                <a:latin typeface="Courier New" charset="0"/>
              </a:rPr>
              <a:t>p)</a:t>
            </a:r>
          </a:p>
          <a:p>
            <a:pPr eaLnBrk="1" hangingPunct="1">
              <a:lnSpc>
                <a:spcPct val="80000"/>
              </a:lnSpc>
              <a:buFont typeface="Wingdings" charset="2"/>
              <a:buNone/>
            </a:pPr>
            <a:r>
              <a:rPr lang="en-US" sz="2000" b="1" dirty="0">
                <a:latin typeface="Courier New" charset="0"/>
              </a:rPr>
              <a:t>{</a:t>
            </a:r>
          </a:p>
          <a:p>
            <a:pPr eaLnBrk="1" hangingPunct="1">
              <a:lnSpc>
                <a:spcPct val="80000"/>
              </a:lnSpc>
              <a:buFont typeface="Wingdings" charset="2"/>
              <a:buNone/>
            </a:pPr>
            <a:r>
              <a:rPr lang="en-US" sz="2000" b="1" dirty="0" smtClean="0">
                <a:latin typeface="Courier New" charset="0"/>
              </a:rPr>
              <a:t>    </a:t>
            </a:r>
            <a:r>
              <a:rPr lang="en-US" sz="2000" b="1" dirty="0">
                <a:latin typeface="Courier New" charset="0"/>
              </a:rPr>
              <a:t>if (!p)</a:t>
            </a:r>
          </a:p>
          <a:p>
            <a:pPr eaLnBrk="1" hangingPunct="1">
              <a:lnSpc>
                <a:spcPct val="80000"/>
              </a:lnSpc>
              <a:buFont typeface="Wingdings" charset="2"/>
              <a:buNone/>
            </a:pPr>
            <a:r>
              <a:rPr lang="en-US" sz="2000" b="1" dirty="0">
                <a:latin typeface="Courier New" charset="0"/>
              </a:rPr>
              <a:t>  </a:t>
            </a:r>
            <a:r>
              <a:rPr lang="en-US" sz="2000" b="1" dirty="0" smtClean="0">
                <a:latin typeface="Courier New" charset="0"/>
              </a:rPr>
              <a:t>      return </a:t>
            </a:r>
            <a:r>
              <a:rPr lang="en-US" sz="2000" b="1" dirty="0">
                <a:latin typeface="Courier New" charset="0"/>
              </a:rPr>
              <a:t>NULL;</a:t>
            </a:r>
          </a:p>
          <a:p>
            <a:pPr eaLnBrk="1" hangingPunct="1">
              <a:lnSpc>
                <a:spcPct val="80000"/>
              </a:lnSpc>
              <a:buFont typeface="Wingdings" charset="2"/>
              <a:buNone/>
            </a:pPr>
            <a:r>
              <a:rPr lang="en-US" sz="2000" b="1" dirty="0">
                <a:latin typeface="Courier New" charset="0"/>
              </a:rPr>
              <a:t> </a:t>
            </a:r>
            <a:r>
              <a:rPr lang="en-US" sz="2000" b="1" dirty="0" smtClean="0">
                <a:latin typeface="Courier New" charset="0"/>
              </a:rPr>
              <a:t>   </a:t>
            </a:r>
            <a:r>
              <a:rPr lang="en-US" sz="2000" b="1" dirty="0">
                <a:latin typeface="Courier New" charset="0"/>
              </a:rPr>
              <a:t>else {</a:t>
            </a:r>
          </a:p>
          <a:p>
            <a:pPr eaLnBrk="1" hangingPunct="1">
              <a:lnSpc>
                <a:spcPct val="80000"/>
              </a:lnSpc>
              <a:buFont typeface="Wingdings" charset="2"/>
              <a:buNone/>
            </a:pPr>
            <a:r>
              <a:rPr lang="en-US" sz="2000" b="1" dirty="0">
                <a:latin typeface="Courier New" charset="0"/>
              </a:rPr>
              <a:t>   </a:t>
            </a:r>
            <a:r>
              <a:rPr lang="en-US" sz="2000" b="1" dirty="0" smtClean="0">
                <a:latin typeface="Courier New" charset="0"/>
              </a:rPr>
              <a:t>     </a:t>
            </a:r>
            <a:r>
              <a:rPr lang="en-US" sz="2000" b="1" dirty="0" err="1" smtClean="0">
                <a:latin typeface="Courier New" charset="0"/>
              </a:rPr>
              <a:t>NodePtr</a:t>
            </a:r>
            <a:r>
              <a:rPr lang="en-US" sz="2000" b="1" dirty="0" smtClean="0">
                <a:latin typeface="Courier New" charset="0"/>
              </a:rPr>
              <a:t> </a:t>
            </a:r>
            <a:r>
              <a:rPr lang="en-US" sz="2000" b="1" dirty="0">
                <a:latin typeface="Courier New" charset="0"/>
              </a:rPr>
              <a:t>head=NULL, tail=NULL, temp;</a:t>
            </a:r>
          </a:p>
          <a:p>
            <a:pPr eaLnBrk="1" hangingPunct="1">
              <a:lnSpc>
                <a:spcPct val="80000"/>
              </a:lnSpc>
              <a:buFont typeface="Wingdings" charset="2"/>
              <a:buNone/>
            </a:pPr>
            <a:r>
              <a:rPr lang="en-US" sz="2000" b="1" dirty="0">
                <a:latin typeface="Courier New" charset="0"/>
              </a:rPr>
              <a:t>   </a:t>
            </a:r>
            <a:r>
              <a:rPr lang="en-US" sz="2000" b="1" dirty="0" smtClean="0">
                <a:latin typeface="Courier New" charset="0"/>
              </a:rPr>
              <a:t>     </a:t>
            </a:r>
            <a:r>
              <a:rPr lang="en-US" sz="2000" b="1" dirty="0">
                <a:latin typeface="Courier New" charset="0"/>
              </a:rPr>
              <a:t>while (p) {</a:t>
            </a:r>
          </a:p>
          <a:p>
            <a:pPr eaLnBrk="1" hangingPunct="1">
              <a:lnSpc>
                <a:spcPct val="80000"/>
              </a:lnSpc>
              <a:buFont typeface="Wingdings" charset="2"/>
              <a:buNone/>
            </a:pPr>
            <a:r>
              <a:rPr lang="en-US" sz="2000" b="1" dirty="0">
                <a:latin typeface="Courier New" charset="0"/>
              </a:rPr>
              <a:t>   </a:t>
            </a:r>
            <a:r>
              <a:rPr lang="en-US" sz="2000" b="1" dirty="0" smtClean="0">
                <a:latin typeface="Courier New" charset="0"/>
              </a:rPr>
              <a:t>         </a:t>
            </a:r>
            <a:r>
              <a:rPr lang="en-US" sz="2000" b="1" dirty="0">
                <a:latin typeface="Courier New" charset="0"/>
              </a:rPr>
              <a:t>temp = new </a:t>
            </a:r>
            <a:r>
              <a:rPr lang="en-US" sz="2000" b="1" dirty="0" smtClean="0">
                <a:latin typeface="Courier New" charset="0"/>
              </a:rPr>
              <a:t>Node</a:t>
            </a:r>
            <a:r>
              <a:rPr lang="en-US" sz="2000" b="1" dirty="0">
                <a:latin typeface="Courier New" charset="0"/>
              </a:rPr>
              <a:t>;</a:t>
            </a:r>
          </a:p>
          <a:p>
            <a:pPr eaLnBrk="1" hangingPunct="1">
              <a:lnSpc>
                <a:spcPct val="80000"/>
              </a:lnSpc>
              <a:buFont typeface="Wingdings" charset="2"/>
              <a:buNone/>
            </a:pPr>
            <a:r>
              <a:rPr lang="en-US" sz="2000" b="1" dirty="0">
                <a:latin typeface="Courier New" charset="0"/>
              </a:rPr>
              <a:t>  </a:t>
            </a:r>
            <a:r>
              <a:rPr lang="en-US" sz="2000" b="1" dirty="0" smtClean="0">
                <a:latin typeface="Courier New" charset="0"/>
              </a:rPr>
              <a:t>          </a:t>
            </a:r>
            <a:r>
              <a:rPr lang="en-US" sz="2000" b="1" dirty="0" err="1">
                <a:latin typeface="Courier New" charset="0"/>
              </a:rPr>
              <a:t>strcpy</a:t>
            </a:r>
            <a:r>
              <a:rPr lang="en-US" sz="2000" b="1" dirty="0">
                <a:latin typeface="Courier New" charset="0"/>
              </a:rPr>
              <a:t>(temp-&gt;name, p-&gt;name); </a:t>
            </a:r>
          </a:p>
          <a:p>
            <a:pPr eaLnBrk="1" hangingPunct="1">
              <a:lnSpc>
                <a:spcPct val="80000"/>
              </a:lnSpc>
              <a:buFont typeface="Wingdings" charset="2"/>
              <a:buNone/>
            </a:pPr>
            <a:r>
              <a:rPr lang="en-US" sz="2000" b="1" dirty="0">
                <a:latin typeface="Courier New" charset="0"/>
              </a:rPr>
              <a:t>      </a:t>
            </a:r>
            <a:r>
              <a:rPr lang="en-US" sz="2000" b="1" dirty="0" smtClean="0">
                <a:latin typeface="Courier New" charset="0"/>
              </a:rPr>
              <a:t>      temp</a:t>
            </a:r>
            <a:r>
              <a:rPr lang="en-US" sz="2000" b="1" dirty="0">
                <a:latin typeface="Courier New" charset="0"/>
              </a:rPr>
              <a:t>-&gt;</a:t>
            </a:r>
            <a:r>
              <a:rPr lang="en-US" sz="2000" b="1" dirty="0" err="1">
                <a:latin typeface="Courier New" charset="0"/>
              </a:rPr>
              <a:t>gpa</a:t>
            </a:r>
            <a:r>
              <a:rPr lang="en-US" sz="2000" b="1" dirty="0">
                <a:latin typeface="Courier New" charset="0"/>
              </a:rPr>
              <a:t> = p-&gt;</a:t>
            </a:r>
            <a:r>
              <a:rPr lang="en-US" sz="2000" b="1" dirty="0" err="1">
                <a:latin typeface="Courier New" charset="0"/>
              </a:rPr>
              <a:t>gpa</a:t>
            </a:r>
            <a:r>
              <a:rPr lang="en-US" sz="2000" b="1" dirty="0">
                <a:latin typeface="Courier New" charset="0"/>
              </a:rPr>
              <a:t>;</a:t>
            </a:r>
          </a:p>
          <a:p>
            <a:pPr eaLnBrk="1" hangingPunct="1">
              <a:lnSpc>
                <a:spcPct val="80000"/>
              </a:lnSpc>
              <a:buFont typeface="Wingdings" charset="2"/>
              <a:buNone/>
            </a:pPr>
            <a:r>
              <a:rPr lang="en-US" sz="2000" b="1" dirty="0" smtClean="0">
                <a:latin typeface="Courier New" charset="0"/>
              </a:rPr>
              <a:t>            </a:t>
            </a:r>
            <a:r>
              <a:rPr lang="en-US" sz="2000" b="1" dirty="0">
                <a:latin typeface="Courier New" charset="0"/>
              </a:rPr>
              <a:t>temp-&gt;next = NULL;</a:t>
            </a:r>
          </a:p>
          <a:p>
            <a:pPr eaLnBrk="1" hangingPunct="1">
              <a:lnSpc>
                <a:spcPct val="80000"/>
              </a:lnSpc>
              <a:buFont typeface="Wingdings" charset="2"/>
              <a:buNone/>
            </a:pPr>
            <a:r>
              <a:rPr lang="en-US" sz="2000" b="1" dirty="0">
                <a:latin typeface="Courier New" charset="0"/>
              </a:rPr>
              <a:t>      </a:t>
            </a:r>
            <a:r>
              <a:rPr lang="en-US" sz="2000" b="1" dirty="0" smtClean="0">
                <a:latin typeface="Courier New" charset="0"/>
              </a:rPr>
              <a:t>      if </a:t>
            </a:r>
            <a:r>
              <a:rPr lang="en-US" sz="2000" b="1" dirty="0">
                <a:latin typeface="Courier New" charset="0"/>
              </a:rPr>
              <a:t>(!head)</a:t>
            </a:r>
          </a:p>
          <a:p>
            <a:pPr eaLnBrk="1" hangingPunct="1">
              <a:lnSpc>
                <a:spcPct val="80000"/>
              </a:lnSpc>
              <a:buFont typeface="Wingdings" charset="2"/>
              <a:buNone/>
            </a:pPr>
            <a:r>
              <a:rPr lang="en-US" sz="2000" b="1" dirty="0">
                <a:latin typeface="Courier New" charset="0"/>
              </a:rPr>
              <a:t>      </a:t>
            </a:r>
            <a:r>
              <a:rPr lang="en-US" sz="2000" b="1" dirty="0" smtClean="0">
                <a:latin typeface="Courier New" charset="0"/>
              </a:rPr>
              <a:t>          </a:t>
            </a:r>
            <a:r>
              <a:rPr lang="en-US" sz="2000" b="1" dirty="0">
                <a:latin typeface="Courier New" charset="0"/>
              </a:rPr>
              <a:t>head = tail = temp;</a:t>
            </a:r>
          </a:p>
          <a:p>
            <a:pPr eaLnBrk="1" hangingPunct="1">
              <a:lnSpc>
                <a:spcPct val="80000"/>
              </a:lnSpc>
              <a:buFont typeface="Wingdings" charset="2"/>
              <a:buNone/>
            </a:pPr>
            <a:r>
              <a:rPr lang="en-US" sz="2000" b="1" dirty="0">
                <a:latin typeface="Courier New" charset="0"/>
              </a:rPr>
              <a:t>     </a:t>
            </a:r>
            <a:r>
              <a:rPr lang="en-US" sz="2000" b="1" dirty="0" smtClean="0">
                <a:latin typeface="Courier New" charset="0"/>
              </a:rPr>
              <a:t>       </a:t>
            </a:r>
            <a:r>
              <a:rPr lang="en-US" sz="2000" b="1" dirty="0">
                <a:latin typeface="Courier New" charset="0"/>
              </a:rPr>
              <a:t>else {</a:t>
            </a:r>
          </a:p>
          <a:p>
            <a:pPr eaLnBrk="1" hangingPunct="1">
              <a:lnSpc>
                <a:spcPct val="80000"/>
              </a:lnSpc>
              <a:buFont typeface="Wingdings" charset="2"/>
              <a:buNone/>
            </a:pPr>
            <a:r>
              <a:rPr lang="en-US" sz="2000" b="1" dirty="0" smtClean="0">
                <a:latin typeface="Courier New" charset="0"/>
              </a:rPr>
              <a:t>                </a:t>
            </a:r>
            <a:r>
              <a:rPr lang="en-US" sz="2000" b="1" dirty="0">
                <a:latin typeface="Courier New" charset="0"/>
              </a:rPr>
              <a:t>tail-&gt;next = temp;</a:t>
            </a:r>
          </a:p>
          <a:p>
            <a:pPr eaLnBrk="1" hangingPunct="1">
              <a:lnSpc>
                <a:spcPct val="80000"/>
              </a:lnSpc>
              <a:buFont typeface="Wingdings" charset="2"/>
              <a:buNone/>
            </a:pPr>
            <a:r>
              <a:rPr lang="en-US" sz="2000" b="1" dirty="0">
                <a:latin typeface="Courier New" charset="0"/>
              </a:rPr>
              <a:t>        </a:t>
            </a:r>
            <a:r>
              <a:rPr lang="en-US" sz="2000" b="1" dirty="0" smtClean="0">
                <a:latin typeface="Courier New" charset="0"/>
              </a:rPr>
              <a:t>        tail </a:t>
            </a:r>
            <a:r>
              <a:rPr lang="en-US" sz="2000" b="1" dirty="0">
                <a:latin typeface="Courier New" charset="0"/>
              </a:rPr>
              <a:t>= temp;</a:t>
            </a:r>
          </a:p>
          <a:p>
            <a:pPr eaLnBrk="1" hangingPunct="1">
              <a:lnSpc>
                <a:spcPct val="80000"/>
              </a:lnSpc>
              <a:buFont typeface="Wingdings" charset="2"/>
              <a:buNone/>
            </a:pPr>
            <a:r>
              <a:rPr lang="en-US" sz="2000" b="1" dirty="0">
                <a:latin typeface="Courier New" charset="0"/>
              </a:rPr>
              <a:t>      </a:t>
            </a:r>
            <a:r>
              <a:rPr lang="en-US" sz="2000" b="1" dirty="0" smtClean="0">
                <a:latin typeface="Courier New" charset="0"/>
              </a:rPr>
              <a:t>      }</a:t>
            </a:r>
            <a:endParaRPr lang="en-US" sz="2000" b="1" dirty="0">
              <a:latin typeface="Courier New" charset="0"/>
            </a:endParaRPr>
          </a:p>
          <a:p>
            <a:pPr eaLnBrk="1" hangingPunct="1">
              <a:lnSpc>
                <a:spcPct val="80000"/>
              </a:lnSpc>
              <a:buFont typeface="Wingdings" charset="2"/>
              <a:buNone/>
            </a:pPr>
            <a:r>
              <a:rPr lang="en-US" sz="2000" b="1" dirty="0" smtClean="0">
                <a:latin typeface="Courier New" charset="0"/>
              </a:rPr>
              <a:t>            </a:t>
            </a:r>
            <a:r>
              <a:rPr lang="en-US" sz="2000" b="1" dirty="0">
                <a:latin typeface="Courier New" charset="0"/>
              </a:rPr>
              <a:t>p = p-&gt;next;</a:t>
            </a:r>
          </a:p>
          <a:p>
            <a:pPr eaLnBrk="1" hangingPunct="1">
              <a:lnSpc>
                <a:spcPct val="80000"/>
              </a:lnSpc>
              <a:buFont typeface="Wingdings" charset="2"/>
              <a:buNone/>
            </a:pPr>
            <a:r>
              <a:rPr lang="en-US" sz="2000" b="1" dirty="0">
                <a:latin typeface="Courier New" charset="0"/>
              </a:rPr>
              <a:t>    </a:t>
            </a:r>
            <a:r>
              <a:rPr lang="en-US" sz="2000" b="1" dirty="0" smtClean="0">
                <a:latin typeface="Courier New" charset="0"/>
              </a:rPr>
              <a:t>    }</a:t>
            </a:r>
            <a:endParaRPr lang="en-US" sz="2000" b="1" dirty="0">
              <a:latin typeface="Courier New" charset="0"/>
            </a:endParaRPr>
          </a:p>
          <a:p>
            <a:pPr eaLnBrk="1" hangingPunct="1">
              <a:lnSpc>
                <a:spcPct val="80000"/>
              </a:lnSpc>
              <a:buFont typeface="Wingdings" charset="2"/>
              <a:buNone/>
            </a:pPr>
            <a:r>
              <a:rPr lang="en-US" sz="2000" b="1" dirty="0">
                <a:latin typeface="Courier New" charset="0"/>
              </a:rPr>
              <a:t>   </a:t>
            </a:r>
            <a:r>
              <a:rPr lang="en-US" sz="2000" b="1" dirty="0" smtClean="0">
                <a:latin typeface="Courier New" charset="0"/>
              </a:rPr>
              <a:t>     </a:t>
            </a:r>
            <a:r>
              <a:rPr lang="en-US" sz="2000" b="1" dirty="0">
                <a:latin typeface="Courier New" charset="0"/>
              </a:rPr>
              <a:t>return head;</a:t>
            </a:r>
          </a:p>
          <a:p>
            <a:pPr eaLnBrk="1" hangingPunct="1">
              <a:lnSpc>
                <a:spcPct val="80000"/>
              </a:lnSpc>
              <a:buFont typeface="Wingdings" charset="2"/>
              <a:buNone/>
            </a:pPr>
            <a:r>
              <a:rPr lang="en-US" sz="2000" b="1" dirty="0">
                <a:latin typeface="Courier New" charset="0"/>
              </a:rPr>
              <a:t>  </a:t>
            </a:r>
            <a:r>
              <a:rPr lang="en-US" sz="2000" b="1" dirty="0" smtClean="0">
                <a:latin typeface="Courier New" charset="0"/>
              </a:rPr>
              <a:t>  }</a:t>
            </a:r>
            <a:endParaRPr lang="en-US" sz="2000" b="1" dirty="0">
              <a:latin typeface="Courier New" charset="0"/>
            </a:endParaRPr>
          </a:p>
          <a:p>
            <a:pPr>
              <a:lnSpc>
                <a:spcPct val="80000"/>
              </a:lnSpc>
              <a:buNone/>
            </a:pPr>
            <a:r>
              <a:rPr lang="en-US" sz="2000" b="1" dirty="0">
                <a:latin typeface="Courier New" charset="0"/>
              </a:rPr>
              <a:t>} </a:t>
            </a:r>
            <a:r>
              <a:rPr lang="en-US" sz="2000" b="1" dirty="0">
                <a:latin typeface="Courier New" charset="0"/>
              </a:rPr>
              <a:t>// </a:t>
            </a:r>
            <a:r>
              <a:rPr lang="en-US" sz="2000" b="1" dirty="0" err="1" smtClean="0">
                <a:latin typeface="Courier New" charset="0"/>
              </a:rPr>
              <a:t>copyOfList</a:t>
            </a:r>
            <a:r>
              <a:rPr lang="en-US" sz="2000" b="1" dirty="0" smtClean="0">
                <a:latin typeface="Courier New" charset="0"/>
              </a:rPr>
              <a:t>()</a:t>
            </a:r>
            <a:endParaRPr lang="en-US" sz="2000" b="1" dirty="0">
              <a:latin typeface="Courier New" charset="0"/>
            </a:endParaRPr>
          </a:p>
        </p:txBody>
      </p:sp>
      <p:sp>
        <p:nvSpPr>
          <p:cNvPr id="2" name="Slide Number Placeholder 1"/>
          <p:cNvSpPr>
            <a:spLocks noGrp="1"/>
          </p:cNvSpPr>
          <p:nvPr>
            <p:ph type="sldNum" sz="quarter" idx="12"/>
          </p:nvPr>
        </p:nvSpPr>
        <p:spPr/>
        <p:txBody>
          <a:bodyPr/>
          <a:lstStyle/>
          <a:p>
            <a:fld id="{1789C0F2-17E0-497A-9BBE-0C73201AAFE3}" type="slidenum">
              <a:rPr lang="en-US" smtClean="0"/>
              <a:pPr/>
              <a:t>41</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en-US"/>
              <a:t>Pointers</a:t>
            </a:r>
          </a:p>
        </p:txBody>
      </p:sp>
      <p:sp>
        <p:nvSpPr>
          <p:cNvPr id="101379" name="Rectangle 3"/>
          <p:cNvSpPr>
            <a:spLocks noGrp="1" noChangeArrowheads="1"/>
          </p:cNvSpPr>
          <p:nvPr>
            <p:ph idx="1"/>
          </p:nvPr>
        </p:nvSpPr>
        <p:spPr/>
        <p:txBody>
          <a:bodyPr/>
          <a:lstStyle/>
          <a:p>
            <a:pPr algn="just" eaLnBrk="1" hangingPunct="1">
              <a:lnSpc>
                <a:spcPct val="90000"/>
              </a:lnSpc>
            </a:pPr>
            <a:r>
              <a:rPr lang="en-US" dirty="0">
                <a:ea typeface="Times New Roman" charset="0"/>
                <a:cs typeface="Times New Roman" charset="0"/>
              </a:rPr>
              <a:t>This declares a pointer to an address containing data of the given type.</a:t>
            </a:r>
          </a:p>
          <a:p>
            <a:pPr lvl="1" eaLnBrk="1" hangingPunct="1">
              <a:lnSpc>
                <a:spcPct val="90000"/>
              </a:lnSpc>
              <a:buFontTx/>
              <a:buNone/>
            </a:pPr>
            <a:r>
              <a:rPr lang="en-US" b="1" dirty="0" err="1">
                <a:latin typeface="Courier New" charset="0"/>
                <a:ea typeface="Times New Roman" charset="0"/>
                <a:cs typeface="Times New Roman" charset="0"/>
              </a:rPr>
              <a:t>int</a:t>
            </a:r>
            <a:r>
              <a:rPr lang="en-US" b="1" dirty="0">
                <a:latin typeface="Courier New" charset="0"/>
                <a:ea typeface="Times New Roman" charset="0"/>
                <a:cs typeface="Times New Roman" charset="0"/>
              </a:rPr>
              <a:t> number = 10;</a:t>
            </a:r>
          </a:p>
          <a:p>
            <a:pPr lvl="1" eaLnBrk="1" hangingPunct="1">
              <a:lnSpc>
                <a:spcPct val="90000"/>
              </a:lnSpc>
              <a:buFontTx/>
              <a:buNone/>
            </a:pPr>
            <a:r>
              <a:rPr lang="en-US" b="1" dirty="0" err="1">
                <a:latin typeface="Courier New" charset="0"/>
                <a:ea typeface="Times New Roman" charset="0"/>
                <a:cs typeface="Times New Roman" charset="0"/>
              </a:rPr>
              <a:t>int</a:t>
            </a:r>
            <a:r>
              <a:rPr lang="en-US" b="1" dirty="0">
                <a:latin typeface="Courier New" charset="0"/>
                <a:ea typeface="Times New Roman" charset="0"/>
                <a:cs typeface="Times New Roman" charset="0"/>
              </a:rPr>
              <a:t> *</a:t>
            </a:r>
            <a:r>
              <a:rPr lang="en-US" b="1" dirty="0" err="1" smtClean="0">
                <a:latin typeface="Courier New" charset="0"/>
                <a:ea typeface="Times New Roman" charset="0"/>
                <a:cs typeface="Times New Roman" charset="0"/>
              </a:rPr>
              <a:t>numberAddress</a:t>
            </a:r>
            <a:r>
              <a:rPr lang="en-US" b="1" dirty="0" smtClean="0">
                <a:latin typeface="Courier New" charset="0"/>
                <a:ea typeface="Times New Roman" charset="0"/>
                <a:cs typeface="Times New Roman" charset="0"/>
              </a:rPr>
              <a:t> </a:t>
            </a:r>
            <a:r>
              <a:rPr lang="en-US" b="1" dirty="0">
                <a:latin typeface="Courier New" charset="0"/>
                <a:ea typeface="Times New Roman" charset="0"/>
                <a:cs typeface="Times New Roman" charset="0"/>
              </a:rPr>
              <a:t>= &amp;number;</a:t>
            </a:r>
          </a:p>
          <a:p>
            <a:pPr algn="just" eaLnBrk="1" hangingPunct="1">
              <a:lnSpc>
                <a:spcPct val="90000"/>
              </a:lnSpc>
            </a:pPr>
            <a:r>
              <a:rPr lang="en-US" dirty="0">
                <a:ea typeface="Times New Roman" charset="0"/>
                <a:cs typeface="Times New Roman" charset="0"/>
              </a:rPr>
              <a:t>Accessing the value: the </a:t>
            </a:r>
            <a:r>
              <a:rPr lang="en-US" dirty="0">
                <a:solidFill>
                  <a:srgbClr val="CCFFCC"/>
                </a:solidFill>
                <a:ea typeface="Times New Roman" charset="0"/>
                <a:cs typeface="Times New Roman" charset="0"/>
              </a:rPr>
              <a:t>*</a:t>
            </a:r>
            <a:r>
              <a:rPr lang="en-US" dirty="0">
                <a:ea typeface="Times New Roman" charset="0"/>
                <a:cs typeface="Times New Roman" charset="0"/>
              </a:rPr>
              <a:t> operator. </a:t>
            </a:r>
          </a:p>
          <a:p>
            <a:pPr lvl="1" eaLnBrk="1" hangingPunct="1">
              <a:lnSpc>
                <a:spcPct val="90000"/>
              </a:lnSpc>
              <a:buFontTx/>
              <a:buNone/>
            </a:pPr>
            <a:r>
              <a:rPr lang="en-US" b="1" dirty="0" err="1">
                <a:latin typeface="Courier New" charset="0"/>
                <a:ea typeface="Times New Roman" charset="0"/>
                <a:cs typeface="Times New Roman" charset="0"/>
              </a:rPr>
              <a:t>cout</a:t>
            </a:r>
            <a:r>
              <a:rPr lang="en-US" b="1" dirty="0">
                <a:latin typeface="Courier New" charset="0"/>
                <a:ea typeface="Times New Roman" charset="0"/>
                <a:cs typeface="Times New Roman" charset="0"/>
              </a:rPr>
              <a:t> &lt;&lt; * </a:t>
            </a:r>
            <a:r>
              <a:rPr lang="en-US" b="1" dirty="0" err="1" smtClean="0">
                <a:latin typeface="Courier New" charset="0"/>
                <a:ea typeface="Times New Roman" charset="0"/>
                <a:cs typeface="Times New Roman" charset="0"/>
              </a:rPr>
              <a:t>numberAddress</a:t>
            </a:r>
            <a:r>
              <a:rPr lang="en-US" b="1" dirty="0">
                <a:latin typeface="Courier New" charset="0"/>
                <a:ea typeface="Times New Roman" charset="0"/>
                <a:cs typeface="Times New Roman" charset="0"/>
              </a:rPr>
              <a:t>;	</a:t>
            </a:r>
          </a:p>
          <a:p>
            <a:pPr lvl="1" eaLnBrk="1" hangingPunct="1">
              <a:lnSpc>
                <a:spcPct val="90000"/>
              </a:lnSpc>
              <a:buFontTx/>
              <a:buNone/>
            </a:pPr>
            <a:r>
              <a:rPr lang="en-US" b="1" dirty="0">
                <a:latin typeface="Courier New" charset="0"/>
                <a:ea typeface="Times New Roman" charset="0"/>
                <a:cs typeface="Times New Roman" charset="0"/>
              </a:rPr>
              <a:t>// result: 10</a:t>
            </a:r>
          </a:p>
          <a:p>
            <a:pPr lvl="1" eaLnBrk="1" hangingPunct="1">
              <a:lnSpc>
                <a:spcPct val="90000"/>
              </a:lnSpc>
              <a:buFontTx/>
              <a:buNone/>
            </a:pPr>
            <a:r>
              <a:rPr lang="en-US" b="1" dirty="0">
                <a:latin typeface="Courier New" charset="0"/>
                <a:ea typeface="Times New Roman" charset="0"/>
                <a:cs typeface="Times New Roman" charset="0"/>
              </a:rPr>
              <a:t>* </a:t>
            </a:r>
            <a:r>
              <a:rPr lang="en-US" b="1" dirty="0" err="1" smtClean="0">
                <a:latin typeface="Courier New" charset="0"/>
                <a:ea typeface="Times New Roman" charset="0"/>
                <a:cs typeface="Times New Roman" charset="0"/>
              </a:rPr>
              <a:t>numberAddress</a:t>
            </a:r>
            <a:r>
              <a:rPr lang="en-US" b="1" dirty="0" smtClean="0">
                <a:latin typeface="Courier New" charset="0"/>
                <a:ea typeface="Times New Roman" charset="0"/>
                <a:cs typeface="Times New Roman" charset="0"/>
              </a:rPr>
              <a:t> </a:t>
            </a:r>
            <a:r>
              <a:rPr lang="en-US" b="1" dirty="0">
                <a:latin typeface="Courier New" charset="0"/>
                <a:ea typeface="Times New Roman" charset="0"/>
                <a:cs typeface="Times New Roman" charset="0"/>
              </a:rPr>
              <a:t>= 12;</a:t>
            </a:r>
          </a:p>
          <a:p>
            <a:pPr lvl="1" eaLnBrk="1" hangingPunct="1">
              <a:lnSpc>
                <a:spcPct val="90000"/>
              </a:lnSpc>
              <a:buFontTx/>
              <a:buNone/>
            </a:pPr>
            <a:r>
              <a:rPr lang="en-US" b="1" dirty="0" err="1">
                <a:latin typeface="Courier New" charset="0"/>
                <a:ea typeface="Times New Roman" charset="0"/>
                <a:cs typeface="Times New Roman" charset="0"/>
              </a:rPr>
              <a:t>cout</a:t>
            </a:r>
            <a:r>
              <a:rPr lang="en-US" b="1" dirty="0">
                <a:latin typeface="Courier New" charset="0"/>
                <a:ea typeface="Times New Roman" charset="0"/>
                <a:cs typeface="Times New Roman" charset="0"/>
              </a:rPr>
              <a:t> &lt;&lt; number;</a:t>
            </a:r>
            <a:r>
              <a:rPr lang="en-US" b="1" dirty="0" smtClean="0">
                <a:latin typeface="Courier New" charset="0"/>
                <a:ea typeface="Times New Roman" charset="0"/>
                <a:cs typeface="Times New Roman" charset="0"/>
              </a:rPr>
              <a:t>	/</a:t>
            </a:r>
            <a:r>
              <a:rPr lang="en-US" b="1" dirty="0">
                <a:latin typeface="Courier New" charset="0"/>
                <a:ea typeface="Times New Roman" charset="0"/>
                <a:cs typeface="Times New Roman" charset="0"/>
              </a:rPr>
              <a:t>/ result: 12</a:t>
            </a:r>
            <a:endParaRPr lang="en-US" b="1" dirty="0"/>
          </a:p>
        </p:txBody>
      </p:sp>
      <p:sp>
        <p:nvSpPr>
          <p:cNvPr id="2" name="Slide Number Placeholder 1"/>
          <p:cNvSpPr>
            <a:spLocks noGrp="1"/>
          </p:cNvSpPr>
          <p:nvPr>
            <p:ph type="sldNum" sz="quarter" idx="12"/>
          </p:nvPr>
        </p:nvSpPr>
        <p:spPr/>
        <p:txBody>
          <a:bodyPr/>
          <a:lstStyle/>
          <a:p>
            <a:fld id="{1789C0F2-17E0-497A-9BBE-0C73201AAFE3}" type="slidenum">
              <a:rPr lang="en-US" smtClean="0"/>
              <a:pPr/>
              <a:t>5</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dirty="0"/>
              <a:t>The </a:t>
            </a:r>
            <a:r>
              <a:rPr lang="en-US" dirty="0">
                <a:solidFill>
                  <a:srgbClr val="CCFFCC"/>
                </a:solidFill>
              </a:rPr>
              <a:t>NULL </a:t>
            </a:r>
            <a:r>
              <a:rPr lang="en-US" dirty="0"/>
              <a:t>Pointer</a:t>
            </a:r>
          </a:p>
        </p:txBody>
      </p:sp>
      <p:sp>
        <p:nvSpPr>
          <p:cNvPr id="107523" name="Rectangle 3"/>
          <p:cNvSpPr>
            <a:spLocks noGrp="1" noChangeArrowheads="1"/>
          </p:cNvSpPr>
          <p:nvPr>
            <p:ph idx="1"/>
          </p:nvPr>
        </p:nvSpPr>
        <p:spPr/>
        <p:txBody>
          <a:bodyPr>
            <a:normAutofit lnSpcReduction="10000"/>
          </a:bodyPr>
          <a:lstStyle/>
          <a:p>
            <a:pPr eaLnBrk="1" hangingPunct="1">
              <a:lnSpc>
                <a:spcPct val="90000"/>
              </a:lnSpc>
            </a:pPr>
            <a:r>
              <a:rPr lang="en-US" sz="2800" dirty="0"/>
              <a:t>A special value (0) indicating that a pointer doesn’t point to any valid memory location.</a:t>
            </a:r>
          </a:p>
          <a:p>
            <a:pPr eaLnBrk="1" hangingPunct="1">
              <a:lnSpc>
                <a:spcPct val="90000"/>
              </a:lnSpc>
            </a:pPr>
            <a:r>
              <a:rPr lang="en-US" sz="2800" dirty="0"/>
              <a:t>The constant NULL can be found in </a:t>
            </a:r>
            <a:r>
              <a:rPr lang="en-US" sz="2800" dirty="0" smtClean="0"/>
              <a:t>&lt;</a:t>
            </a:r>
            <a:r>
              <a:rPr lang="en-US" sz="2800" dirty="0" err="1" smtClean="0"/>
              <a:t>cstdlib</a:t>
            </a:r>
            <a:r>
              <a:rPr lang="en-US" sz="2800" dirty="0" smtClean="0"/>
              <a:t>&gt;.</a:t>
            </a:r>
            <a:endParaRPr lang="en-US" sz="2800" dirty="0"/>
          </a:p>
          <a:p>
            <a:pPr eaLnBrk="1" hangingPunct="1">
              <a:lnSpc>
                <a:spcPct val="90000"/>
              </a:lnSpc>
            </a:pPr>
            <a:r>
              <a:rPr lang="en-US" sz="2800" dirty="0"/>
              <a:t>It is recommended to always initialize a pointer to NULL to avoid segmentation faults.</a:t>
            </a:r>
          </a:p>
          <a:p>
            <a:pPr eaLnBrk="1" hangingPunct="1">
              <a:lnSpc>
                <a:spcPct val="90000"/>
              </a:lnSpc>
            </a:pPr>
            <a:r>
              <a:rPr lang="en-US" sz="2800" dirty="0"/>
              <a:t>The NULL pointer can also be interpreted as false.</a:t>
            </a:r>
          </a:p>
          <a:p>
            <a:pPr lvl="1" eaLnBrk="1" hangingPunct="1">
              <a:lnSpc>
                <a:spcPct val="90000"/>
              </a:lnSpc>
              <a:buFontTx/>
              <a:buNone/>
            </a:pPr>
            <a:r>
              <a:rPr lang="en-US" sz="2400" b="1" dirty="0">
                <a:latin typeface="Courier New" charset="0"/>
              </a:rPr>
              <a:t>#include &lt;</a:t>
            </a:r>
            <a:r>
              <a:rPr lang="en-US" sz="2400" b="1" dirty="0" err="1">
                <a:latin typeface="Courier New" charset="0"/>
              </a:rPr>
              <a:t>cstdlib</a:t>
            </a:r>
            <a:r>
              <a:rPr lang="en-US" sz="2400" b="1" dirty="0">
                <a:latin typeface="Courier New" charset="0"/>
              </a:rPr>
              <a:t>&gt;</a:t>
            </a:r>
          </a:p>
          <a:p>
            <a:pPr lvl="1" eaLnBrk="1" hangingPunct="1">
              <a:lnSpc>
                <a:spcPct val="90000"/>
              </a:lnSpc>
              <a:buFontTx/>
              <a:buNone/>
            </a:pPr>
            <a:r>
              <a:rPr lang="en-US" sz="2400" b="1" dirty="0" err="1">
                <a:latin typeface="Courier New" charset="0"/>
              </a:rPr>
              <a:t>p</a:t>
            </a:r>
            <a:r>
              <a:rPr lang="en-US" sz="2400" b="1" dirty="0">
                <a:latin typeface="Courier New" charset="0"/>
              </a:rPr>
              <a:t> = NULL;</a:t>
            </a:r>
          </a:p>
          <a:p>
            <a:pPr lvl="1" eaLnBrk="1" hangingPunct="1">
              <a:lnSpc>
                <a:spcPct val="90000"/>
              </a:lnSpc>
              <a:buFontTx/>
              <a:buNone/>
            </a:pPr>
            <a:r>
              <a:rPr lang="en-US" sz="2400" b="1" dirty="0">
                <a:latin typeface="Courier New" charset="0"/>
              </a:rPr>
              <a:t>if (!</a:t>
            </a:r>
            <a:r>
              <a:rPr lang="en-US" sz="2400" b="1" dirty="0" err="1">
                <a:latin typeface="Courier New" charset="0"/>
              </a:rPr>
              <a:t>p</a:t>
            </a:r>
            <a:r>
              <a:rPr lang="en-US" sz="2400" b="1" dirty="0">
                <a:latin typeface="Courier New" charset="0"/>
              </a:rPr>
              <a:t>) …</a:t>
            </a:r>
          </a:p>
        </p:txBody>
      </p:sp>
      <p:sp>
        <p:nvSpPr>
          <p:cNvPr id="2" name="Slide Number Placeholder 1"/>
          <p:cNvSpPr>
            <a:spLocks noGrp="1"/>
          </p:cNvSpPr>
          <p:nvPr>
            <p:ph type="sldNum" sz="quarter" idx="12"/>
          </p:nvPr>
        </p:nvSpPr>
        <p:spPr/>
        <p:txBody>
          <a:bodyPr/>
          <a:lstStyle/>
          <a:p>
            <a:fld id="{1789C0F2-17E0-497A-9BBE-0C73201AAFE3}" type="slidenum">
              <a:rPr lang="en-US" smtClean="0"/>
              <a:pPr/>
              <a:t>6</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en-US"/>
              <a:t>Arrays and Pointers</a:t>
            </a:r>
          </a:p>
        </p:txBody>
      </p:sp>
      <p:sp>
        <p:nvSpPr>
          <p:cNvPr id="103427" name="Rectangle 3"/>
          <p:cNvSpPr>
            <a:spLocks noGrp="1" noChangeArrowheads="1"/>
          </p:cNvSpPr>
          <p:nvPr>
            <p:ph idx="1"/>
          </p:nvPr>
        </p:nvSpPr>
        <p:spPr/>
        <p:txBody>
          <a:bodyPr>
            <a:normAutofit/>
          </a:bodyPr>
          <a:lstStyle/>
          <a:p>
            <a:pPr eaLnBrk="1" hangingPunct="1"/>
            <a:r>
              <a:rPr lang="en-US" sz="2800" dirty="0"/>
              <a:t>Arrays are static pointers or pointer constants – pointers can be seen as dynamic arrays.</a:t>
            </a:r>
          </a:p>
          <a:p>
            <a:pPr eaLnBrk="1" hangingPunct="1"/>
            <a:r>
              <a:rPr lang="en-US" sz="2800" dirty="0"/>
              <a:t>The name of an array actually contains the address of the first element of the array.</a:t>
            </a:r>
          </a:p>
          <a:p>
            <a:pPr lvl="1" eaLnBrk="1" hangingPunct="1">
              <a:buFontTx/>
              <a:buNone/>
            </a:pPr>
            <a:r>
              <a:rPr lang="en-US" sz="2400" b="1" dirty="0" err="1">
                <a:latin typeface="Courier New" charset="0"/>
              </a:rPr>
              <a:t>int</a:t>
            </a:r>
            <a:r>
              <a:rPr lang="en-US" sz="2400" b="1" dirty="0">
                <a:latin typeface="Courier New" charset="0"/>
              </a:rPr>
              <a:t> data[50];</a:t>
            </a:r>
          </a:p>
          <a:p>
            <a:pPr lvl="1" eaLnBrk="1" hangingPunct="1">
              <a:buFontTx/>
              <a:buNone/>
            </a:pPr>
            <a:r>
              <a:rPr lang="en-US" sz="2400" b="1" dirty="0" err="1">
                <a:latin typeface="Courier New" charset="0"/>
              </a:rPr>
              <a:t>int</a:t>
            </a:r>
            <a:r>
              <a:rPr lang="en-US" sz="2400" b="1" dirty="0">
                <a:latin typeface="Courier New" charset="0"/>
              </a:rPr>
              <a:t> *</a:t>
            </a:r>
            <a:r>
              <a:rPr lang="en-US" sz="2400" b="1" dirty="0" err="1">
                <a:latin typeface="Courier New" charset="0"/>
              </a:rPr>
              <a:t>p</a:t>
            </a:r>
            <a:r>
              <a:rPr lang="en-US" sz="2400" b="1" dirty="0">
                <a:latin typeface="Courier New" charset="0"/>
              </a:rPr>
              <a:t> = data;</a:t>
            </a:r>
          </a:p>
          <a:p>
            <a:pPr lvl="1" eaLnBrk="1" hangingPunct="1">
              <a:buFontTx/>
              <a:buNone/>
            </a:pPr>
            <a:r>
              <a:rPr lang="en-US" sz="2400" b="1" dirty="0">
                <a:latin typeface="Courier New" charset="0"/>
              </a:rPr>
              <a:t>data[0] = 10;</a:t>
            </a:r>
          </a:p>
          <a:p>
            <a:pPr lvl="1" eaLnBrk="1" hangingPunct="1">
              <a:buFontTx/>
              <a:buNone/>
            </a:pPr>
            <a:r>
              <a:rPr lang="en-US" sz="2400" b="1" dirty="0">
                <a:latin typeface="Courier New" charset="0"/>
              </a:rPr>
              <a:t>*</a:t>
            </a:r>
            <a:r>
              <a:rPr lang="en-US" sz="2400" b="1" dirty="0" err="1">
                <a:latin typeface="Courier New" charset="0"/>
              </a:rPr>
              <a:t>p</a:t>
            </a:r>
            <a:r>
              <a:rPr lang="en-US" sz="2400" b="1" dirty="0">
                <a:latin typeface="Courier New" charset="0"/>
              </a:rPr>
              <a:t> = 10;</a:t>
            </a:r>
          </a:p>
          <a:p>
            <a:pPr lvl="1" eaLnBrk="1" hangingPunct="1">
              <a:buFontTx/>
              <a:buNone/>
            </a:pPr>
            <a:r>
              <a:rPr lang="en-US" sz="2400" b="1" dirty="0">
                <a:latin typeface="Courier New" charset="0"/>
              </a:rPr>
              <a:t>p[0] = 10;</a:t>
            </a:r>
          </a:p>
        </p:txBody>
      </p:sp>
      <p:sp>
        <p:nvSpPr>
          <p:cNvPr id="2" name="Slide Number Placeholder 1"/>
          <p:cNvSpPr>
            <a:spLocks noGrp="1"/>
          </p:cNvSpPr>
          <p:nvPr>
            <p:ph type="sldNum" sz="quarter" idx="12"/>
          </p:nvPr>
        </p:nvSpPr>
        <p:spPr/>
        <p:txBody>
          <a:bodyPr>
            <a:normAutofit/>
          </a:bodyPr>
          <a:lstStyle/>
          <a:p>
            <a:fld id="{1789C0F2-17E0-497A-9BBE-0C73201AAFE3}" type="slidenum">
              <a:rPr lang="en-US" smtClean="0"/>
              <a:pPr/>
              <a:t>7</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en-US"/>
              <a:t>Pointer Arithmetic</a:t>
            </a:r>
          </a:p>
        </p:txBody>
      </p:sp>
      <p:sp>
        <p:nvSpPr>
          <p:cNvPr id="106499" name="Rectangle 3"/>
          <p:cNvSpPr>
            <a:spLocks noGrp="1" noChangeArrowheads="1"/>
          </p:cNvSpPr>
          <p:nvPr>
            <p:ph idx="1"/>
          </p:nvPr>
        </p:nvSpPr>
        <p:spPr>
          <a:xfrm>
            <a:off x="457200" y="1371600"/>
            <a:ext cx="8229600" cy="4953000"/>
          </a:xfrm>
        </p:spPr>
        <p:txBody>
          <a:bodyPr/>
          <a:lstStyle/>
          <a:p>
            <a:pPr eaLnBrk="1" hangingPunct="1">
              <a:lnSpc>
                <a:spcPct val="90000"/>
              </a:lnSpc>
            </a:pPr>
            <a:r>
              <a:rPr lang="en-US" dirty="0"/>
              <a:t>Adding integer units to the value of a pointer makes it advance by that many memory locations of the size of the data type.</a:t>
            </a:r>
          </a:p>
          <a:p>
            <a:pPr lvl="1" eaLnBrk="1" hangingPunct="1">
              <a:lnSpc>
                <a:spcPct val="90000"/>
              </a:lnSpc>
              <a:buFontTx/>
              <a:buNone/>
            </a:pPr>
            <a:r>
              <a:rPr lang="en-US" b="1" dirty="0">
                <a:latin typeface="Courier New" charset="0"/>
              </a:rPr>
              <a:t>*(p+5) = 15;</a:t>
            </a:r>
          </a:p>
          <a:p>
            <a:pPr lvl="1" eaLnBrk="1" hangingPunct="1">
              <a:lnSpc>
                <a:spcPct val="90000"/>
              </a:lnSpc>
              <a:buFontTx/>
              <a:buNone/>
            </a:pPr>
            <a:r>
              <a:rPr lang="en-US" b="1" dirty="0">
                <a:latin typeface="Courier New" charset="0"/>
              </a:rPr>
              <a:t>p[5] = 15;</a:t>
            </a:r>
          </a:p>
          <a:p>
            <a:pPr lvl="1" eaLnBrk="1" hangingPunct="1">
              <a:lnSpc>
                <a:spcPct val="90000"/>
              </a:lnSpc>
              <a:buFontTx/>
              <a:buNone/>
            </a:pPr>
            <a:r>
              <a:rPr lang="en-US" b="1" dirty="0">
                <a:latin typeface="Courier New" charset="0"/>
              </a:rPr>
              <a:t>data[5] = 15;</a:t>
            </a:r>
          </a:p>
          <a:p>
            <a:pPr eaLnBrk="1" hangingPunct="1">
              <a:lnSpc>
                <a:spcPct val="90000"/>
              </a:lnSpc>
            </a:pPr>
            <a:r>
              <a:rPr lang="en-US" dirty="0"/>
              <a:t>The same pointer arithmetic can also apply to array names </a:t>
            </a:r>
          </a:p>
          <a:p>
            <a:pPr lvl="1" eaLnBrk="1" hangingPunct="1">
              <a:lnSpc>
                <a:spcPct val="90000"/>
              </a:lnSpc>
              <a:buFontTx/>
              <a:buNone/>
            </a:pPr>
            <a:r>
              <a:rPr lang="en-US" b="1" dirty="0">
                <a:latin typeface="Courier New" charset="0"/>
              </a:rPr>
              <a:t>*(data+1)</a:t>
            </a:r>
            <a:r>
              <a:rPr lang="en-US" b="1" dirty="0"/>
              <a:t> </a:t>
            </a:r>
            <a:r>
              <a:rPr lang="en-US" dirty="0"/>
              <a:t>instead of </a:t>
            </a:r>
            <a:r>
              <a:rPr lang="en-US" b="1" dirty="0">
                <a:latin typeface="Courier New" charset="0"/>
              </a:rPr>
              <a:t>data[1]</a:t>
            </a:r>
            <a:r>
              <a:rPr lang="en-US" dirty="0">
                <a:latin typeface="Courier New" charset="0"/>
              </a:rPr>
              <a:t>.</a:t>
            </a:r>
          </a:p>
        </p:txBody>
      </p:sp>
      <p:sp>
        <p:nvSpPr>
          <p:cNvPr id="2" name="Slide Number Placeholder 1"/>
          <p:cNvSpPr>
            <a:spLocks noGrp="1"/>
          </p:cNvSpPr>
          <p:nvPr>
            <p:ph type="sldNum" sz="quarter" idx="12"/>
          </p:nvPr>
        </p:nvSpPr>
        <p:spPr/>
        <p:txBody>
          <a:bodyPr>
            <a:normAutofit/>
          </a:bodyPr>
          <a:lstStyle/>
          <a:p>
            <a:fld id="{1789C0F2-17E0-497A-9BBE-0C73201AAFE3}" type="slidenum">
              <a:rPr lang="en-US" smtClean="0"/>
              <a:pPr/>
              <a:t>8</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normAutofit/>
          </a:bodyPr>
          <a:lstStyle/>
          <a:p>
            <a:pPr eaLnBrk="1" hangingPunct="1"/>
            <a:r>
              <a:rPr lang="en-US"/>
              <a:t>Dynamic Memory Allocation</a:t>
            </a:r>
          </a:p>
        </p:txBody>
      </p:sp>
      <p:sp>
        <p:nvSpPr>
          <p:cNvPr id="105475" name="Rectangle 3"/>
          <p:cNvSpPr>
            <a:spLocks noGrp="1" noChangeArrowheads="1"/>
          </p:cNvSpPr>
          <p:nvPr>
            <p:ph idx="1"/>
          </p:nvPr>
        </p:nvSpPr>
        <p:spPr/>
        <p:txBody>
          <a:bodyPr>
            <a:normAutofit/>
          </a:bodyPr>
          <a:lstStyle/>
          <a:p>
            <a:pPr eaLnBrk="1" hangingPunct="1"/>
            <a:r>
              <a:rPr lang="en-US" dirty="0"/>
              <a:t>The </a:t>
            </a:r>
            <a:r>
              <a:rPr lang="en-US" dirty="0">
                <a:solidFill>
                  <a:srgbClr val="CCFFCC"/>
                </a:solidFill>
              </a:rPr>
              <a:t>new </a:t>
            </a:r>
            <a:r>
              <a:rPr lang="en-US" dirty="0"/>
              <a:t>operator.</a:t>
            </a:r>
          </a:p>
          <a:p>
            <a:pPr eaLnBrk="1" hangingPunct="1"/>
            <a:r>
              <a:rPr lang="en-US" dirty="0"/>
              <a:t>Reserves a number of memory locations for a specific data type and returns the address of the reserved memory.</a:t>
            </a:r>
          </a:p>
          <a:p>
            <a:pPr eaLnBrk="1" hangingPunct="1"/>
            <a:r>
              <a:rPr lang="en-US" dirty="0"/>
              <a:t>This address can be stored in a pointer:</a:t>
            </a:r>
          </a:p>
          <a:p>
            <a:pPr lvl="1" eaLnBrk="1" hangingPunct="1">
              <a:buFontTx/>
              <a:buNone/>
            </a:pPr>
            <a:r>
              <a:rPr lang="en-US" b="1" dirty="0" err="1">
                <a:latin typeface="Courier New" charset="0"/>
              </a:rPr>
              <a:t>int</a:t>
            </a:r>
            <a:r>
              <a:rPr lang="en-US" b="1" dirty="0">
                <a:latin typeface="Courier New" charset="0"/>
              </a:rPr>
              <a:t> *</a:t>
            </a:r>
            <a:r>
              <a:rPr lang="en-US" b="1" dirty="0" err="1">
                <a:latin typeface="Courier New" charset="0"/>
              </a:rPr>
              <a:t>p</a:t>
            </a:r>
            <a:r>
              <a:rPr lang="en-US" b="1" dirty="0">
                <a:latin typeface="Courier New" charset="0"/>
              </a:rPr>
              <a:t> = new int[10];</a:t>
            </a:r>
          </a:p>
          <a:p>
            <a:pPr lvl="1" eaLnBrk="1" hangingPunct="1">
              <a:buFontTx/>
              <a:buNone/>
            </a:pPr>
            <a:r>
              <a:rPr lang="en-US" b="1" dirty="0">
                <a:latin typeface="Courier New" charset="0"/>
              </a:rPr>
              <a:t>for (</a:t>
            </a:r>
            <a:r>
              <a:rPr lang="en-US" b="1" dirty="0" err="1">
                <a:latin typeface="Courier New" charset="0"/>
              </a:rPr>
              <a:t>int</a:t>
            </a:r>
            <a:r>
              <a:rPr lang="en-US" b="1" dirty="0">
                <a:latin typeface="Courier New" charset="0"/>
              </a:rPr>
              <a:t> </a:t>
            </a:r>
            <a:r>
              <a:rPr lang="en-US" b="1" dirty="0" err="1">
                <a:latin typeface="Courier New" charset="0"/>
              </a:rPr>
              <a:t>i</a:t>
            </a:r>
            <a:r>
              <a:rPr lang="en-US" b="1" dirty="0">
                <a:latin typeface="Courier New" charset="0"/>
              </a:rPr>
              <a:t>=0; </a:t>
            </a:r>
            <a:r>
              <a:rPr lang="en-US" b="1" dirty="0" err="1">
                <a:latin typeface="Courier New" charset="0"/>
              </a:rPr>
              <a:t>i</a:t>
            </a:r>
            <a:r>
              <a:rPr lang="en-US" b="1" dirty="0">
                <a:latin typeface="Courier New" charset="0"/>
              </a:rPr>
              <a:t>&lt;10; </a:t>
            </a:r>
            <a:r>
              <a:rPr lang="en-US" b="1" dirty="0" err="1">
                <a:latin typeface="Courier New" charset="0"/>
              </a:rPr>
              <a:t>i</a:t>
            </a:r>
            <a:r>
              <a:rPr lang="en-US" b="1" dirty="0">
                <a:latin typeface="Courier New" charset="0"/>
              </a:rPr>
              <a:t>++)</a:t>
            </a:r>
          </a:p>
          <a:p>
            <a:pPr lvl="1" eaLnBrk="1" hangingPunct="1">
              <a:buFontTx/>
              <a:buNone/>
            </a:pPr>
            <a:r>
              <a:rPr lang="en-US" b="1" dirty="0">
                <a:latin typeface="Courier New" charset="0"/>
              </a:rPr>
              <a:t>  </a:t>
            </a:r>
            <a:r>
              <a:rPr lang="en-US" b="1" dirty="0" smtClean="0">
                <a:latin typeface="Courier New" charset="0"/>
              </a:rPr>
              <a:t>  p</a:t>
            </a:r>
            <a:r>
              <a:rPr lang="en-US" b="1" dirty="0">
                <a:latin typeface="Courier New" charset="0"/>
              </a:rPr>
              <a:t>[</a:t>
            </a:r>
            <a:r>
              <a:rPr lang="en-US" b="1" dirty="0" err="1">
                <a:latin typeface="Courier New" charset="0"/>
              </a:rPr>
              <a:t>i</a:t>
            </a:r>
            <a:r>
              <a:rPr lang="en-US" b="1" dirty="0">
                <a:latin typeface="Courier New" charset="0"/>
              </a:rPr>
              <a:t>] = 0;</a:t>
            </a:r>
          </a:p>
        </p:txBody>
      </p:sp>
      <p:sp>
        <p:nvSpPr>
          <p:cNvPr id="2" name="Slide Number Placeholder 1"/>
          <p:cNvSpPr>
            <a:spLocks noGrp="1"/>
          </p:cNvSpPr>
          <p:nvPr>
            <p:ph type="sldNum" sz="quarter" idx="12"/>
          </p:nvPr>
        </p:nvSpPr>
        <p:spPr/>
        <p:txBody>
          <a:bodyPr>
            <a:normAutofit/>
          </a:bodyPr>
          <a:lstStyle/>
          <a:p>
            <a:fld id="{1789C0F2-17E0-497A-9BBE-0C73201AAFE3}" type="slidenum">
              <a:rPr lang="en-US" smtClean="0"/>
              <a:pPr/>
              <a:t>9</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243 Data Structures&amp;quot;&quot;/&gt;&lt;property id=&quot;20307&quot; value=&quot;272&quot;/&gt;&lt;/object&gt;&lt;object type=&quot;3&quot; unique_id=&quot;10005&quot;&gt;&lt;property id=&quot;20148&quot; value=&quot;5&quot;/&gt;&lt;property id=&quot;20300&quot; value=&quot;Slide 2&quot;/&gt;&lt;property id=&quot;20307&quot; value=&quot;277&quot;/&gt;&lt;/object&gt;&lt;object type=&quot;3&quot; unique_id=&quot;10006&quot;&gt;&lt;property id=&quot;20148&quot; value=&quot;5&quot;/&gt;&lt;property id=&quot;20300&quot; value=&quot;Slide 3 - &amp;quot;Overview&amp;quot;&quot;/&gt;&lt;property id=&quot;20307&quot; value=&quot;275&quot;/&gt;&lt;/object&gt;&lt;object type=&quot;3&quot; unique_id=&quot;10007&quot;&gt;&lt;property id=&quot;20148&quot; value=&quot;5&quot;/&gt;&lt;property id=&quot;20300&quot; value=&quot;Slide 4 - &amp;quot;Pointers&amp;quot;&quot;/&gt;&lt;property id=&quot;20307&quot; value=&quot;273&quot;/&gt;&lt;/object&gt;&lt;object type=&quot;3&quot; unique_id=&quot;10008&quot;&gt;&lt;property id=&quot;20148&quot; value=&quot;5&quot;/&gt;&lt;property id=&quot;20300&quot; value=&quot;Slide 5 - &amp;quot;Pointers&amp;quot;&quot;/&gt;&lt;property id=&quot;20307&quot; value=&quot;274&quot;/&gt;&lt;/object&gt;&lt;object type=&quot;3&quot; unique_id=&quot;10009&quot;&gt;&lt;property id=&quot;20148&quot; value=&quot;5&quot;/&gt;&lt;property id=&quot;20300&quot; value=&quot;Slide 6 - &amp;quot;The NULL Pointer&amp;quot;&quot;/&gt;&lt;property id=&quot;20307&quot; value=&quot;280&quot;/&gt;&lt;/object&gt;&lt;object type=&quot;3&quot; unique_id=&quot;10010&quot;&gt;&lt;property id=&quot;20148&quot; value=&quot;5&quot;/&gt;&lt;property id=&quot;20300&quot; value=&quot;Slide 7 - &amp;quot;Arrays and Pointers&amp;quot;&quot;/&gt;&lt;property id=&quot;20307&quot; value=&quot;276&quot;/&gt;&lt;/object&gt;&lt;object type=&quot;3&quot; unique_id=&quot;10011&quot;&gt;&lt;property id=&quot;20148&quot; value=&quot;5&quot;/&gt;&lt;property id=&quot;20300&quot; value=&quot;Slide 8 - &amp;quot;Pointer Arithmetic&amp;quot;&quot;/&gt;&lt;property id=&quot;20307&quot; value=&quot;279&quot;/&gt;&lt;/object&gt;&lt;object type=&quot;3&quot; unique_id=&quot;10012&quot;&gt;&lt;property id=&quot;20148&quot; value=&quot;5&quot;/&gt;&lt;property id=&quot;20300&quot; value=&quot;Slide 9 - &amp;quot;Dynamic Memory Allocation&amp;quot;&quot;/&gt;&lt;property id=&quot;20307&quot; value=&quot;278&quot;/&gt;&lt;/object&gt;&lt;object type=&quot;3&quot; unique_id=&quot;10013&quot;&gt;&lt;property id=&quot;20148&quot; value=&quot;5&quot;/&gt;&lt;property id=&quot;20300&quot; value=&quot;Slide 10 - &amp;quot;Dynamic Memory Deallocation&amp;quot;&quot;/&gt;&lt;property id=&quot;20307&quot; value=&quot;281&quot;/&gt;&lt;/object&gt;&lt;object type=&quot;3&quot; unique_id=&quot;10014&quot;&gt;&lt;property id=&quot;20148&quot; value=&quot;5&quot;/&gt;&lt;property id=&quot;20300&quot; value=&quot;Slide 11 - &amp;quot;Object Oriented Programming&amp;quot;&quot;/&gt;&lt;property id=&quot;20307&quot; value=&quot;282&quot;/&gt;&lt;/object&gt;&lt;object type=&quot;3&quot; unique_id=&quot;10015&quot;&gt;&lt;property id=&quot;20148&quot; value=&quot;5&quot;/&gt;&lt;property id=&quot;20300&quot; value=&quot;Slide 12 - &amp;quot;Classes and Objects&amp;quot;&quot;/&gt;&lt;property id=&quot;20307&quot; value=&quot;283&quot;/&gt;&lt;/object&gt;&lt;object type=&quot;3&quot; unique_id=&quot;10016&quot;&gt;&lt;property id=&quot;20148&quot; value=&quot;5&quot;/&gt;&lt;property id=&quot;20300&quot; value=&quot;Slide 13 - &amp;quot;C++ Class Definition&amp;quot;&quot;/&gt;&lt;property id=&quot;20307&quot; value=&quot;284&quot;/&gt;&lt;/object&gt;&lt;object type=&quot;3&quot; unique_id=&quot;10017&quot;&gt;&lt;property id=&quot;20148&quot; value=&quot;5&quot;/&gt;&lt;property id=&quot;20300&quot; value=&quot;Slide 14 - &amp;quot;C++ Class Implementation&amp;quot;&quot;/&gt;&lt;property id=&quot;20307&quot; value=&quot;285&quot;/&gt;&lt;/object&gt;&lt;object type=&quot;3&quot; unique_id=&quot;10018&quot;&gt;&lt;property id=&quot;20148&quot; value=&quot;5&quot;/&gt;&lt;property id=&quot;20300&quot; value=&quot;Slide 15 - &amp;quot;Templates&amp;quot;&quot;/&gt;&lt;property id=&quot;20307&quot; value=&quot;302&quot;/&gt;&lt;/object&gt;&lt;object type=&quot;3&quot; unique_id=&quot;10019&quot;&gt;&lt;property id=&quot;20148&quot; value=&quot;5&quot;/&gt;&lt;property id=&quot;20300&quot; value=&quot;Slide 16 - &amp;quot;Function Templates&amp;quot;&quot;/&gt;&lt;property id=&quot;20307&quot; value=&quot;303&quot;/&gt;&lt;/object&gt;&lt;object type=&quot;3&quot; unique_id=&quot;10020&quot;&gt;&lt;property id=&quot;20148&quot; value=&quot;5&quot;/&gt;&lt;property id=&quot;20300&quot; value=&quot;Slide 17 - &amp;quot;Class Templates&amp;quot;&quot;/&gt;&lt;property id=&quot;20307&quot; value=&quot;304&quot;/&gt;&lt;/object&gt;&lt;object type=&quot;3&quot; unique_id=&quot;10021&quot;&gt;&lt;property id=&quot;20148&quot; value=&quot;5&quot;/&gt;&lt;property id=&quot;20300&quot; value=&quot;Slide 18 - &amp;quot;Template Class Instantiation&amp;quot;&quot;/&gt;&lt;property id=&quot;20307&quot; value=&quot;305&quot;/&gt;&lt;/object&gt;&lt;object type=&quot;3&quot; unique_id=&quot;10022&quot;&gt;&lt;property id=&quot;20148&quot; value=&quot;5&quot;/&gt;&lt;property id=&quot;20300&quot; value=&quot;Slide 19 - &amp;quot;Linked Lists&amp;quot;&quot;/&gt;&lt;property id=&quot;20307&quot; value=&quot;286&quot;/&gt;&lt;/object&gt;&lt;object type=&quot;3&quot; unique_id=&quot;10023&quot;&gt;&lt;property id=&quot;20148&quot; value=&quot;5&quot;/&gt;&lt;property id=&quot;20300&quot; value=&quot;Slide 20 - &amp;quot;Node Data Type&amp;quot;&quot;/&gt;&lt;property id=&quot;20307&quot; value=&quot;287&quot;/&gt;&lt;/object&gt;&lt;object type=&quot;3&quot; unique_id=&quot;10024&quot;&gt;&lt;property id=&quot;20148&quot; value=&quot;5&quot;/&gt;&lt;property id=&quot;20300&quot; value=&quot;Slide 21 - &amp;quot;List Management&amp;quot;&quot;/&gt;&lt;property id=&quot;20307&quot; value=&quot;288&quot;/&gt;&lt;/object&gt;&lt;object type=&quot;3&quot; unique_id=&quot;10025&quot;&gt;&lt;property id=&quot;20148&quot; value=&quot;5&quot;/&gt;&lt;property id=&quot;20300&quot; value=&quot;Slide 22 - &amp;quot;Visual Representation&amp;quot;&quot;/&gt;&lt;property id=&quot;20307&quot; value=&quot;293&quot;/&gt;&lt;/object&gt;&lt;object type=&quot;3&quot; unique_id=&quot;10026&quot;&gt;&lt;property id=&quot;20148&quot; value=&quot;5&quot;/&gt;&lt;property id=&quot;20300&quot; value=&quot;Slide 23 - &amp;quot;Counting the Nodes &amp;quot;&quot;/&gt;&lt;property id=&quot;20307&quot; value=&quot;289&quot;/&gt;&lt;/object&gt;&lt;object type=&quot;3&quot; unique_id=&quot;10027&quot;&gt;&lt;property id=&quot;20148&quot; value=&quot;5&quot;/&gt;&lt;property id=&quot;20300&quot; value=&quot;Slide 24 - &amp;quot;Last Node&amp;quot;&quot;/&gt;&lt;property id=&quot;20307&quot; value=&quot;290&quot;/&gt;&lt;/object&gt;&lt;object type=&quot;3&quot; unique_id=&quot;10028&quot;&gt;&lt;property id=&quot;20148&quot; value=&quot;5&quot;/&gt;&lt;property id=&quot;20300&quot; value=&quot;Slide 25 - &amp;quot;Remove Front Node&amp;quot;&quot;/&gt;&lt;property id=&quot;20307&quot; value=&quot;292&quot;/&gt;&lt;/object&gt;&lt;object type=&quot;3&quot; unique_id=&quot;10029&quot;&gt;&lt;property id=&quot;20148&quot; value=&quot;5&quot;/&gt;&lt;property id=&quot;20300&quot; value=&quot;Slide 26 - &amp;quot;Containers&amp;quot;&quot;/&gt;&lt;property id=&quot;20307&quot; value=&quot;307&quot;/&gt;&lt;/object&gt;&lt;object type=&quot;3&quot; unique_id=&quot;10030&quot;&gt;&lt;property id=&quot;20148&quot; value=&quot;5&quot;/&gt;&lt;property id=&quot;20300&quot; value=&quot;Slide 27 - &amp;quot;Iterators&amp;quot;&quot;/&gt;&lt;property id=&quot;20307&quot; value=&quot;308&quot;/&gt;&lt;/object&gt;&lt;object type=&quot;3&quot; unique_id=&quot;10031&quot;&gt;&lt;property id=&quot;20148&quot; value=&quot;5&quot;/&gt;&lt;property id=&quot;20300&quot; value=&quot;Slide 28 - &amp;quot;Object Oriented Lists&amp;quot;&quot;/&gt;&lt;property id=&quot;20307&quot; value=&quot;306&quot;/&gt;&lt;/object&gt;&lt;object type=&quot;3&quot; unique_id=&quot;10032&quot;&gt;&lt;property id=&quot;20148&quot; value=&quot;5&quot;/&gt;&lt;property id=&quot;20300&quot; value=&quot;Slide 30 - &amp;quot;List Iterator&amp;quot;&quot;/&gt;&lt;property id=&quot;20307&quot; value=&quot;312&quot;/&gt;&lt;/object&gt;&lt;object type=&quot;3&quot; unique_id=&quot;10033&quot;&gt;&lt;property id=&quot;20148&quot; value=&quot;5&quot;/&gt;&lt;property id=&quot;20300&quot; value=&quot;Slide 31 - &amp;quot;The Class Definition&amp;quot;&quot;/&gt;&lt;property id=&quot;20307&quot; value=&quot;313&quot;/&gt;&lt;/object&gt;&lt;object type=&quot;3&quot; unique_id=&quot;10034&quot;&gt;&lt;property id=&quot;20148&quot; value=&quot;5&quot;/&gt;&lt;property id=&quot;20300&quot; value=&quot;Slide 32 - &amp;quot;Implementation&amp;quot;&quot;/&gt;&lt;property id=&quot;20307&quot; value=&quot;314&quot;/&gt;&lt;/object&gt;&lt;object type=&quot;3&quot; unique_id=&quot;10035&quot;&gt;&lt;property id=&quot;20148&quot; value=&quot;5&quot;/&gt;&lt;property id=&quot;20300&quot; value=&quot;Slide 33 - &amp;quot;Implementation&amp;quot;&quot;/&gt;&lt;property id=&quot;20307&quot; value=&quot;315&quot;/&gt;&lt;/object&gt;&lt;object type=&quot;3&quot; unique_id=&quot;10036&quot;&gt;&lt;property id=&quot;20148&quot; value=&quot;5&quot;/&gt;&lt;property id=&quot;20300&quot; value=&quot;Slide 34 - &amp;quot;Small Example&amp;quot;&quot;/&gt;&lt;property id=&quot;20307&quot; value=&quot;316&quot;/&gt;&lt;/object&gt;&lt;object type=&quot;3&quot; unique_id=&quot;10037&quot;&gt;&lt;property id=&quot;20148&quot; value=&quot;5&quot;/&gt;&lt;property id=&quot;20300&quot; value=&quot;Slide 35 - &amp;quot;Insert at Front&amp;quot;&quot;/&gt;&lt;property id=&quot;20307&quot; value=&quot;309&quot;/&gt;&lt;/object&gt;&lt;object type=&quot;3&quot; unique_id=&quot;10038&quot;&gt;&lt;property id=&quot;20148&quot; value=&quot;5&quot;/&gt;&lt;property id=&quot;20300&quot; value=&quot;Slide 36&quot;/&gt;&lt;property id=&quot;20307&quot; value=&quot;294&quot;/&gt;&lt;/object&gt;&lt;object type=&quot;3&quot; unique_id=&quot;10039&quot;&gt;&lt;property id=&quot;20148&quot; value=&quot;5&quot;/&gt;&lt;property id=&quot;20300&quot; value=&quot;Slide 37&quot;/&gt;&lt;property id=&quot;20307&quot; value=&quot;295&quot;/&gt;&lt;/object&gt;&lt;object type=&quot;3&quot; unique_id=&quot;10040&quot;&gt;&lt;property id=&quot;20148&quot; value=&quot;5&quot;/&gt;&lt;property id=&quot;20300&quot; value=&quot;Slide 38 - &amp;quot;Multiple Source Files&amp;quot;&quot;/&gt;&lt;property id=&quot;20307&quot; value=&quot;317&quot;/&gt;&lt;/object&gt;&lt;object type=&quot;3&quot; unique_id=&quot;10041&quot;&gt;&lt;property id=&quot;20148&quot; value=&quot;5&quot;/&gt;&lt;property id=&quot;20300&quot; value=&quot;Slide 39 - &amp;quot;Grouping the Code in Files&amp;quot;&quot;/&gt;&lt;property id=&quot;20307&quot; value=&quot;319&quot;/&gt;&lt;/object&gt;&lt;object type=&quot;3&quot; unique_id=&quot;10042&quot;&gt;&lt;property id=&quot;20148&quot; value=&quot;5&quot;/&gt;&lt;property id=&quot;20300&quot; value=&quot;Slide 40 - &amp;quot;Compiling Projects with Several Source Files&amp;quot;&quot;/&gt;&lt;property id=&quot;20307&quot; value=&quot;320&quot;/&gt;&lt;/object&gt;&lt;object type=&quot;3&quot; unique_id=&quot;10043&quot;&gt;&lt;property id=&quot;20148&quot; value=&quot;5&quot;/&gt;&lt;property id=&quot;20300&quot; value=&quot;Slide 41 - &amp;quot;Header Files&amp;quot;&quot;/&gt;&lt;property id=&quot;20307&quot; value=&quot;321&quot;/&gt;&lt;/object&gt;&lt;object type=&quot;3&quot; unique_id=&quot;10044&quot;&gt;&lt;property id=&quot;20148&quot; value=&quot;5&quot;/&gt;&lt;property id=&quot;20300&quot; value=&quot;Slide 29 - &amp;quot;Classes&amp;quot;&quot;/&gt;&lt;property id=&quot;20307&quot; value=&quot;322&quot;/&gt;&lt;/object&gt;&lt;/object&gt;&lt;/object&gt;&lt;/database&gt;"/>
  <p:tag name="SECTOMILLISECCONVERTED" val="1"/>
</p:tagLst>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ゴシック"/>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Technic.thmx</Template>
  <TotalTime>3618</TotalTime>
  <Words>3339</Words>
  <Application>Microsoft Macintosh PowerPoint</Application>
  <PresentationFormat>On-screen Show (4:3)</PresentationFormat>
  <Paragraphs>437</Paragraphs>
  <Slides>41</Slides>
  <Notes>3</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Technic</vt:lpstr>
      <vt:lpstr>C243 Data Structures</vt:lpstr>
      <vt:lpstr>PowerPoint Presentation</vt:lpstr>
      <vt:lpstr>Overview</vt:lpstr>
      <vt:lpstr>Pointers</vt:lpstr>
      <vt:lpstr>Pointers</vt:lpstr>
      <vt:lpstr>The NULL Pointer</vt:lpstr>
      <vt:lpstr>Arrays and Pointers</vt:lpstr>
      <vt:lpstr>Pointer Arithmetic</vt:lpstr>
      <vt:lpstr>Dynamic Memory Allocation</vt:lpstr>
      <vt:lpstr>Dynamic Memory Deallocation</vt:lpstr>
      <vt:lpstr>Object Oriented Programming</vt:lpstr>
      <vt:lpstr>Classes and Objects</vt:lpstr>
      <vt:lpstr>C++ Class Definition</vt:lpstr>
      <vt:lpstr>C++ Class Implementation</vt:lpstr>
      <vt:lpstr>Templates</vt:lpstr>
      <vt:lpstr>Function Templates</vt:lpstr>
      <vt:lpstr>Class Templates</vt:lpstr>
      <vt:lpstr>Template Class Instantiation</vt:lpstr>
      <vt:lpstr>Multiple Source Files</vt:lpstr>
      <vt:lpstr>Grouping the Code in Files</vt:lpstr>
      <vt:lpstr>Compiling Projects with Several Source Files</vt:lpstr>
      <vt:lpstr>Header Files</vt:lpstr>
      <vt:lpstr>Linked Lists</vt:lpstr>
      <vt:lpstr>Node Data Type</vt:lpstr>
      <vt:lpstr>List Management</vt:lpstr>
      <vt:lpstr>Visual Representation</vt:lpstr>
      <vt:lpstr>Counting the Nodes </vt:lpstr>
      <vt:lpstr>Last Node</vt:lpstr>
      <vt:lpstr>Remove Front Node</vt:lpstr>
      <vt:lpstr>Containers</vt:lpstr>
      <vt:lpstr>Iterators</vt:lpstr>
      <vt:lpstr>Object Oriented Lists</vt:lpstr>
      <vt:lpstr>Classes</vt:lpstr>
      <vt:lpstr>List Iterator</vt:lpstr>
      <vt:lpstr>The Class Definition</vt:lpstr>
      <vt:lpstr>Implementation</vt:lpstr>
      <vt:lpstr>Implementation</vt:lpstr>
      <vt:lpstr>Small Example</vt:lpstr>
      <vt:lpstr>Insert at Front</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Dana Vrajitoru</cp:lastModifiedBy>
  <cp:revision>347</cp:revision>
  <dcterms:created xsi:type="dcterms:W3CDTF">2012-09-13T18:53:12Z</dcterms:created>
  <dcterms:modified xsi:type="dcterms:W3CDTF">2014-09-02T20:41:22Z</dcterms:modified>
</cp:coreProperties>
</file>