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6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23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2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0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C8AA76-3425-4859-84D2-14B49F915762}" type="datetimeFigureOut">
              <a:rPr lang="en-US" smtClean="0"/>
              <a:t>2015-10-15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6901-C55D-41F5-A8AC-43CED5B4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SPACE NINJAS WITH GUNS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Massively multiplayer online first person shooter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Science fiction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Solo, Cooperative, and Versus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Available on multiple platforms (PC, Xbox One, </a:t>
            </a:r>
            <a:r>
              <a:rPr lang="en-US" dirty="0" err="1" smtClean="0"/>
              <a:t>Playstation</a:t>
            </a:r>
            <a:r>
              <a:rPr lang="en-US" dirty="0" smtClean="0"/>
              <a:t> 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Engine is programmed using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of March 2014, had over 7.8 million registered players, located in every single country on Earth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actual “end” like most MMOs</a:t>
            </a:r>
          </a:p>
          <a:p>
            <a:r>
              <a:rPr lang="en-US" dirty="0" smtClean="0"/>
              <a:t>Ultimately player determined</a:t>
            </a:r>
          </a:p>
          <a:p>
            <a:pPr lvl="1"/>
            <a:r>
              <a:rPr lang="en-US" dirty="0" err="1" smtClean="0"/>
              <a:t>PvE</a:t>
            </a:r>
            <a:endParaRPr lang="en-US" dirty="0"/>
          </a:p>
          <a:p>
            <a:pPr lvl="1"/>
            <a:r>
              <a:rPr lang="en-US" dirty="0" err="1" smtClean="0"/>
              <a:t>PvP</a:t>
            </a:r>
            <a:endParaRPr lang="en-US" dirty="0" smtClean="0"/>
          </a:p>
          <a:p>
            <a:pPr lvl="1"/>
            <a:r>
              <a:rPr lang="en-US" dirty="0" smtClean="0"/>
              <a:t>Endgame</a:t>
            </a:r>
          </a:p>
          <a:p>
            <a:r>
              <a:rPr lang="en-US" dirty="0" smtClean="0"/>
              <a:t>Overarching goal that ties everything together is equipment</a:t>
            </a:r>
          </a:p>
        </p:txBody>
      </p:sp>
    </p:spTree>
    <p:extLst>
      <p:ext uri="{BB962C8B-B14F-4D97-AF65-F5344CB8AC3E}">
        <p14:creationId xmlns:p14="http://schemas.microsoft.com/office/powerpoint/2010/main" val="4007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NPCs that players interact with are scarce</a:t>
            </a:r>
          </a:p>
          <a:p>
            <a:r>
              <a:rPr lang="en-US" dirty="0" smtClean="0"/>
              <a:t>Most NPCs are enemies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94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WARFRAME</vt:lpstr>
      <vt:lpstr>The Game</vt:lpstr>
      <vt:lpstr>Goals</vt:lpstr>
      <vt:lpstr>Characters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WARFRAME</dc:title>
  <dc:creator>Dan Cassidy</dc:creator>
  <cp:lastModifiedBy>Dan Cassidy</cp:lastModifiedBy>
  <cp:revision>5</cp:revision>
  <dcterms:created xsi:type="dcterms:W3CDTF">2015-10-15T19:35:16Z</dcterms:created>
  <dcterms:modified xsi:type="dcterms:W3CDTF">2015-10-15T21:07:52Z</dcterms:modified>
</cp:coreProperties>
</file>