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Tomorrow" panose="020B0604020202020204" charset="0"/>
      <p:regular r:id="rId10"/>
    </p:embeddedFont>
    <p:embeddedFont>
      <p:font typeface="Tomorrow Semi Bold" panose="020B0604020202020204" charset="0"/>
      <p:regular r:id="rId1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FF6F5-7D44-B44B-4C51-E03C2B7076CA}" v="86" dt="2025-03-05T03:37:5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erlan Zhansykbaev" userId="145a7d2dab9acef2" providerId="Windows Live" clId="Web-{9AFFF6F5-7D44-B44B-4C51-E03C2B7076CA}"/>
    <pc:docChg chg="addSld delSld modSld">
      <pc:chgData name="Timerlan Zhansykbaev" userId="145a7d2dab9acef2" providerId="Windows Live" clId="Web-{9AFFF6F5-7D44-B44B-4C51-E03C2B7076CA}" dt="2025-03-05T03:37:50.693" v="74" actId="1076"/>
      <pc:docMkLst>
        <pc:docMk/>
      </pc:docMkLst>
      <pc:sldChg chg="addSp delSp modSp">
        <pc:chgData name="Timerlan Zhansykbaev" userId="145a7d2dab9acef2" providerId="Windows Live" clId="Web-{9AFFF6F5-7D44-B44B-4C51-E03C2B7076CA}" dt="2025-03-05T03:33:08.449" v="46"/>
        <pc:sldMkLst>
          <pc:docMk/>
          <pc:sldMk cId="0" sldId="256"/>
        </pc:sldMkLst>
        <pc:spChg chg="mod">
          <ac:chgData name="Timerlan Zhansykbaev" userId="145a7d2dab9acef2" providerId="Windows Live" clId="Web-{9AFFF6F5-7D44-B44B-4C51-E03C2B7076CA}" dt="2025-03-05T03:32:17.353" v="35" actId="20577"/>
          <ac:spMkLst>
            <pc:docMk/>
            <pc:sldMk cId="0" sldId="256"/>
            <ac:spMk id="3" creationId="{00000000-0000-0000-0000-000000000000}"/>
          </ac:spMkLst>
        </pc:spChg>
        <pc:spChg chg="del">
          <ac:chgData name="Timerlan Zhansykbaev" userId="145a7d2dab9acef2" providerId="Windows Live" clId="Web-{9AFFF6F5-7D44-B44B-4C51-E03C2B7076CA}" dt="2025-03-05T03:31:19.773" v="3"/>
          <ac:spMkLst>
            <pc:docMk/>
            <pc:sldMk cId="0" sldId="256"/>
            <ac:spMk id="5" creationId="{00000000-0000-0000-0000-000000000000}"/>
          </ac:spMkLst>
        </pc:spChg>
        <pc:spChg chg="mod">
          <ac:chgData name="Timerlan Zhansykbaev" userId="145a7d2dab9acef2" providerId="Windows Live" clId="Web-{9AFFF6F5-7D44-B44B-4C51-E03C2B7076CA}" dt="2025-03-05T03:31:18.711" v="2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Timerlan Zhansykbaev" userId="145a7d2dab9acef2" providerId="Windows Live" clId="Web-{9AFFF6F5-7D44-B44B-4C51-E03C2B7076CA}" dt="2025-03-05T03:33:08.449" v="46"/>
          <ac:spMkLst>
            <pc:docMk/>
            <pc:sldMk cId="0" sldId="256"/>
            <ac:spMk id="8" creationId="{F8D86274-FBA5-8AC1-ACBC-5C99D5380F1B}"/>
          </ac:spMkLst>
        </pc:spChg>
        <pc:picChg chg="del">
          <ac:chgData name="Timerlan Zhansykbaev" userId="145a7d2dab9acef2" providerId="Windows Live" clId="Web-{9AFFF6F5-7D44-B44B-4C51-E03C2B7076CA}" dt="2025-03-05T03:31:15.851" v="1"/>
          <ac:picMkLst>
            <pc:docMk/>
            <pc:sldMk cId="0" sldId="256"/>
            <ac:picMk id="6" creationId="{00000000-0000-0000-0000-000000000000}"/>
          </ac:picMkLst>
        </pc:picChg>
      </pc:sldChg>
      <pc:sldChg chg="addSp modSp">
        <pc:chgData name="Timerlan Zhansykbaev" userId="145a7d2dab9acef2" providerId="Windows Live" clId="Web-{9AFFF6F5-7D44-B44B-4C51-E03C2B7076CA}" dt="2025-03-05T03:33:03.761" v="45"/>
        <pc:sldMkLst>
          <pc:docMk/>
          <pc:sldMk cId="0" sldId="257"/>
        </pc:sldMkLst>
        <pc:spChg chg="add mod">
          <ac:chgData name="Timerlan Zhansykbaev" userId="145a7d2dab9acef2" providerId="Windows Live" clId="Web-{9AFFF6F5-7D44-B44B-4C51-E03C2B7076CA}" dt="2025-03-05T03:33:03.761" v="45"/>
          <ac:spMkLst>
            <pc:docMk/>
            <pc:sldMk cId="0" sldId="257"/>
            <ac:spMk id="11" creationId="{83766E4E-7F01-BD7B-9E0E-27F4B866FBE8}"/>
          </ac:spMkLst>
        </pc:spChg>
      </pc:sldChg>
      <pc:sldChg chg="addSp modSp">
        <pc:chgData name="Timerlan Zhansykbaev" userId="145a7d2dab9acef2" providerId="Windows Live" clId="Web-{9AFFF6F5-7D44-B44B-4C51-E03C2B7076CA}" dt="2025-03-05T03:33:11.386" v="47"/>
        <pc:sldMkLst>
          <pc:docMk/>
          <pc:sldMk cId="0" sldId="258"/>
        </pc:sldMkLst>
        <pc:spChg chg="add mod">
          <ac:chgData name="Timerlan Zhansykbaev" userId="145a7d2dab9acef2" providerId="Windows Live" clId="Web-{9AFFF6F5-7D44-B44B-4C51-E03C2B7076CA}" dt="2025-03-05T03:33:11.386" v="47"/>
          <ac:spMkLst>
            <pc:docMk/>
            <pc:sldMk cId="0" sldId="258"/>
            <ac:spMk id="17" creationId="{02438A6B-BA00-56FC-28D4-A60B47588327}"/>
          </ac:spMkLst>
        </pc:spChg>
      </pc:sldChg>
      <pc:sldChg chg="addSp delSp">
        <pc:chgData name="Timerlan Zhansykbaev" userId="145a7d2dab9acef2" providerId="Windows Live" clId="Web-{9AFFF6F5-7D44-B44B-4C51-E03C2B7076CA}" dt="2025-03-05T03:32:57.089" v="44"/>
        <pc:sldMkLst>
          <pc:docMk/>
          <pc:sldMk cId="0" sldId="259"/>
        </pc:sldMkLst>
        <pc:spChg chg="add del">
          <ac:chgData name="Timerlan Zhansykbaev" userId="145a7d2dab9acef2" providerId="Windows Live" clId="Web-{9AFFF6F5-7D44-B44B-4C51-E03C2B7076CA}" dt="2025-03-05T03:32:57.089" v="44"/>
          <ac:spMkLst>
            <pc:docMk/>
            <pc:sldMk cId="0" sldId="259"/>
            <ac:spMk id="14" creationId="{94557731-EC49-D882-ABAB-0A94608E56F9}"/>
          </ac:spMkLst>
        </pc:spChg>
      </pc:sldChg>
      <pc:sldChg chg="del">
        <pc:chgData name="Timerlan Zhansykbaev" userId="145a7d2dab9acef2" providerId="Windows Live" clId="Web-{9AFFF6F5-7D44-B44B-4C51-E03C2B7076CA}" dt="2025-03-05T03:33:35.637" v="51"/>
        <pc:sldMkLst>
          <pc:docMk/>
          <pc:sldMk cId="0" sldId="261"/>
        </pc:sldMkLst>
      </pc:sldChg>
      <pc:sldChg chg="addSp delSp modSp new">
        <pc:chgData name="Timerlan Zhansykbaev" userId="145a7d2dab9acef2" providerId="Windows Live" clId="Web-{9AFFF6F5-7D44-B44B-4C51-E03C2B7076CA}" dt="2025-03-05T03:37:29.755" v="68"/>
        <pc:sldMkLst>
          <pc:docMk/>
          <pc:sldMk cId="3747292782" sldId="261"/>
        </pc:sldMkLst>
        <pc:spChg chg="add">
          <ac:chgData name="Timerlan Zhansykbaev" userId="145a7d2dab9acef2" providerId="Windows Live" clId="Web-{9AFFF6F5-7D44-B44B-4C51-E03C2B7076CA}" dt="2025-03-05T03:35:41.673" v="53"/>
          <ac:spMkLst>
            <pc:docMk/>
            <pc:sldMk cId="3747292782" sldId="261"/>
            <ac:spMk id="3" creationId="{B74325BA-063E-ADC9-E844-93D377FDFFD5}"/>
          </ac:spMkLst>
        </pc:spChg>
        <pc:picChg chg="add mod">
          <ac:chgData name="Timerlan Zhansykbaev" userId="145a7d2dab9acef2" providerId="Windows Live" clId="Web-{9AFFF6F5-7D44-B44B-4C51-E03C2B7076CA}" dt="2025-03-05T03:37:25.239" v="65" actId="1076"/>
          <ac:picMkLst>
            <pc:docMk/>
            <pc:sldMk cId="3747292782" sldId="261"/>
            <ac:picMk id="4" creationId="{22CD54ED-3B6D-8382-BCCE-B7B6DC7E0D2F}"/>
          </ac:picMkLst>
        </pc:picChg>
        <pc:picChg chg="add del mod">
          <ac:chgData name="Timerlan Zhansykbaev" userId="145a7d2dab9acef2" providerId="Windows Live" clId="Web-{9AFFF6F5-7D44-B44B-4C51-E03C2B7076CA}" dt="2025-03-05T03:37:28.505" v="66"/>
          <ac:picMkLst>
            <pc:docMk/>
            <pc:sldMk cId="3747292782" sldId="261"/>
            <ac:picMk id="5" creationId="{01AC28F1-619C-1781-F875-E0BBB7B9BED3}"/>
          </ac:picMkLst>
        </pc:picChg>
        <pc:picChg chg="add del mod">
          <ac:chgData name="Timerlan Zhansykbaev" userId="145a7d2dab9acef2" providerId="Windows Live" clId="Web-{9AFFF6F5-7D44-B44B-4C51-E03C2B7076CA}" dt="2025-03-05T03:37:29.755" v="68"/>
          <ac:picMkLst>
            <pc:docMk/>
            <pc:sldMk cId="3747292782" sldId="261"/>
            <ac:picMk id="6" creationId="{F1AA5DB8-A4E0-DE1F-B686-09CD9F652F06}"/>
          </ac:picMkLst>
        </pc:picChg>
        <pc:picChg chg="add del mod">
          <ac:chgData name="Timerlan Zhansykbaev" userId="145a7d2dab9acef2" providerId="Windows Live" clId="Web-{9AFFF6F5-7D44-B44B-4C51-E03C2B7076CA}" dt="2025-03-05T03:37:28.973" v="67"/>
          <ac:picMkLst>
            <pc:docMk/>
            <pc:sldMk cId="3747292782" sldId="261"/>
            <ac:picMk id="7" creationId="{ECA5ED90-27FF-0971-22FC-0C635D4526C3}"/>
          </ac:picMkLst>
        </pc:picChg>
        <pc:picChg chg="add mod">
          <ac:chgData name="Timerlan Zhansykbaev" userId="145a7d2dab9acef2" providerId="Windows Live" clId="Web-{9AFFF6F5-7D44-B44B-4C51-E03C2B7076CA}" dt="2025-03-05T03:37:21.114" v="61" actId="1076"/>
          <ac:picMkLst>
            <pc:docMk/>
            <pc:sldMk cId="3747292782" sldId="261"/>
            <ac:picMk id="8" creationId="{CF59438D-E4F8-464A-F2D5-3B3B247285F9}"/>
          </ac:picMkLst>
        </pc:picChg>
        <pc:picChg chg="add mod">
          <ac:chgData name="Timerlan Zhansykbaev" userId="145a7d2dab9acef2" providerId="Windows Live" clId="Web-{9AFFF6F5-7D44-B44B-4C51-E03C2B7076CA}" dt="2025-03-05T03:37:19.208" v="60" actId="1076"/>
          <ac:picMkLst>
            <pc:docMk/>
            <pc:sldMk cId="3747292782" sldId="261"/>
            <ac:picMk id="9" creationId="{C8E707C7-F573-1CC9-98F3-E48F297ED753}"/>
          </ac:picMkLst>
        </pc:picChg>
      </pc:sldChg>
      <pc:sldChg chg="del">
        <pc:chgData name="Timerlan Zhansykbaev" userId="145a7d2dab9acef2" providerId="Windows Live" clId="Web-{9AFFF6F5-7D44-B44B-4C51-E03C2B7076CA}" dt="2025-03-05T03:33:29.059" v="50"/>
        <pc:sldMkLst>
          <pc:docMk/>
          <pc:sldMk cId="0" sldId="262"/>
        </pc:sldMkLst>
      </pc:sldChg>
      <pc:sldChg chg="addSp modSp new">
        <pc:chgData name="Timerlan Zhansykbaev" userId="145a7d2dab9acef2" providerId="Windows Live" clId="Web-{9AFFF6F5-7D44-B44B-4C51-E03C2B7076CA}" dt="2025-03-05T03:37:50.693" v="74" actId="1076"/>
        <pc:sldMkLst>
          <pc:docMk/>
          <pc:sldMk cId="372402189" sldId="262"/>
        </pc:sldMkLst>
        <pc:picChg chg="add mod">
          <ac:chgData name="Timerlan Zhansykbaev" userId="145a7d2dab9acef2" providerId="Windows Live" clId="Web-{9AFFF6F5-7D44-B44B-4C51-E03C2B7076CA}" dt="2025-03-05T03:37:46.365" v="70"/>
          <ac:picMkLst>
            <pc:docMk/>
            <pc:sldMk cId="372402189" sldId="262"/>
            <ac:picMk id="2" creationId="{BD2D3D68-64B3-56EC-B8D6-0633FA6EA134}"/>
          </ac:picMkLst>
        </pc:picChg>
        <pc:picChg chg="add mod">
          <ac:chgData name="Timerlan Zhansykbaev" userId="145a7d2dab9acef2" providerId="Windows Live" clId="Web-{9AFFF6F5-7D44-B44B-4C51-E03C2B7076CA}" dt="2025-03-05T03:37:50.693" v="74" actId="1076"/>
          <ac:picMkLst>
            <pc:docMk/>
            <pc:sldMk cId="372402189" sldId="262"/>
            <ac:picMk id="3" creationId="{923DD4D4-77EF-010E-C242-C79D91702205}"/>
          </ac:picMkLst>
        </pc:picChg>
        <pc:picChg chg="add mod">
          <ac:chgData name="Timerlan Zhansykbaev" userId="145a7d2dab9acef2" providerId="Windows Live" clId="Web-{9AFFF6F5-7D44-B44B-4C51-E03C2B7076CA}" dt="2025-03-05T03:37:48.068" v="73" actId="1076"/>
          <ac:picMkLst>
            <pc:docMk/>
            <pc:sldMk cId="372402189" sldId="262"/>
            <ac:picMk id="4" creationId="{E151B511-6265-2857-C866-2FB73DF12115}"/>
          </ac:picMkLst>
        </pc:picChg>
      </pc:sldChg>
      <pc:sldChg chg="addSp del">
        <pc:chgData name="Timerlan Zhansykbaev" userId="145a7d2dab9acef2" providerId="Windows Live" clId="Web-{9AFFF6F5-7D44-B44B-4C51-E03C2B7076CA}" dt="2025-03-05T03:33:23.262" v="49"/>
        <pc:sldMkLst>
          <pc:docMk/>
          <pc:sldMk cId="0" sldId="263"/>
        </pc:sldMkLst>
        <pc:spChg chg="add">
          <ac:chgData name="Timerlan Zhansykbaev" userId="145a7d2dab9acef2" providerId="Windows Live" clId="Web-{9AFFF6F5-7D44-B44B-4C51-E03C2B7076CA}" dt="2025-03-05T03:33:16.496" v="48"/>
          <ac:spMkLst>
            <pc:docMk/>
            <pc:sldMk cId="0" sldId="263"/>
            <ac:spMk id="17" creationId="{58F7807F-4D31-620E-8D54-1E8637D427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187CF-466E-46C5-A38F-C3AEEB3E5F8A}" type="datetimeFigureOut">
              <a:t>04.03.2025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B179D-9A49-4AC1-89B4-CA9EA24FCA0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47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3180"/>
            <a:ext cx="7556421" cy="2262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Дальтонизм</a:t>
            </a:r>
            <a:r>
              <a:rPr lang="en-US" sz="4450" dirty="0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, IQ, </a:t>
            </a:r>
            <a:r>
              <a:rPr lang="en-US" sz="4450" dirty="0" err="1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психикаға</a:t>
            </a:r>
            <a:r>
              <a:rPr lang="en-US" sz="4450" dirty="0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 </a:t>
            </a:r>
            <a:r>
              <a:rPr lang="en-US" sz="4450" dirty="0" err="1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арналған</a:t>
            </a:r>
            <a:r>
              <a:rPr lang="en-US" sz="4450" dirty="0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 Telegram-</a:t>
            </a:r>
            <a:r>
              <a:rPr lang="en-US" sz="4450" dirty="0" err="1">
                <a:solidFill>
                  <a:srgbClr val="EDEDE8"/>
                </a:solidFill>
                <a:latin typeface="Tomorrow Semi Bold"/>
                <a:ea typeface="Tomorrow Semi Bold" pitchFamily="34" charset="-122"/>
                <a:cs typeface="Tomorrow Semi Bold" pitchFamily="34" charset="-120"/>
              </a:rPr>
              <a:t>боттар</a:t>
            </a:r>
            <a:endParaRPr lang="en-US" sz="4450" dirty="0" err="1">
              <a:latin typeface="Tomorrow Semi Bold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Дальтонизмге арналған Telegram-ботқа қош келдіңіз! Бұл бот дальтонизмді анықтауға көмектеседі. Біздің мақсатымыз - қазақстандықтарға түстерді ажырату мәселесіне назар аударту.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198453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C9C9C0"/>
              </a:solidFill>
              <a:latin typeface="Tomorrow Bold"/>
              <a:ea typeface="Tomorrow Bold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D86274-FBA5-8AC1-ACBC-5C99D5380F1B}"/>
              </a:ext>
            </a:extLst>
          </p:cNvPr>
          <p:cNvSpPr/>
          <p:nvPr/>
        </p:nvSpPr>
        <p:spPr>
          <a:xfrm>
            <a:off x="12179578" y="7236072"/>
            <a:ext cx="2446465" cy="998341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2325"/>
            <a:ext cx="7841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Дальтонизм туралы ақпарат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Түрлері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Дихроматия, трихроматия, монохроматия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Себептері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6922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Генетика, жарақат, аурулар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Белгілері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6922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Түстерді ажырату қиындығы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542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Әлемде шамамен 300 миллион адам дальтонизмнен зардап шегеді.</a:t>
            </a:r>
            <a:endParaRPr lang="en-US" sz="175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766E4E-7F01-BD7B-9E0E-27F4B866FBE8}"/>
              </a:ext>
            </a:extLst>
          </p:cNvPr>
          <p:cNvSpPr/>
          <p:nvPr/>
        </p:nvSpPr>
        <p:spPr>
          <a:xfrm>
            <a:off x="12179578" y="7236072"/>
            <a:ext cx="2446465" cy="998341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53652"/>
            <a:ext cx="59085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Боттың мүмкіндіктері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7577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5800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Түрлі түсті сынақтар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24816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Ишихара тесті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7577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5302032" y="5800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Автоматты өңдеу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24816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Нәтижелерді түсіндіру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7577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9725204" y="58002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757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Тілдерді қолдау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24816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Қазақ, орыс, ағылшын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2438A6B-BA00-56FC-28D4-A60B47588327}"/>
              </a:ext>
            </a:extLst>
          </p:cNvPr>
          <p:cNvSpPr/>
          <p:nvPr/>
        </p:nvSpPr>
        <p:spPr>
          <a:xfrm>
            <a:off x="12179578" y="7236072"/>
            <a:ext cx="2446465" cy="998341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7514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Ботты қалай қолдану керек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Іске қосу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Telegram-да табу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Командалар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Тестті бастау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Нәтижелер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Жауап беру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3033"/>
            <a:ext cx="61164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Нәтижелерді түсіндіру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94703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878860" y="274962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Мәні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16920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Түсінуге болады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480798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878860" y="428339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Ықтималдық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702969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Анықтау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601456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55553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58171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Ұсыныстар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236732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Дәрігерге қаралу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4325BA-063E-ADC9-E844-93D377FDFFD5}"/>
              </a:ext>
            </a:extLst>
          </p:cNvPr>
          <p:cNvSpPr/>
          <p:nvPr/>
        </p:nvSpPr>
        <p:spPr>
          <a:xfrm>
            <a:off x="12179578" y="7236072"/>
            <a:ext cx="2446465" cy="998341"/>
          </a:xfrm>
          <a:prstGeom prst="rect">
            <a:avLst/>
          </a:prstGeom>
          <a:solidFill>
            <a:srgbClr val="1D1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одежда, Человеческое лицо, челове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2CD54ED-3B6D-8382-BCCE-B7B6DC7E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52" y="1342724"/>
            <a:ext cx="4781550" cy="473392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Мобильный телефон, неб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F59438D-E4F8-464A-F2D5-3B3B2472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39" y="-1868"/>
            <a:ext cx="4876800" cy="6000750"/>
          </a:xfrm>
          <a:prstGeom prst="rect">
            <a:avLst/>
          </a:prstGeom>
        </p:spPr>
      </p:pic>
      <p:pic>
        <p:nvPicPr>
          <p:cNvPr id="9" name="Рисунок 8" descr="Изображение выглядит как облако, снимок экрана, вода, неб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8E707C7-F573-1CC9-98F3-E48F297E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14" y="3436"/>
            <a:ext cx="48768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Астрономический объект, планета, снимок экрана, Небесное явл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D2D3D68-64B3-56EC-B8D6-0633FA6E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38288"/>
            <a:ext cx="4876800" cy="5153025"/>
          </a:xfrm>
          <a:prstGeom prst="rect">
            <a:avLst/>
          </a:prstGeom>
        </p:spPr>
      </p:pic>
      <p:pic>
        <p:nvPicPr>
          <p:cNvPr id="3" name="Рисунок 2" descr="Изображение выглядит как снимок экрана, текст, мультимедиа, Электронное устройств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23DD4D4-77EF-010E-C242-C79D9170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622" y="5444261"/>
            <a:ext cx="4876800" cy="27908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компьютер, Устройство отображе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151B511-6265-2857-C866-2FB73DF12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81" y="-2110"/>
            <a:ext cx="4876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29</cp:revision>
  <dcterms:created xsi:type="dcterms:W3CDTF">2025-03-05T02:51:41Z</dcterms:created>
  <dcterms:modified xsi:type="dcterms:W3CDTF">2025-03-05T03:37:56Z</dcterms:modified>
</cp:coreProperties>
</file>