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8" r:id="rId6"/>
    <p:sldId id="286" r:id="rId7"/>
    <p:sldId id="301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646" autoAdjust="0"/>
  </p:normalViewPr>
  <p:slideViewPr>
    <p:cSldViewPr snapToGrid="0">
      <p:cViewPr varScale="1">
        <p:scale>
          <a:sx n="88" d="100"/>
          <a:sy n="88" d="100"/>
        </p:scale>
        <p:origin x="255" y="69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0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232913"/>
            <a:ext cx="8092439" cy="3830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Aplicație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web </a:t>
            </a: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pentru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gestionarea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spațiilor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comune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ale </a:t>
            </a: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unei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firme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(OFOPS)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147E8-E0C8-5F72-5D5A-82DEE98F2BB5}"/>
              </a:ext>
            </a:extLst>
          </p:cNvPr>
          <p:cNvSpPr txBox="1"/>
          <p:nvPr/>
        </p:nvSpPr>
        <p:spPr>
          <a:xfrm>
            <a:off x="4678680" y="6163422"/>
            <a:ext cx="666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Coordonator</a:t>
            </a:r>
            <a:r>
              <a:rPr lang="en-US" sz="2400" dirty="0"/>
              <a:t>: Conf. univ. dr. Boriga Radu Eugen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F3CE1-2F95-54F9-D286-92654937FE52}"/>
              </a:ext>
            </a:extLst>
          </p:cNvPr>
          <p:cNvSpPr txBox="1"/>
          <p:nvPr/>
        </p:nvSpPr>
        <p:spPr>
          <a:xfrm>
            <a:off x="2247900" y="5090160"/>
            <a:ext cx="499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Absolvent: Iftimi Ruxandra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0" y="457200"/>
            <a:ext cx="8511540" cy="740229"/>
          </a:xfrm>
        </p:spPr>
        <p:txBody>
          <a:bodyPr/>
          <a:lstStyle/>
          <a:p>
            <a:r>
              <a:rPr lang="ro-RO" dirty="0"/>
              <a:t>Structura lucrării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188" y="1496786"/>
            <a:ext cx="10558052" cy="4762499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ro-RO" sz="2800" b="1" i="0" u="none" strike="noStrike" baseline="0" dirty="0">
                <a:latin typeface="LMRoman12-Regular-Identity-H"/>
              </a:rPr>
              <a:t>  </a:t>
            </a:r>
            <a:r>
              <a:rPr lang="it-IT" sz="2800" b="1" i="0" u="none" strike="noStrike" baseline="0" dirty="0">
                <a:latin typeface="LMRoman12-Regular-Identity-H"/>
              </a:rPr>
              <a:t>Introducerea</a:t>
            </a:r>
            <a:r>
              <a:rPr lang="it-IT" sz="2800" b="0" i="0" u="none" strike="noStrike" baseline="0" dirty="0">
                <a:latin typeface="LMRoman12-Regular-Identity-H"/>
              </a:rPr>
              <a:t> - problema, scopul și obiectivele OfOps;</a:t>
            </a:r>
            <a:endParaRPr lang="ro-RO" sz="2800" b="0" i="0" u="none" strike="noStrike" baseline="0" dirty="0">
              <a:latin typeface="LMRoman12-Regular-Identity-H"/>
            </a:endParaRPr>
          </a:p>
          <a:p>
            <a:pPr algn="l"/>
            <a:endParaRPr lang="it-IT" sz="2800" b="0" i="0" u="none" strike="noStrike" baseline="0" dirty="0">
              <a:latin typeface="LMRoman12-Regular-Identity-H"/>
            </a:endParaRPr>
          </a:p>
          <a:p>
            <a:pPr algn="l"/>
            <a:r>
              <a:rPr lang="it-IT" sz="2800" b="1" i="0" u="none" strike="noStrike" baseline="0" dirty="0">
                <a:latin typeface="LMRoman12-Regular-Identity-H"/>
              </a:rPr>
              <a:t>2. </a:t>
            </a:r>
            <a:r>
              <a:rPr lang="ro-RO" sz="2800" b="1" i="0" u="none" strike="noStrike" baseline="0" dirty="0">
                <a:latin typeface="LMRoman12-Regular-Identity-H"/>
              </a:rPr>
              <a:t>  </a:t>
            </a:r>
            <a:r>
              <a:rPr lang="it-IT" sz="2800" b="1" i="0" u="none" strike="noStrike" baseline="0" dirty="0">
                <a:latin typeface="LMRoman12-Regular-Identity-H"/>
              </a:rPr>
              <a:t>Preliminarii </a:t>
            </a:r>
            <a:r>
              <a:rPr lang="it-IT" sz="2800" b="0" i="0" u="none" strike="noStrike" baseline="0" dirty="0">
                <a:latin typeface="LMRoman12-Regular-Identity-H"/>
              </a:rPr>
              <a:t>- tehnologiile,</a:t>
            </a:r>
            <a:r>
              <a:rPr lang="ro-RO" sz="2800" b="0" i="0" u="none" strike="noStrike" baseline="0" dirty="0">
                <a:latin typeface="LMRoman12-Regular-Identity-H"/>
              </a:rPr>
              <a:t> </a:t>
            </a:r>
            <a:r>
              <a:rPr lang="it-IT" sz="2800" b="0" i="0" u="none" strike="noStrike" baseline="0" dirty="0">
                <a:latin typeface="LMRoman12-Regular-Identity-H"/>
              </a:rPr>
              <a:t>securitatea și mijloacele de testare folosite;</a:t>
            </a:r>
            <a:endParaRPr lang="ro-RO" sz="2800" b="0" i="0" u="none" strike="noStrike" baseline="0" dirty="0">
              <a:latin typeface="LMRoman12-Regular-Identity-H"/>
            </a:endParaRPr>
          </a:p>
          <a:p>
            <a:pPr algn="l"/>
            <a:endParaRPr lang="it-IT" sz="2800" b="0" i="0" u="none" strike="noStrike" baseline="0" dirty="0">
              <a:latin typeface="LMRoman12-Regular-Identity-H"/>
            </a:endParaRPr>
          </a:p>
          <a:p>
            <a:pPr algn="l"/>
            <a:r>
              <a:rPr lang="en-US" sz="2800" b="1" i="0" u="none" strike="noStrike" baseline="0" dirty="0">
                <a:latin typeface="LMRoman12-Regular-Identity-H"/>
              </a:rPr>
              <a:t>3.</a:t>
            </a:r>
            <a:r>
              <a:rPr lang="it-IT" sz="2800" b="1" i="0" u="none" strike="noStrike" baseline="0" dirty="0">
                <a:latin typeface="LMRoman12-Regular-Identity-H"/>
              </a:rPr>
              <a:t> </a:t>
            </a:r>
            <a:r>
              <a:rPr lang="ro-RO" sz="2800" b="1" i="0" u="none" strike="noStrike" baseline="0" dirty="0">
                <a:latin typeface="LMRoman12-Regular-Identity-H"/>
              </a:rPr>
              <a:t> </a:t>
            </a:r>
            <a:r>
              <a:rPr lang="en-US" sz="2800" b="1" i="0" u="none" strike="noStrike" baseline="0" dirty="0">
                <a:latin typeface="LMRoman12-Regular-Identity-H"/>
              </a:rPr>
              <a:t> </a:t>
            </a:r>
            <a:r>
              <a:rPr lang="en-US" sz="2800" b="1" i="0" u="none" strike="noStrike" baseline="0" dirty="0" err="1">
                <a:latin typeface="LMRoman12-Regular-Identity-H"/>
              </a:rPr>
              <a:t>Prezentarea</a:t>
            </a:r>
            <a:r>
              <a:rPr lang="en-US" sz="2800" b="1" i="0" u="none" strike="noStrike" baseline="0" dirty="0">
                <a:latin typeface="LMRoman12-Regular-Identity-H"/>
              </a:rPr>
              <a:t> </a:t>
            </a:r>
            <a:r>
              <a:rPr lang="en-US" sz="2800" b="1" i="0" u="none" strike="noStrike" baseline="0" dirty="0" err="1">
                <a:latin typeface="LMRoman12-Regular-Identity-H"/>
              </a:rPr>
              <a:t>aplicației</a:t>
            </a:r>
            <a:r>
              <a:rPr lang="en-US" sz="2800" b="1" i="0" u="none" strike="noStrike" baseline="0" dirty="0">
                <a:latin typeface="LMRoman12-Regular-Identity-H"/>
              </a:rPr>
              <a:t> </a:t>
            </a:r>
            <a:r>
              <a:rPr lang="en-US" sz="2800" b="0" i="0" u="none" strike="noStrike" baseline="0" dirty="0">
                <a:latin typeface="LMRoman12-Regular-Identity-H"/>
              </a:rPr>
              <a:t>- </a:t>
            </a:r>
            <a:r>
              <a:rPr lang="en-US" sz="2800" b="0" i="0" u="none" strike="noStrike" baseline="0" dirty="0" err="1">
                <a:latin typeface="LMRoman12-Regular-Identity-H"/>
              </a:rPr>
              <a:t>descrierea</a:t>
            </a:r>
            <a:r>
              <a:rPr lang="en-US" sz="2800" b="0" i="0" u="none" strike="noStrike" baseline="0" dirty="0">
                <a:latin typeface="LMRoman12-Regular-Identity-H"/>
              </a:rPr>
              <a:t> </a:t>
            </a:r>
            <a:r>
              <a:rPr lang="en-US" sz="2800" b="0" i="0" u="none" strike="noStrike" baseline="0" dirty="0" err="1">
                <a:latin typeface="LMRoman12-Regular-Identity-H"/>
              </a:rPr>
              <a:t>funcționalităților</a:t>
            </a:r>
            <a:r>
              <a:rPr lang="en-US" sz="2800" b="0" i="0" u="none" strike="noStrike" baseline="0" dirty="0">
                <a:latin typeface="LMRoman12-Regular-Identity-H"/>
              </a:rPr>
              <a:t> </a:t>
            </a:r>
            <a:r>
              <a:rPr lang="en-US" sz="2800" b="0" i="0" u="none" strike="noStrike" baseline="0" dirty="0" err="1">
                <a:latin typeface="LMRoman12-Regular-Identity-H"/>
              </a:rPr>
              <a:t>OfOps</a:t>
            </a:r>
            <a:r>
              <a:rPr lang="ro-RO" sz="2800" b="0" i="0" u="none" strike="noStrike" baseline="0" dirty="0">
                <a:latin typeface="LMRoman12-Regular-Identity-H"/>
              </a:rPr>
              <a:t>;</a:t>
            </a:r>
          </a:p>
          <a:p>
            <a:pPr algn="l"/>
            <a:endParaRPr lang="pt-BR" sz="2800" b="0" i="0" u="none" strike="noStrike" baseline="0" dirty="0">
              <a:latin typeface="LMRoman12-Regular-Identity-H"/>
            </a:endParaRPr>
          </a:p>
          <a:p>
            <a:pPr algn="l"/>
            <a:r>
              <a:rPr lang="it-IT" sz="2800" b="1" i="0" u="none" strike="noStrike" baseline="0" dirty="0">
                <a:latin typeface="LMRoman12-Regular-Identity-H"/>
              </a:rPr>
              <a:t>4. </a:t>
            </a:r>
            <a:r>
              <a:rPr lang="ro-RO" sz="2800" b="1" i="0" u="none" strike="noStrike" baseline="0" dirty="0">
                <a:latin typeface="LMRoman12-Regular-Identity-H"/>
              </a:rPr>
              <a:t>  </a:t>
            </a:r>
            <a:r>
              <a:rPr lang="it-IT" sz="2800" b="1" i="0" u="none" strike="noStrike" baseline="0" dirty="0">
                <a:latin typeface="LMRoman12-Regular-Identity-H"/>
              </a:rPr>
              <a:t>Concluzii </a:t>
            </a:r>
            <a:r>
              <a:rPr lang="it-IT" sz="2800" b="0" i="0" u="none" strike="noStrike" baseline="0" dirty="0">
                <a:latin typeface="LMRoman12-Regular-Identity-H"/>
              </a:rPr>
              <a:t>- concluziile </a:t>
            </a:r>
            <a:r>
              <a:rPr lang="ro-RO" sz="2800" b="0" i="0" u="none" strike="noStrike" baseline="0" dirty="0">
                <a:latin typeface="LMRoman12-Regular-Identity-H"/>
              </a:rPr>
              <a:t>și </a:t>
            </a:r>
            <a:r>
              <a:rPr lang="it-IT" sz="2800" b="0" i="0" u="none" strike="noStrike" baseline="0" dirty="0">
                <a:latin typeface="LMRoman12-Regular-Identity-H"/>
              </a:rPr>
              <a:t>posibilitatea de dezvoltare ulterioară;</a:t>
            </a:r>
            <a:endParaRPr lang="ro-RO" sz="2800" b="0" i="0" u="none" strike="noStrike" baseline="0" dirty="0">
              <a:latin typeface="LMRoman12-Regular-Identity-H"/>
            </a:endParaRPr>
          </a:p>
          <a:p>
            <a:pPr algn="l"/>
            <a:endParaRPr lang="it-IT" sz="2800" b="0" i="0" u="none" strike="noStrike" baseline="0" dirty="0">
              <a:latin typeface="LMRoman12-Regular-Identity-H"/>
            </a:endParaRPr>
          </a:p>
          <a:p>
            <a:pPr algn="l"/>
            <a:r>
              <a:rPr lang="en-US" sz="2800" b="1" i="0" u="none" strike="noStrike" baseline="0" dirty="0">
                <a:latin typeface="LMRoman12-Regular-Identity-H"/>
              </a:rPr>
              <a:t>5. </a:t>
            </a:r>
            <a:r>
              <a:rPr lang="ro-RO" sz="2800" b="1" i="0" u="none" strike="noStrike" baseline="0" dirty="0">
                <a:latin typeface="LMRoman12-Regular-Identity-H"/>
              </a:rPr>
              <a:t>  </a:t>
            </a:r>
            <a:r>
              <a:rPr lang="en-US" sz="2800" b="1" i="0" u="none" strike="noStrike" baseline="0" dirty="0" err="1">
                <a:latin typeface="LMRoman12-Regular-Identity-H"/>
              </a:rPr>
              <a:t>Bibliografia</a:t>
            </a:r>
            <a:r>
              <a:rPr lang="en-US" sz="2800" b="1" i="0" u="none" strike="noStrike" baseline="0" dirty="0">
                <a:latin typeface="LMRoman12-Regular-Identity-H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929" y="283028"/>
            <a:ext cx="8137071" cy="1300843"/>
          </a:xfrm>
        </p:spPr>
        <p:txBody>
          <a:bodyPr/>
          <a:lstStyle/>
          <a:p>
            <a:r>
              <a:rPr lang="en-US" dirty="0"/>
              <a:t>Motiva</a:t>
            </a:r>
            <a:r>
              <a:rPr lang="ro-RO" dirty="0"/>
              <a:t>ția lucrării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C58E1-D14C-4F43-5835-8F0EF68C4D8E}"/>
              </a:ext>
            </a:extLst>
          </p:cNvPr>
          <p:cNvSpPr txBox="1"/>
          <p:nvPr/>
        </p:nvSpPr>
        <p:spPr>
          <a:xfrm>
            <a:off x="1415143" y="1834243"/>
            <a:ext cx="947601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3200" dirty="0"/>
              <a:t>Punctul de plecare al acestei aplicații l-a reprezentat dorința de a scăpa de problemele inutile ale venirii la birou (????)</a:t>
            </a:r>
          </a:p>
          <a:p>
            <a:endParaRPr lang="ro-RO" sz="3200" dirty="0"/>
          </a:p>
          <a:p>
            <a:endParaRPr lang="ro-RO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3200" dirty="0"/>
              <a:t>Eficientizarea și utilizarea corespunzătoare a resurselor comune dispuse de o firmă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0" y="217714"/>
            <a:ext cx="10166169" cy="778329"/>
          </a:xfrm>
        </p:spPr>
        <p:txBody>
          <a:bodyPr/>
          <a:lstStyle/>
          <a:p>
            <a:r>
              <a:rPr lang="ro-RO" sz="5400" dirty="0"/>
              <a:t>Tehnologii, securitate, testare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188" y="1349828"/>
            <a:ext cx="10558052" cy="505097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ro-RO" b="1" dirty="0"/>
              <a:t>Stocarea datelor </a:t>
            </a:r>
            <a:r>
              <a:rPr lang="ro-RO" dirty="0"/>
              <a:t>– </a:t>
            </a:r>
            <a:r>
              <a:rPr lang="en-US" b="0" i="0" u="none" strike="noStrike" baseline="0" dirty="0">
                <a:latin typeface="LMRoman12-Regular-Identity-H"/>
              </a:rPr>
              <a:t>MySQL Workbench</a:t>
            </a:r>
            <a:endParaRPr lang="ro-RO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ro-RO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ro-RO" b="1" dirty="0"/>
              <a:t>Backend </a:t>
            </a:r>
            <a:r>
              <a:rPr lang="ro-RO" dirty="0"/>
              <a:t>–</a:t>
            </a:r>
            <a:r>
              <a:rPr lang="ro-RO" b="1" dirty="0"/>
              <a:t> </a:t>
            </a:r>
            <a:r>
              <a:rPr lang="ro-RO" dirty="0"/>
              <a:t>Java și Spring Boot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ro-RO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ro-RO" b="1" dirty="0"/>
              <a:t>Frontend </a:t>
            </a:r>
            <a:r>
              <a:rPr lang="ro-RO" dirty="0"/>
              <a:t>– Angular, HTML, CSS, Typescript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ro-RO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ro-RO" b="1" dirty="0"/>
              <a:t>Securitare</a:t>
            </a:r>
            <a:r>
              <a:rPr lang="ro-RO" dirty="0"/>
              <a:t> – Autentificare și autorizare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ro-RO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ro-RO" b="1" dirty="0"/>
              <a:t>Testare</a:t>
            </a:r>
            <a:r>
              <a:rPr lang="ro-RO" dirty="0"/>
              <a:t> – Teste unitare și de integrare</a:t>
            </a:r>
          </a:p>
        </p:txBody>
      </p:sp>
    </p:spTree>
    <p:extLst>
      <p:ext uri="{BB962C8B-B14F-4D97-AF65-F5344CB8AC3E}">
        <p14:creationId xmlns:p14="http://schemas.microsoft.com/office/powerpoint/2010/main" val="118209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259</TotalTime>
  <Words>166</Words>
  <Application>Microsoft Office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LMRoman12-Regular-Identity-H</vt:lpstr>
      <vt:lpstr>Roboto</vt:lpstr>
      <vt:lpstr>Tenorite</vt:lpstr>
      <vt:lpstr>Wingdings</vt:lpstr>
      <vt:lpstr>Custom</vt:lpstr>
      <vt:lpstr>Aplicație web pentru gestionarea spațiilor comune ale unei firme (OFOPS)</vt:lpstr>
      <vt:lpstr>Structura lucrării</vt:lpstr>
      <vt:lpstr>Motivația lucrării</vt:lpstr>
      <vt:lpstr>Tehnologii, securitate, testare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Ruxandra   Iftimi</dc:creator>
  <cp:lastModifiedBy>Ruxandra   Iftimi</cp:lastModifiedBy>
  <cp:revision>8</cp:revision>
  <dcterms:created xsi:type="dcterms:W3CDTF">2024-06-29T12:38:51Z</dcterms:created>
  <dcterms:modified xsi:type="dcterms:W3CDTF">2024-06-29T18:29:42Z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